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sldIdLst>
    <p:sldId id="268" r:id="rId4"/>
    <p:sldId id="788" r:id="rId5"/>
    <p:sldId id="814" r:id="rId6"/>
    <p:sldId id="271" r:id="rId7"/>
    <p:sldId id="796" r:id="rId8"/>
    <p:sldId id="746" r:id="rId9"/>
    <p:sldId id="756" r:id="rId10"/>
    <p:sldId id="829" r:id="rId11"/>
    <p:sldId id="758" r:id="rId12"/>
    <p:sldId id="761" r:id="rId13"/>
    <p:sldId id="781" r:id="rId14"/>
    <p:sldId id="791" r:id="rId15"/>
    <p:sldId id="792" r:id="rId16"/>
    <p:sldId id="769" r:id="rId17"/>
    <p:sldId id="823" r:id="rId18"/>
    <p:sldId id="841" r:id="rId19"/>
    <p:sldId id="811" r:id="rId20"/>
    <p:sldId id="809" r:id="rId21"/>
    <p:sldId id="842" r:id="rId22"/>
    <p:sldId id="797" r:id="rId23"/>
    <p:sldId id="839" r:id="rId24"/>
    <p:sldId id="840" r:id="rId25"/>
    <p:sldId id="837" r:id="rId26"/>
    <p:sldId id="844" r:id="rId27"/>
    <p:sldId id="843" r:id="rId28"/>
    <p:sldId id="82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84"/>
    <p:restoredTop sz="91358"/>
  </p:normalViewPr>
  <p:slideViewPr>
    <p:cSldViewPr snapToGrid="0" snapToObjects="1">
      <p:cViewPr varScale="1">
        <p:scale>
          <a:sx n="100" d="100"/>
          <a:sy n="100" d="100"/>
        </p:scale>
        <p:origin x="8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96982-D78D-8246-B91D-8EC847B7B254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62213-4496-D848-A653-01187262F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97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98B228A-AD6F-BB40-A511-D88B2EE147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B1DF85-D90D-9B4F-9037-98C12A45C50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5586" name="Rectangle 2">
            <a:extLst>
              <a:ext uri="{FF2B5EF4-FFF2-40B4-BE49-F238E27FC236}">
                <a16:creationId xmlns:a16="http://schemas.microsoft.com/office/drawing/2014/main" id="{924FDF4F-9AD5-874F-8789-3D7F15C005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5587" name="Rectangle 3">
            <a:extLst>
              <a:ext uri="{FF2B5EF4-FFF2-40B4-BE49-F238E27FC236}">
                <a16:creationId xmlns:a16="http://schemas.microsoft.com/office/drawing/2014/main" id="{D22C89B3-EC22-C244-AF39-10F06C0F24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4976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07E61-E652-0D40-A2E3-0161193C0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4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29421-1B4B-104C-B11A-F3659347BA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9390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07E61-E652-0D40-A2E3-0161193C0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295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68727D-9D68-1749-8105-5E54C769CF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2981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29421-1B4B-104C-B11A-F3659347BA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74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29421-1B4B-104C-B11A-F3659347BA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631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29421-1B4B-104C-B11A-F3659347BA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247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29421-1B4B-104C-B11A-F3659347BA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336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29421-1B4B-104C-B11A-F3659347BA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5958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Heart: slower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29421-1B4B-104C-B11A-F3659347BA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153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73CAEAD-7AB5-5D41-81C4-A3F023F745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AA262E-A5B3-E845-8B57-B5CCF0EF8DD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47938" name="Rectangle 2">
            <a:extLst>
              <a:ext uri="{FF2B5EF4-FFF2-40B4-BE49-F238E27FC236}">
                <a16:creationId xmlns:a16="http://schemas.microsoft.com/office/drawing/2014/main" id="{2EF783D7-8CB5-EE4C-BA91-65FCBDD12E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0363" y="323850"/>
            <a:ext cx="6172200" cy="3471863"/>
          </a:xfrm>
          <a:ln/>
        </p:spPr>
      </p:sp>
      <p:sp>
        <p:nvSpPr>
          <p:cNvPr id="1447939" name="Rectangle 3">
            <a:extLst>
              <a:ext uri="{FF2B5EF4-FFF2-40B4-BE49-F238E27FC236}">
                <a16:creationId xmlns:a16="http://schemas.microsoft.com/office/drawing/2014/main" id="{03868021-410C-0145-8DF0-C1CDA2DA9D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47688" y="4029075"/>
            <a:ext cx="5913437" cy="4303713"/>
          </a:xfrm>
          <a:noFill/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1264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Paradigm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29421-1B4B-104C-B11A-F3659347BA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100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29421-1B4B-104C-B11A-F3659347BA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247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29421-1B4B-104C-B11A-F3659347BA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7652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07E61-E652-0D40-A2E3-0161193C0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243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07E61-E652-0D40-A2E3-0161193C0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386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07E61-E652-0D40-A2E3-0161193C0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649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907E61-E652-0D40-A2E3-0161193C0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994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B10F4-7D5C-664D-85EE-7E5CFE92C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65FA72-F8C4-254F-979A-C5443B8D93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47523-F49D-C041-97CB-231EEB2E9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AAF0-5B22-4148-A3FA-4B4F1908919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5DCBA-0329-A041-9849-7F475CCD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85CDE-9EE7-614B-B5F3-B9D307ED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E6EB-A967-6840-A9FD-02898491A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28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9DC3E-8FF8-0547-A3F0-99D4CCA23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47B4BD-7928-6547-8BD0-4257A4AAF8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3ED9D-1279-C646-ACBD-750ECCDC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AAF0-5B22-4148-A3FA-4B4F1908919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278B4-7F5E-F446-AB92-2ADCFC9D8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8A5D4-E767-4C43-A54C-DE257980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E6EB-A967-6840-A9FD-02898491A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4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C69E48-9207-BD44-B89D-DCD49E008B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AF125-F874-1E4A-9037-234267561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2A417-B248-4946-82F9-B11FFAA7A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AAF0-5B22-4148-A3FA-4B4F1908919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E7A54-75A1-004C-ADCA-CB31C124F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8659B-B6EA-4745-9F60-7D51E5864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E6EB-A967-6840-A9FD-02898491A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91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25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62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68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70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45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07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77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63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2AEAC-07D3-BB40-B342-E6660DBDE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C696D-5915-3B46-AC4F-067EF7E25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D018B-E661-7A4E-91D8-3A12CA2FD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AAF0-5B22-4148-A3FA-4B4F1908919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C163C-CF42-6046-B858-DB85C0FB5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997AB-DD57-7E44-AB5C-13BE7E963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E6EB-A967-6840-A9FD-02898491A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54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1464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196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3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290" name="Rectangle 2">
            <a:extLst>
              <a:ext uri="{FF2B5EF4-FFF2-40B4-BE49-F238E27FC236}">
                <a16:creationId xmlns:a16="http://schemas.microsoft.com/office/drawing/2014/main" id="{EAC2B410-9003-294C-9AEC-7C40713789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835151"/>
            <a:ext cx="10363200" cy="1470025"/>
          </a:xfrm>
        </p:spPr>
        <p:txBody>
          <a:bodyPr anchor="t"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92291" name="Rectangle 3">
            <a:extLst>
              <a:ext uri="{FF2B5EF4-FFF2-40B4-BE49-F238E27FC236}">
                <a16:creationId xmlns:a16="http://schemas.microsoft.com/office/drawing/2014/main" id="{8352A13D-AD0D-D44E-9DE1-C4D53F96040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28800" y="5461000"/>
            <a:ext cx="8534400" cy="49244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2118146"/>
      </p:ext>
    </p:extLst>
  </p:cSld>
  <p:clrMapOvr>
    <a:masterClrMapping/>
  </p:clrMapOvr>
  <p:transition spd="med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7EC14-1116-BD43-B50A-0D980F444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7683C-C5F8-E341-8642-989877BB2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8" y="1676400"/>
            <a:ext cx="11089217" cy="21205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7525140"/>
      </p:ext>
    </p:extLst>
  </p:cSld>
  <p:clrMapOvr>
    <a:masterClrMapping/>
  </p:clrMapOvr>
  <p:transition spd="med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0BBCA-8172-6A42-B46A-4F0CA49FB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2FD34-80CE-C34F-9DD8-E52854534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46166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1068134"/>
      </p:ext>
    </p:extLst>
  </p:cSld>
  <p:clrMapOvr>
    <a:masterClrMapping/>
  </p:clrMapOvr>
  <p:transition spd="med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771C-AE0A-EB47-9C96-7FAB6CC5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332A3-3C99-EC45-9955-2AE538ABF2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1867" y="1676400"/>
            <a:ext cx="5441951" cy="2520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A133B-B755-C14B-A01D-6EF7EF9981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7017" y="1676400"/>
            <a:ext cx="5444067" cy="2520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3636040"/>
      </p:ext>
    </p:extLst>
  </p:cSld>
  <p:clrMapOvr>
    <a:masterClrMapping/>
  </p:clrMapOvr>
  <p:transition spd="med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16378-462F-354E-BD1D-C9EDC5BCE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3B280-E572-E149-863C-AC12717AA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2043410"/>
            <a:ext cx="5158316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25F3F4-F1FB-6A46-9F53-FE276B424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2520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9C4E3E-0CCA-844B-BB5F-321D7457C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3410"/>
            <a:ext cx="5183717" cy="4616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D1F5C3-EFEA-594F-9A01-077F353B8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2520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7254281"/>
      </p:ext>
    </p:extLst>
  </p:cSld>
  <p:clrMapOvr>
    <a:masterClrMapping/>
  </p:clrMapOvr>
  <p:transition spd="med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7F00F-8799-6F41-BDE5-49FF31DDA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7950050"/>
      </p:ext>
    </p:extLst>
  </p:cSld>
  <p:clrMapOvr>
    <a:masterClrMapping/>
  </p:clrMapOvr>
  <p:transition spd="med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924598"/>
      </p:ext>
    </p:extLst>
  </p:cSld>
  <p:clrMapOvr>
    <a:masterClrMapping/>
  </p:clrMapOvr>
  <p:transition spd="med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3A98D-5234-B040-9CEC-40E59F937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4BCF0-F573-374D-9480-FF7B1E7DF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46B0C-6E1E-DE42-8D8E-DA19D9112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AAF0-5B22-4148-A3FA-4B4F1908919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F2F42-6E88-6544-97A8-E2719CA7B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77590-A2FC-E444-B1F2-1A3DF6E02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E6EB-A967-6840-A9FD-02898491A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46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0293D-4148-4B41-AD76-4703AF4DD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E1F76-DA90-0342-8B11-9B92EF6EE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2865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EABA0A-A112-314D-A06D-BB6D4CF2A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385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8745743"/>
      </p:ext>
    </p:extLst>
  </p:cSld>
  <p:clrMapOvr>
    <a:masterClrMapping/>
  </p:clrMapOvr>
  <p:transition spd="med"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C1853-FB2C-BA44-9484-1D9FD59CC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4F06D-1C8F-1B42-8BFB-4E1185B536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5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4E5502-8290-E247-9D1D-48C738651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385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1993576"/>
      </p:ext>
    </p:extLst>
  </p:cSld>
  <p:clrMapOvr>
    <a:masterClrMapping/>
  </p:clrMapOvr>
  <p:transition spd="med"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6D1F6-EC12-DF41-8565-D4270E00C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98A06-9A67-604F-B295-8411BA1679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-3339167" y="1676400"/>
            <a:ext cx="14970252" cy="1339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0973442"/>
      </p:ext>
    </p:extLst>
  </p:cSld>
  <p:clrMapOvr>
    <a:masterClrMapping/>
  </p:clrMapOvr>
  <p:transition spd="med"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E44FC7-5C82-5C4D-B0A2-0E2D53CCD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72552" y="263526"/>
            <a:ext cx="2874433" cy="2752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79B4B-4053-9B42-AEB9-E67E9464F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31848" y="263526"/>
            <a:ext cx="7737503" cy="2752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192756"/>
      </p:ext>
    </p:extLst>
  </p:cSld>
  <p:clrMapOvr>
    <a:masterClrMapping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52BE9-1170-0042-A55B-4CD91AA52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45D60-DB4C-2B45-BBD4-BFBE1C1DD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4BCA7F-870C-DF4F-A71C-465D0CE93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0D19E-6E12-D848-8574-E27551B2F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AAF0-5B22-4148-A3FA-4B4F1908919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DD62D-ABFC-E442-9F27-401D0CDDF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9AD0D-2B9E-5941-B36B-6F481C0FC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E6EB-A967-6840-A9FD-02898491A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B357E-A537-0043-9822-D843EDA08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3C74BE-EC73-2949-934B-51A42B09F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B3B36C-133D-3C4C-A50D-A4665A5C4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E4AE41-1AAA-6944-A099-06F0010E3B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D10439-E1ED-2546-B22E-2A4EC9C2F8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EAD93B-CD61-E744-BB70-2DE0BEF68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AAF0-5B22-4148-A3FA-4B4F1908919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37ADF1-3D59-B14D-8DC2-EECDAEB50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9B37E4-28C6-0341-9618-69240E5ED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E6EB-A967-6840-A9FD-02898491A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23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3659-6ABF-BB42-ADE2-6F472EFC7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1E7B4F-6B7F-EC44-AA20-51A0C6AC8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AAF0-5B22-4148-A3FA-4B4F1908919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F0C89-8E85-2B47-89F7-BFB049AE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BE5AE9-B961-2B49-8AE7-8A45FD98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E6EB-A967-6840-A9FD-02898491A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9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EDAFF-7F59-9148-8D6B-132CF20AA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AAF0-5B22-4148-A3FA-4B4F1908919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F3130-9525-FC46-B682-23436BAFE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BB61A-D120-CE4F-A124-8B3627DE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E6EB-A967-6840-A9FD-02898491A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12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4AD2A-9ADB-AE45-B7F1-29A0F7DD5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9CEEE-3C00-C041-AEDB-9FF9003A9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F65636-A355-BB4C-AC64-AC50ADB23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8871E-5173-4342-9190-72E68B64E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AAF0-5B22-4148-A3FA-4B4F1908919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6812D-65D8-4E42-9714-4F9B696D8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BEB3D-F6F8-4D47-BB5F-845DF84E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E6EB-A967-6840-A9FD-02898491A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36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D8B80-2BF4-AE4A-A46C-B02A1296D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AF1260-F70C-2247-8FF1-8992B4222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7099E-BDC4-B944-B158-B43D82E16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7F0ED9-6E34-9E40-98C8-3A1FEE4EC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6AAF0-5B22-4148-A3FA-4B4F1908919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A5F284-9F12-FA40-868E-879AB4D1C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CB49E4-CA17-E649-883E-A91C83C3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CE6EB-A967-6840-A9FD-02898491A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7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BC2951-0192-214E-89F8-7F4E0F904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2B9198-49F6-6543-8E2F-8E48D118A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FD260-97BA-3E43-B128-29CC508295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6AAF0-5B22-4148-A3FA-4B4F19089193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331A1-6B05-9340-B33E-D9207FF73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04B44-35DA-754D-A664-A56114BA2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CE6EB-A967-6840-A9FD-02898491A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5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14FA62E-5792-0C4B-A72D-FA47299BDAC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018" y="0"/>
            <a:ext cx="12173964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16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29804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0CFF671-9601-5841-8A00-F09E480C3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5018" y="263526"/>
            <a:ext cx="11501967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F6D4F41-8E9B-7D47-808F-FAFA7205ED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41868" y="1676400"/>
            <a:ext cx="11089217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pic>
        <p:nvPicPr>
          <p:cNvPr id="3088" name="Picture 16">
            <a:extLst>
              <a:ext uri="{FF2B5EF4-FFF2-40B4-BE49-F238E27FC236}">
                <a16:creationId xmlns:a16="http://schemas.microsoft.com/office/drawing/2014/main" id="{46E68BB8-FA8E-D949-AE69-C3D93A6CD7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000032"/>
              </a:clrFrom>
              <a:clrTo>
                <a:srgbClr val="00003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" r="10518" b="-42857"/>
          <a:stretch>
            <a:fillRect/>
          </a:stretch>
        </p:blipFill>
        <p:spPr bwMode="auto">
          <a:xfrm>
            <a:off x="0" y="901700"/>
            <a:ext cx="12192000" cy="508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5011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/>
  <p:txStyles>
    <p:titleStyle>
      <a:lvl1pPr algn="ctr" rtl="0" fontAlgn="base">
        <a:spcBef>
          <a:spcPct val="0"/>
        </a:spcBef>
        <a:spcAft>
          <a:spcPct val="0"/>
        </a:spcAft>
        <a:defRPr sz="2800" b="1" kern="120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FFFF00"/>
          </a:solidFill>
          <a:latin typeface="Tahoma" panose="020B0604030504040204" pitchFamily="34" charset="0"/>
        </a:defRPr>
      </a:lvl9pPr>
    </p:titleStyle>
    <p:bodyStyle>
      <a:lvl1pPr marL="400050" indent="-400050" algn="l" rtl="0" fontAlgn="base">
        <a:spcBef>
          <a:spcPct val="50000"/>
        </a:spcBef>
        <a:spcAft>
          <a:spcPct val="20000"/>
        </a:spcAft>
        <a:buClr>
          <a:srgbClr val="CC0000"/>
        </a:buClr>
        <a:buSzPct val="90000"/>
        <a:buFont typeface="Wingdings" pitchFamily="2" charset="2"/>
        <a:buChar char="u"/>
        <a:tabLst>
          <a:tab pos="2686050" algn="l"/>
          <a:tab pos="5942013" algn="l"/>
        </a:tabLst>
        <a:defRPr sz="2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279400" algn="l" rtl="0" fontAlgn="base">
        <a:spcBef>
          <a:spcPct val="1500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—"/>
        <a:tabLst>
          <a:tab pos="2686050" algn="l"/>
          <a:tab pos="5942013" algn="l"/>
        </a:tabLst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949450" indent="-609600" algn="l" rtl="0" fontAlgn="base">
        <a:spcBef>
          <a:spcPct val="15000"/>
        </a:spcBef>
        <a:spcAft>
          <a:spcPct val="0"/>
        </a:spcAft>
        <a:buClr>
          <a:schemeClr val="tx1"/>
        </a:buClr>
        <a:buFont typeface="Tahoma" panose="020B0604030504040204" pitchFamily="34" charset="0"/>
        <a:buChar char="—"/>
        <a:tabLst>
          <a:tab pos="2686050" algn="l"/>
          <a:tab pos="5942013" algn="l"/>
        </a:tabLst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2571750" indent="-508000" algn="l" rtl="0" fontAlgn="base">
        <a:lnSpc>
          <a:spcPct val="95000"/>
        </a:lnSpc>
        <a:spcBef>
          <a:spcPct val="30000"/>
        </a:spcBef>
        <a:spcAft>
          <a:spcPct val="0"/>
        </a:spcAft>
        <a:buClr>
          <a:schemeClr val="accent2"/>
        </a:buClr>
        <a:tabLst>
          <a:tab pos="2686050" algn="l"/>
          <a:tab pos="5942013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3194050" indent="-508000" algn="l" rtl="0" fontAlgn="base">
        <a:lnSpc>
          <a:spcPct val="95000"/>
        </a:lnSpc>
        <a:spcBef>
          <a:spcPct val="30000"/>
        </a:spcBef>
        <a:spcAft>
          <a:spcPct val="0"/>
        </a:spcAft>
        <a:buChar char="»"/>
        <a:tabLst>
          <a:tab pos="2686050" algn="l"/>
          <a:tab pos="5942013" algn="l"/>
        </a:tabLs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jp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103866-953E-F24B-885D-E26DB01DA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99" y="-4762"/>
            <a:ext cx="4563700" cy="111855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FB0903E-829D-F24E-B9CB-9DCA28D1187F}"/>
              </a:ext>
            </a:extLst>
          </p:cNvPr>
          <p:cNvSpPr txBox="1">
            <a:spLocks/>
          </p:cNvSpPr>
          <p:nvPr/>
        </p:nvSpPr>
        <p:spPr>
          <a:xfrm>
            <a:off x="230969" y="554514"/>
            <a:ext cx="11519210" cy="29455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Angiotensin Receptor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Neprilysin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Inhibition (ARNI) Following Acute Myocardial Infarction:</a:t>
            </a:r>
            <a:b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Primary Results of the PARADISE-MI Trial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EAB7F88-EB62-3D49-ACD9-89BDE3A97F29}"/>
              </a:ext>
            </a:extLst>
          </p:cNvPr>
          <p:cNvSpPr txBox="1">
            <a:spLocks/>
          </p:cNvSpPr>
          <p:nvPr/>
        </p:nvSpPr>
        <p:spPr>
          <a:xfrm>
            <a:off x="0" y="3183085"/>
            <a:ext cx="11981149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 A. Pfeffer, MD, PhD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Distinguished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Dzau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Professor of Medicine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Harvard Medical School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Cardiovascular Division,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Brigham and Women’s Hospital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the PARADISE-MI Committees, National Leaders and Investigators</a:t>
            </a:r>
          </a:p>
        </p:txBody>
      </p:sp>
      <p:pic>
        <p:nvPicPr>
          <p:cNvPr id="15" name="Picture 45" descr="harvard">
            <a:extLst>
              <a:ext uri="{FF2B5EF4-FFF2-40B4-BE49-F238E27FC236}">
                <a16:creationId xmlns:a16="http://schemas.microsoft.com/office/drawing/2014/main" id="{B50725D2-C3A5-894C-BFB1-00B19998C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945" y="3487513"/>
            <a:ext cx="715736" cy="85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6" descr="BWH logo - no background - GIF">
            <a:extLst>
              <a:ext uri="{FF2B5EF4-FFF2-40B4-BE49-F238E27FC236}">
                <a16:creationId xmlns:a16="http://schemas.microsoft.com/office/drawing/2014/main" id="{590427AF-C6F7-BE4F-B0CB-85CBAD1CE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63" y="3428016"/>
            <a:ext cx="809989" cy="97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78B530-D963-2048-97DE-E3F1BB783E9C}"/>
              </a:ext>
            </a:extLst>
          </p:cNvPr>
          <p:cNvCxnSpPr/>
          <p:nvPr/>
        </p:nvCxnSpPr>
        <p:spPr>
          <a:xfrm>
            <a:off x="3632577" y="4935685"/>
            <a:ext cx="52056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948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62">
            <a:extLst>
              <a:ext uri="{FF2B5EF4-FFF2-40B4-BE49-F238E27FC236}">
                <a16:creationId xmlns:a16="http://schemas.microsoft.com/office/drawing/2014/main" id="{17C20060-AFDB-CC40-AD36-A7F5FB2A6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848761"/>
              </p:ext>
            </p:extLst>
          </p:nvPr>
        </p:nvGraphicFramePr>
        <p:xfrm>
          <a:off x="304800" y="11723"/>
          <a:ext cx="11582400" cy="6225118"/>
        </p:xfrm>
        <a:graphic>
          <a:graphicData uri="http://schemas.openxmlformats.org/drawingml/2006/table">
            <a:tbl>
              <a:tblPr/>
              <a:tblGrid>
                <a:gridCol w="5641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0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0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99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Index MI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charset="0"/>
                          <a:cs typeface="Arial" charset="0"/>
                        </a:rPr>
                        <a:t>Sacubitril/Valsartan</a:t>
                      </a:r>
                      <a:br>
                        <a:rPr kumimoji="0" lang="en-US" altLang="ja-JP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charset="0"/>
                          <a:cs typeface="Arial" charset="0"/>
                        </a:rPr>
                      </a:br>
                      <a:r>
                        <a:rPr kumimoji="0" lang="en-US" altLang="ja-JP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charset="0"/>
                          <a:cs typeface="Arial" charset="0"/>
                        </a:rPr>
                        <a:t>N = 2830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charset="0"/>
                          <a:cs typeface="Arial" charset="0"/>
                        </a:rPr>
                        <a:t>Ramipril</a:t>
                      </a:r>
                      <a:endParaRPr kumimoji="0" lang="en-US" altLang="ja-JP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charset="0"/>
                          <a:cs typeface="Arial" charset="0"/>
                        </a:rPr>
                        <a:t>N = 2831</a:t>
                      </a:r>
                      <a:endParaRPr kumimoji="0" lang="en-US" altLang="ja-JP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6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MS Mincho" charset="0"/>
                        </a:rPr>
                        <a:t>STEMI / NSTEMI (%)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76 / 24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76 / 24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4859288"/>
                  </a:ext>
                </a:extLst>
              </a:tr>
              <a:tr h="4096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Reperfusion (PCI /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lytics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) (%)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89 (88 / 4)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89 (88 / 5)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22440"/>
                  </a:ext>
                </a:extLst>
              </a:tr>
              <a:tr h="409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MS Mincho" charset="0"/>
                        </a:rPr>
                        <a:t>Location – Anterior / inferior (%)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68 / 19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68 /18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893318"/>
                  </a:ext>
                </a:extLst>
              </a:tr>
              <a:tr h="4096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MS Mincho" charset="0"/>
                        </a:rPr>
                        <a:t>Time to randomization (days), mean (SD)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4.3 (1.8)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4.3 (1.7)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381031"/>
                  </a:ext>
                </a:extLst>
              </a:tr>
              <a:tr h="4495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MS Mincho" charset="0"/>
                        </a:rPr>
                        <a:t>LVEF (%), mean (SD)</a:t>
                      </a:r>
                      <a:endParaRPr kumimoji="0" lang="en-US" altLang="ja-JP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36 (9)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37 (10)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Killip class ≥II (%)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56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57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057154"/>
                  </a:ext>
                </a:extLst>
              </a:tr>
              <a:tr h="44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Medications at baseline: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961509"/>
                  </a:ext>
                </a:extLst>
              </a:tr>
              <a:tr h="44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 Dual antiplatelet therapy </a:t>
                      </a: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(%)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92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92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334684"/>
                  </a:ext>
                </a:extLst>
              </a:tr>
              <a:tr h="44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 Beta blocker </a:t>
                      </a: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(%)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85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85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508679"/>
                  </a:ext>
                </a:extLst>
              </a:tr>
              <a:tr h="44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 Aldosterone antagonist </a:t>
                      </a: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(%)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41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42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363511"/>
                  </a:ext>
                </a:extLst>
              </a:tr>
              <a:tr h="44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 Statin </a:t>
                      </a: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(%)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94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95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124215"/>
                  </a:ext>
                </a:extLst>
              </a:tr>
              <a:tr h="44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ACEi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/ARB </a:t>
                      </a: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(%)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78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78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304339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424B81F9-2E29-144A-A558-6853CFA799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30" y="6225120"/>
            <a:ext cx="2579370" cy="6321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FFF9FC-9F39-3448-9C6E-892425A0C228}"/>
              </a:ext>
            </a:extLst>
          </p:cNvPr>
          <p:cNvSpPr txBox="1"/>
          <p:nvPr/>
        </p:nvSpPr>
        <p:spPr>
          <a:xfrm>
            <a:off x="22860" y="6364875"/>
            <a:ext cx="17725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ACC.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21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42DF137-9A18-054B-86BD-DA8E890FE55E}"/>
              </a:ext>
            </a:extLst>
          </p:cNvPr>
          <p:cNvCxnSpPr>
            <a:cxnSpLocks/>
          </p:cNvCxnSpPr>
          <p:nvPr/>
        </p:nvCxnSpPr>
        <p:spPr>
          <a:xfrm>
            <a:off x="1955085" y="6461481"/>
            <a:ext cx="743021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479547B6-6B57-4B45-92C9-2B222DA097E7}"/>
              </a:ext>
            </a:extLst>
          </p:cNvPr>
          <p:cNvSpPr/>
          <p:nvPr/>
        </p:nvSpPr>
        <p:spPr>
          <a:xfrm>
            <a:off x="1795371" y="6391527"/>
            <a:ext cx="159714" cy="1399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21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72E54DF-9691-3B41-920D-FC290F721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001" y="1022258"/>
            <a:ext cx="7699691" cy="54037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402FCA-6F7C-C744-88C2-64936EA9D2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30" y="6225120"/>
            <a:ext cx="2579370" cy="6321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03D445-969E-FF4F-8A81-DE816DD7375D}"/>
              </a:ext>
            </a:extLst>
          </p:cNvPr>
          <p:cNvSpPr txBox="1"/>
          <p:nvPr/>
        </p:nvSpPr>
        <p:spPr>
          <a:xfrm>
            <a:off x="22860" y="6364875"/>
            <a:ext cx="17725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ACC.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21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FBBE4D-9C0A-3F47-BE6B-F556554C686B}"/>
              </a:ext>
            </a:extLst>
          </p:cNvPr>
          <p:cNvCxnSpPr>
            <a:cxnSpLocks/>
          </p:cNvCxnSpPr>
          <p:nvPr/>
        </p:nvCxnSpPr>
        <p:spPr>
          <a:xfrm>
            <a:off x="1955085" y="6461481"/>
            <a:ext cx="743021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B9E71809-CD3A-9F41-941D-72CC8134205A}"/>
              </a:ext>
            </a:extLst>
          </p:cNvPr>
          <p:cNvSpPr/>
          <p:nvPr/>
        </p:nvSpPr>
        <p:spPr>
          <a:xfrm>
            <a:off x="1795371" y="6391527"/>
            <a:ext cx="159714" cy="1399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BCD1F5-29ED-F645-B1F0-22A356269E57}"/>
              </a:ext>
            </a:extLst>
          </p:cNvPr>
          <p:cNvSpPr txBox="1"/>
          <p:nvPr/>
        </p:nvSpPr>
        <p:spPr>
          <a:xfrm>
            <a:off x="22860" y="106062"/>
            <a:ext cx="12169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PARADISE-MI Primary Outcome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CV death, first HF hospitalization or outpatient HF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4B3F89-A1D5-6747-8F7D-2ECF3AC1FED9}"/>
              </a:ext>
            </a:extLst>
          </p:cNvPr>
          <p:cNvSpPr txBox="1"/>
          <p:nvPr/>
        </p:nvSpPr>
        <p:spPr>
          <a:xfrm>
            <a:off x="1795371" y="5458689"/>
            <a:ext cx="1266484" cy="9018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5A2FB7-8FE1-EF4F-ADDB-28FAB25E34B5}"/>
              </a:ext>
            </a:extLst>
          </p:cNvPr>
          <p:cNvSpPr txBox="1"/>
          <p:nvPr/>
        </p:nvSpPr>
        <p:spPr>
          <a:xfrm>
            <a:off x="2023568" y="5679262"/>
            <a:ext cx="1286879" cy="683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D590F2-AF77-0146-A846-ACE408C6CFD3}"/>
              </a:ext>
            </a:extLst>
          </p:cNvPr>
          <p:cNvSpPr txBox="1"/>
          <p:nvPr/>
        </p:nvSpPr>
        <p:spPr>
          <a:xfrm>
            <a:off x="2253837" y="5924544"/>
            <a:ext cx="2313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Ramipril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5D7316-E1E5-ED4B-ADED-CE9C0D266EF5}"/>
              </a:ext>
            </a:extLst>
          </p:cNvPr>
          <p:cNvSpPr txBox="1"/>
          <p:nvPr/>
        </p:nvSpPr>
        <p:spPr>
          <a:xfrm>
            <a:off x="1396832" y="5659843"/>
            <a:ext cx="2313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Patients at risk, 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04C9E8-9548-2B4C-A7E6-7F682209979F}"/>
              </a:ext>
            </a:extLst>
          </p:cNvPr>
          <p:cNvSpPr txBox="1"/>
          <p:nvPr/>
        </p:nvSpPr>
        <p:spPr>
          <a:xfrm>
            <a:off x="4183488" y="1688582"/>
            <a:ext cx="351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Ramipril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373 events, 7.4 per 100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-years</a:t>
            </a:r>
          </a:p>
        </p:txBody>
      </p:sp>
    </p:spTree>
    <p:extLst>
      <p:ext uri="{BB962C8B-B14F-4D97-AF65-F5344CB8AC3E}">
        <p14:creationId xmlns:p14="http://schemas.microsoft.com/office/powerpoint/2010/main" val="3508707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CB5B6F-9F0B-DA4D-9608-0ACF973D3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80" y="1014685"/>
            <a:ext cx="7784135" cy="5661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402FCA-6F7C-C744-88C2-64936EA9D2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30" y="6225120"/>
            <a:ext cx="2579370" cy="6321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03D445-969E-FF4F-8A81-DE816DD7375D}"/>
              </a:ext>
            </a:extLst>
          </p:cNvPr>
          <p:cNvSpPr txBox="1"/>
          <p:nvPr/>
        </p:nvSpPr>
        <p:spPr>
          <a:xfrm>
            <a:off x="22860" y="6364875"/>
            <a:ext cx="17725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ACC.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21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FBBE4D-9C0A-3F47-BE6B-F556554C686B}"/>
              </a:ext>
            </a:extLst>
          </p:cNvPr>
          <p:cNvCxnSpPr>
            <a:cxnSpLocks/>
          </p:cNvCxnSpPr>
          <p:nvPr/>
        </p:nvCxnSpPr>
        <p:spPr>
          <a:xfrm>
            <a:off x="1955085" y="6518631"/>
            <a:ext cx="743021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B9E71809-CD3A-9F41-941D-72CC8134205A}"/>
              </a:ext>
            </a:extLst>
          </p:cNvPr>
          <p:cNvSpPr/>
          <p:nvPr/>
        </p:nvSpPr>
        <p:spPr>
          <a:xfrm>
            <a:off x="1795371" y="6448677"/>
            <a:ext cx="159714" cy="1399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4B3F89-A1D5-6747-8F7D-2ECF3AC1FED9}"/>
              </a:ext>
            </a:extLst>
          </p:cNvPr>
          <p:cNvSpPr txBox="1"/>
          <p:nvPr/>
        </p:nvSpPr>
        <p:spPr>
          <a:xfrm>
            <a:off x="1795371" y="5458689"/>
            <a:ext cx="1266484" cy="9018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5A2FB7-8FE1-EF4F-ADDB-28FAB25E34B5}"/>
              </a:ext>
            </a:extLst>
          </p:cNvPr>
          <p:cNvSpPr txBox="1"/>
          <p:nvPr/>
        </p:nvSpPr>
        <p:spPr>
          <a:xfrm>
            <a:off x="2004205" y="5775520"/>
            <a:ext cx="1286879" cy="683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D590F2-AF77-0146-A846-ACE408C6CFD3}"/>
              </a:ext>
            </a:extLst>
          </p:cNvPr>
          <p:cNvSpPr txBox="1"/>
          <p:nvPr/>
        </p:nvSpPr>
        <p:spPr>
          <a:xfrm>
            <a:off x="1441089" y="5905220"/>
            <a:ext cx="2313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Ramipril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400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Sacubitril/valsartan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5E90D-9B92-D44E-B9DD-9A16353F341B}"/>
              </a:ext>
            </a:extLst>
          </p:cNvPr>
          <p:cNvSpPr txBox="1"/>
          <p:nvPr/>
        </p:nvSpPr>
        <p:spPr>
          <a:xfrm>
            <a:off x="6096000" y="3262854"/>
            <a:ext cx="3516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400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Sacubitril/valsartan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400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338 events, 6.7 per 100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400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400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-years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5090F2-C35A-9146-943C-E06F159C42DC}"/>
              </a:ext>
            </a:extLst>
          </p:cNvPr>
          <p:cNvSpPr txBox="1"/>
          <p:nvPr/>
        </p:nvSpPr>
        <p:spPr>
          <a:xfrm>
            <a:off x="4183488" y="1688582"/>
            <a:ext cx="351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Ramipril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373 events, 7.4 per 100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-years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C5ACE8-075F-D34B-B490-1A7115BC1EF0}"/>
              </a:ext>
            </a:extLst>
          </p:cNvPr>
          <p:cNvSpPr txBox="1"/>
          <p:nvPr/>
        </p:nvSpPr>
        <p:spPr>
          <a:xfrm>
            <a:off x="1441088" y="5637571"/>
            <a:ext cx="2313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Patients at risk, 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8508A6-AF59-694D-93CC-46F3A747614E}"/>
              </a:ext>
            </a:extLst>
          </p:cNvPr>
          <p:cNvSpPr txBox="1"/>
          <p:nvPr/>
        </p:nvSpPr>
        <p:spPr>
          <a:xfrm>
            <a:off x="22860" y="106062"/>
            <a:ext cx="12169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PARADISE-MI Primary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CV death, first HF hospitalization or outpatient HF</a:t>
            </a:r>
          </a:p>
        </p:txBody>
      </p:sp>
    </p:spTree>
    <p:extLst>
      <p:ext uri="{BB962C8B-B14F-4D97-AF65-F5344CB8AC3E}">
        <p14:creationId xmlns:p14="http://schemas.microsoft.com/office/powerpoint/2010/main" val="2117378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CB5B6F-9F0B-DA4D-9608-0ACF973D3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80" y="1014685"/>
            <a:ext cx="7784135" cy="56611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402FCA-6F7C-C744-88C2-64936EA9D2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30" y="6225120"/>
            <a:ext cx="2579370" cy="6321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03D445-969E-FF4F-8A81-DE816DD7375D}"/>
              </a:ext>
            </a:extLst>
          </p:cNvPr>
          <p:cNvSpPr txBox="1"/>
          <p:nvPr/>
        </p:nvSpPr>
        <p:spPr>
          <a:xfrm>
            <a:off x="22860" y="6364875"/>
            <a:ext cx="17725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ACC.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21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FBBE4D-9C0A-3F47-BE6B-F556554C686B}"/>
              </a:ext>
            </a:extLst>
          </p:cNvPr>
          <p:cNvCxnSpPr>
            <a:cxnSpLocks/>
          </p:cNvCxnSpPr>
          <p:nvPr/>
        </p:nvCxnSpPr>
        <p:spPr>
          <a:xfrm>
            <a:off x="1955085" y="6518631"/>
            <a:ext cx="743021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B9E71809-CD3A-9F41-941D-72CC8134205A}"/>
              </a:ext>
            </a:extLst>
          </p:cNvPr>
          <p:cNvSpPr/>
          <p:nvPr/>
        </p:nvSpPr>
        <p:spPr>
          <a:xfrm>
            <a:off x="1795371" y="6448677"/>
            <a:ext cx="159714" cy="1399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4B3F89-A1D5-6747-8F7D-2ECF3AC1FED9}"/>
              </a:ext>
            </a:extLst>
          </p:cNvPr>
          <p:cNvSpPr txBox="1"/>
          <p:nvPr/>
        </p:nvSpPr>
        <p:spPr>
          <a:xfrm>
            <a:off x="1795371" y="5458689"/>
            <a:ext cx="1266484" cy="9018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5A2FB7-8FE1-EF4F-ADDB-28FAB25E34B5}"/>
              </a:ext>
            </a:extLst>
          </p:cNvPr>
          <p:cNvSpPr txBox="1"/>
          <p:nvPr/>
        </p:nvSpPr>
        <p:spPr>
          <a:xfrm>
            <a:off x="2004205" y="5775520"/>
            <a:ext cx="1286879" cy="683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D590F2-AF77-0146-A846-ACE408C6CFD3}"/>
              </a:ext>
            </a:extLst>
          </p:cNvPr>
          <p:cNvSpPr txBox="1"/>
          <p:nvPr/>
        </p:nvSpPr>
        <p:spPr>
          <a:xfrm>
            <a:off x="1441089" y="5905220"/>
            <a:ext cx="2313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Ramipril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400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Sacubitril/valsartan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5E90D-9B92-D44E-B9DD-9A16353F341B}"/>
              </a:ext>
            </a:extLst>
          </p:cNvPr>
          <p:cNvSpPr txBox="1"/>
          <p:nvPr/>
        </p:nvSpPr>
        <p:spPr>
          <a:xfrm>
            <a:off x="6096000" y="3262854"/>
            <a:ext cx="3516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400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Sacubitril/valsartan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4000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400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338 events, 6.7 per 100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400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400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-years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5090F2-C35A-9146-943C-E06F159C42DC}"/>
              </a:ext>
            </a:extLst>
          </p:cNvPr>
          <p:cNvSpPr txBox="1"/>
          <p:nvPr/>
        </p:nvSpPr>
        <p:spPr>
          <a:xfrm>
            <a:off x="4183488" y="1688582"/>
            <a:ext cx="351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Ramipril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373 events, 7.4 per 100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-years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DABEB7-4AE8-724A-900C-485E32F8BE12}"/>
              </a:ext>
            </a:extLst>
          </p:cNvPr>
          <p:cNvSpPr txBox="1"/>
          <p:nvPr/>
        </p:nvSpPr>
        <p:spPr>
          <a:xfrm>
            <a:off x="6189298" y="4312751"/>
            <a:ext cx="374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HR 0.90 (95% CI, 0.78-1.04)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 = 0.17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C5ACE8-075F-D34B-B490-1A7115BC1EF0}"/>
              </a:ext>
            </a:extLst>
          </p:cNvPr>
          <p:cNvSpPr txBox="1"/>
          <p:nvPr/>
        </p:nvSpPr>
        <p:spPr>
          <a:xfrm>
            <a:off x="1441088" y="5637571"/>
            <a:ext cx="2313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Patients at risk, 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F9995D-A70F-1940-9D1F-024AF7DCEF7E}"/>
              </a:ext>
            </a:extLst>
          </p:cNvPr>
          <p:cNvSpPr txBox="1"/>
          <p:nvPr/>
        </p:nvSpPr>
        <p:spPr>
          <a:xfrm>
            <a:off x="22860" y="106062"/>
            <a:ext cx="121691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PARADISE-MI Primary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CV death, first HF hospitalization or outpatient HF</a:t>
            </a:r>
          </a:p>
        </p:txBody>
      </p:sp>
    </p:spTree>
    <p:extLst>
      <p:ext uri="{BB962C8B-B14F-4D97-AF65-F5344CB8AC3E}">
        <p14:creationId xmlns:p14="http://schemas.microsoft.com/office/powerpoint/2010/main" val="946546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oup 47">
            <a:extLst>
              <a:ext uri="{FF2B5EF4-FFF2-40B4-BE49-F238E27FC236}">
                <a16:creationId xmlns:a16="http://schemas.microsoft.com/office/drawing/2014/main" id="{FB7E6FC6-11C4-7444-90A9-C85C28841B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515678"/>
              </p:ext>
            </p:extLst>
          </p:nvPr>
        </p:nvGraphicFramePr>
        <p:xfrm>
          <a:off x="749401" y="326565"/>
          <a:ext cx="10687140" cy="5655173"/>
        </p:xfrm>
        <a:graphic>
          <a:graphicData uri="http://schemas.openxmlformats.org/drawingml/2006/table">
            <a:tbl>
              <a:tblPr/>
              <a:tblGrid>
                <a:gridCol w="3480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7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5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4138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CEC Adjudicated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Primary Outcome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Events (%) and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Event Rate [per 100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pt-yrs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Hazard Ratio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(95% CI)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p-value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6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Sacubitril/valsartan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(N = 2830)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Ramipril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(N = 2831)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5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Primary Outcome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Event rate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338 (11.9%)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[6.7]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373 (13.2%)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[7.4]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0.90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(0.78-1.04)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P=0.17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9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Patients with: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5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CV Death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168 (5.9%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[3.1]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191 (6.7%)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[3.6]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0.87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 (0.71-1.08)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P=0.20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45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HF Hospitalization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170 (6.0%)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[3.3]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195 (6.9%)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[3.8]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0.87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 (0.70-1.06) 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P=0.17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66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Outpatient HF*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39 (1.4%)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[0.7]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57 (2.0%)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[1.1]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0.68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 (0.45-1.03)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P=0.07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4D37F097-615E-9943-9557-1B8CA97BE7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30" y="6225120"/>
            <a:ext cx="2579370" cy="6321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8E5BF1-A920-5241-ABD7-F06902B045AE}"/>
              </a:ext>
            </a:extLst>
          </p:cNvPr>
          <p:cNvSpPr txBox="1"/>
          <p:nvPr/>
        </p:nvSpPr>
        <p:spPr>
          <a:xfrm>
            <a:off x="22860" y="6364875"/>
            <a:ext cx="17725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ACC.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21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35E2C9-EC05-3B43-915B-F2DD2BC8BA45}"/>
              </a:ext>
            </a:extLst>
          </p:cNvPr>
          <p:cNvCxnSpPr>
            <a:cxnSpLocks/>
          </p:cNvCxnSpPr>
          <p:nvPr/>
        </p:nvCxnSpPr>
        <p:spPr>
          <a:xfrm>
            <a:off x="1955085" y="6581212"/>
            <a:ext cx="743021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585C14E0-C1A1-264D-9D6C-EA707E9DF311}"/>
              </a:ext>
            </a:extLst>
          </p:cNvPr>
          <p:cNvSpPr/>
          <p:nvPr/>
        </p:nvSpPr>
        <p:spPr>
          <a:xfrm>
            <a:off x="1795371" y="6511258"/>
            <a:ext cx="159714" cy="1399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5411DA-D75E-E843-ADC1-6BF44313E173}"/>
              </a:ext>
            </a:extLst>
          </p:cNvPr>
          <p:cNvSpPr txBox="1"/>
          <p:nvPr/>
        </p:nvSpPr>
        <p:spPr>
          <a:xfrm>
            <a:off x="2182415" y="6014123"/>
            <a:ext cx="7525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*outpatient development of HF with documented signs and symptoms requiring initiation/intensification of diuretic therapy maintained over ≥28 days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132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1A5432-DCCF-0D47-AF60-BD73EA58C2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77" t="29923" r="9173" b="28272"/>
          <a:stretch/>
        </p:blipFill>
        <p:spPr>
          <a:xfrm>
            <a:off x="6820829" y="884200"/>
            <a:ext cx="4569019" cy="56144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37F097-615E-9943-9557-1B8CA97BE7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139" y="6461481"/>
            <a:ext cx="1684230" cy="4128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8E5BF1-A920-5241-ABD7-F06902B045AE}"/>
              </a:ext>
            </a:extLst>
          </p:cNvPr>
          <p:cNvSpPr txBox="1"/>
          <p:nvPr/>
        </p:nvSpPr>
        <p:spPr>
          <a:xfrm>
            <a:off x="22860" y="6364875"/>
            <a:ext cx="17725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ACC.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21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35E2C9-EC05-3B43-915B-F2DD2BC8BA45}"/>
              </a:ext>
            </a:extLst>
          </p:cNvPr>
          <p:cNvCxnSpPr>
            <a:cxnSpLocks/>
          </p:cNvCxnSpPr>
          <p:nvPr/>
        </p:nvCxnSpPr>
        <p:spPr>
          <a:xfrm>
            <a:off x="1955085" y="6461481"/>
            <a:ext cx="743021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585C14E0-C1A1-264D-9D6C-EA707E9DF311}"/>
              </a:ext>
            </a:extLst>
          </p:cNvPr>
          <p:cNvSpPr/>
          <p:nvPr/>
        </p:nvSpPr>
        <p:spPr>
          <a:xfrm>
            <a:off x="1795371" y="6391527"/>
            <a:ext cx="159714" cy="1399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B5F55D-994A-F547-8EBC-C0602C0EC445}"/>
              </a:ext>
            </a:extLst>
          </p:cNvPr>
          <p:cNvSpPr txBox="1"/>
          <p:nvPr/>
        </p:nvSpPr>
        <p:spPr>
          <a:xfrm>
            <a:off x="759800" y="90763"/>
            <a:ext cx="10445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Pre-Specified Subgroups for Primary Endpoint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45ACB0-AD82-3140-86CC-3E157111D0C2}"/>
              </a:ext>
            </a:extLst>
          </p:cNvPr>
          <p:cNvSpPr txBox="1"/>
          <p:nvPr/>
        </p:nvSpPr>
        <p:spPr>
          <a:xfrm>
            <a:off x="867011" y="1864697"/>
            <a:ext cx="4794069" cy="40011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912897-70E7-0841-ADD9-E2156705076F}"/>
              </a:ext>
            </a:extLst>
          </p:cNvPr>
          <p:cNvSpPr txBox="1"/>
          <p:nvPr/>
        </p:nvSpPr>
        <p:spPr>
          <a:xfrm>
            <a:off x="6833354" y="1919350"/>
            <a:ext cx="4794069" cy="3693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1BCE16-C276-CB49-ACFA-35A77E5655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13" t="31701" r="8529" b="29381"/>
          <a:stretch/>
        </p:blipFill>
        <p:spPr>
          <a:xfrm>
            <a:off x="867011" y="871674"/>
            <a:ext cx="4953783" cy="573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39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oup 47">
            <a:extLst>
              <a:ext uri="{FF2B5EF4-FFF2-40B4-BE49-F238E27FC236}">
                <a16:creationId xmlns:a16="http://schemas.microsoft.com/office/drawing/2014/main" id="{FB7E6FC6-11C4-7444-90A9-C85C28841BBE}"/>
              </a:ext>
            </a:extLst>
          </p:cNvPr>
          <p:cNvGraphicFramePr>
            <a:graphicFrameLocks/>
          </p:cNvGraphicFramePr>
          <p:nvPr/>
        </p:nvGraphicFramePr>
        <p:xfrm>
          <a:off x="120650" y="249350"/>
          <a:ext cx="11950699" cy="5896751"/>
        </p:xfrm>
        <a:graphic>
          <a:graphicData uri="http://schemas.openxmlformats.org/drawingml/2006/table">
            <a:tbl>
              <a:tblPr/>
              <a:tblGrid>
                <a:gridCol w="454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0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886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Secondary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Endpoints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Events (%) and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Event Rate [per 100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pt-yrs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Hazard Ratio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(95% CI)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p-value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Sacubitril/valsartan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(N = 2830)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Ramipril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(N = 2831)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CV Death or HF hospitalization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Event rate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308 (10.9%)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[6.0]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335 (11.8%)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[6.6]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0.91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(0.78-1.07)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P=0.25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HF hospitalization or outpatient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heart failure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201 (7.1%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[4.0]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237 (8.4%)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[4.7]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0.84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 (0.70-1.02)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P=0.07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3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CV death, non-fatal MI or non-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fatal stroke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315 (11.1%)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[6.1]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349 (12.3%)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[6.8]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0.90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 (0.77-1.05) 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P=0.18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623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CV death and </a:t>
                      </a:r>
                      <a:r>
                        <a:rPr kumimoji="0" lang="en-US" sz="2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total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hospitalizations for heart failure,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MI or stroke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591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[11.0]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682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[12.8]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0.84*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 (0.70-1.00)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P=0.045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118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All-cause death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213 (7.5%)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[4.0]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242 (8.5%)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[4.5]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0.88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 (0.73-1.05) 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P=0.16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3058859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4D37F097-615E-9943-9557-1B8CA97BE7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30" y="6225120"/>
            <a:ext cx="2579370" cy="6321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8E5BF1-A920-5241-ABD7-F06902B045AE}"/>
              </a:ext>
            </a:extLst>
          </p:cNvPr>
          <p:cNvSpPr txBox="1"/>
          <p:nvPr/>
        </p:nvSpPr>
        <p:spPr>
          <a:xfrm>
            <a:off x="22860" y="6364875"/>
            <a:ext cx="17725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ACC.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21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35E2C9-EC05-3B43-915B-F2DD2BC8BA45}"/>
              </a:ext>
            </a:extLst>
          </p:cNvPr>
          <p:cNvCxnSpPr>
            <a:cxnSpLocks/>
          </p:cNvCxnSpPr>
          <p:nvPr/>
        </p:nvCxnSpPr>
        <p:spPr>
          <a:xfrm>
            <a:off x="1955085" y="6581212"/>
            <a:ext cx="743021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585C14E0-C1A1-264D-9D6C-EA707E9DF311}"/>
              </a:ext>
            </a:extLst>
          </p:cNvPr>
          <p:cNvSpPr/>
          <p:nvPr/>
        </p:nvSpPr>
        <p:spPr>
          <a:xfrm>
            <a:off x="1795371" y="6511258"/>
            <a:ext cx="159714" cy="1399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C93E2A-21CC-4D48-B4A8-24A33B4F2D75}"/>
              </a:ext>
            </a:extLst>
          </p:cNvPr>
          <p:cNvSpPr txBox="1"/>
          <p:nvPr/>
        </p:nvSpPr>
        <p:spPr>
          <a:xfrm>
            <a:off x="2062841" y="6555267"/>
            <a:ext cx="7549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*Rate ratio derived from negative binomial regression with Weibull baseline intensity function</a:t>
            </a:r>
          </a:p>
        </p:txBody>
      </p:sp>
    </p:spTree>
    <p:extLst>
      <p:ext uri="{BB962C8B-B14F-4D97-AF65-F5344CB8AC3E}">
        <p14:creationId xmlns:p14="http://schemas.microsoft.com/office/powerpoint/2010/main" val="946731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oup 47">
            <a:extLst>
              <a:ext uri="{FF2B5EF4-FFF2-40B4-BE49-F238E27FC236}">
                <a16:creationId xmlns:a16="http://schemas.microsoft.com/office/drawing/2014/main" id="{FB7E6FC6-11C4-7444-90A9-C85C28841BBE}"/>
              </a:ext>
            </a:extLst>
          </p:cNvPr>
          <p:cNvGraphicFramePr>
            <a:graphicFrameLocks/>
          </p:cNvGraphicFramePr>
          <p:nvPr/>
        </p:nvGraphicFramePr>
        <p:xfrm>
          <a:off x="60624" y="595802"/>
          <a:ext cx="12104079" cy="5599966"/>
        </p:xfrm>
        <a:graphic>
          <a:graphicData uri="http://schemas.openxmlformats.org/drawingml/2006/table">
            <a:tbl>
              <a:tblPr/>
              <a:tblGrid>
                <a:gridCol w="4137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3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1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316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819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Total (first and recurrent)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CEC Adjudicated Events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Events and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Event Rate [per 100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pt-yrs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Ratio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(95% CI)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p-value</a:t>
                      </a:r>
                      <a:endParaRPr kumimoji="0" lang="en-US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0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Sacubitril/valsartan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(N = 2830)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Ramipril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(N = 2831)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47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Total HF hospitalizations,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outpatient HF events and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CV death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452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[8.4]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539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[10.1]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RR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*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 0.79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(0.65-0.97)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P=0.02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0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Components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CV Death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168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[3.1]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191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[3.6]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HR 0.87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 (0.71-1.08)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P=0.20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77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Total HF Hospitalizations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240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[4.5]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286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[5.4]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RR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*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 0.81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 (0.64-1.04) 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P=0.10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2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Total Outpatient HF Events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44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[0.8]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62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[1.2]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RR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*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 0.70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 (0.46-1.06)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P=0.10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4D37F097-615E-9943-9557-1B8CA97BE7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30" y="6225120"/>
            <a:ext cx="2579370" cy="6321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8E5BF1-A920-5241-ABD7-F06902B045AE}"/>
              </a:ext>
            </a:extLst>
          </p:cNvPr>
          <p:cNvSpPr txBox="1"/>
          <p:nvPr/>
        </p:nvSpPr>
        <p:spPr>
          <a:xfrm>
            <a:off x="22860" y="6364875"/>
            <a:ext cx="17725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ACC.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21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35E2C9-EC05-3B43-915B-F2DD2BC8BA45}"/>
              </a:ext>
            </a:extLst>
          </p:cNvPr>
          <p:cNvCxnSpPr>
            <a:cxnSpLocks/>
          </p:cNvCxnSpPr>
          <p:nvPr/>
        </p:nvCxnSpPr>
        <p:spPr>
          <a:xfrm>
            <a:off x="1955085" y="6461481"/>
            <a:ext cx="743021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585C14E0-C1A1-264D-9D6C-EA707E9DF311}"/>
              </a:ext>
            </a:extLst>
          </p:cNvPr>
          <p:cNvSpPr/>
          <p:nvPr/>
        </p:nvSpPr>
        <p:spPr>
          <a:xfrm>
            <a:off x="1795371" y="6391527"/>
            <a:ext cx="159714" cy="1399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205009-2134-1A46-A510-A63B9678FAAE}"/>
              </a:ext>
            </a:extLst>
          </p:cNvPr>
          <p:cNvSpPr txBox="1"/>
          <p:nvPr/>
        </p:nvSpPr>
        <p:spPr>
          <a:xfrm>
            <a:off x="22860" y="38248"/>
            <a:ext cx="121691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(first and recurrent) CEC Adjudicated Events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4CA52C-3A2D-694D-98F7-5AF910AE8BA7}"/>
              </a:ext>
            </a:extLst>
          </p:cNvPr>
          <p:cNvSpPr txBox="1"/>
          <p:nvPr/>
        </p:nvSpPr>
        <p:spPr>
          <a:xfrm>
            <a:off x="2062841" y="6555267"/>
            <a:ext cx="75497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*Rate ratio derived from negative binomial regression with Weibull baseline intensity function</a:t>
            </a:r>
          </a:p>
        </p:txBody>
      </p:sp>
    </p:spTree>
    <p:extLst>
      <p:ext uri="{BB962C8B-B14F-4D97-AF65-F5344CB8AC3E}">
        <p14:creationId xmlns:p14="http://schemas.microsoft.com/office/powerpoint/2010/main" val="3240319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oup 47">
            <a:extLst>
              <a:ext uri="{FF2B5EF4-FFF2-40B4-BE49-F238E27FC236}">
                <a16:creationId xmlns:a16="http://schemas.microsoft.com/office/drawing/2014/main" id="{FB7E6FC6-11C4-7444-90A9-C85C28841B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781343"/>
              </p:ext>
            </p:extLst>
          </p:nvPr>
        </p:nvGraphicFramePr>
        <p:xfrm>
          <a:off x="752430" y="665149"/>
          <a:ext cx="10687140" cy="5512344"/>
        </p:xfrm>
        <a:graphic>
          <a:graphicData uri="http://schemas.openxmlformats.org/drawingml/2006/table">
            <a:tbl>
              <a:tblPr/>
              <a:tblGrid>
                <a:gridCol w="3480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76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5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9855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Investigator Reported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Primary Outcome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Events (%) and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Event Rate [per 100 </a:t>
                      </a:r>
                      <a:r>
                        <a:rPr kumimoji="0" lang="en-US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pt-yrs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Hazard Ratio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(95% CI)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p-value</a:t>
                      </a: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66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Sacubitril/valsartan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(N = 2830)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Ramipril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(N = 2831)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45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Primary Outcome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Event rate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443 (15.7%)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[9.1]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516 (18.2%)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[10.8]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0.85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(0.75-0.96)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P=0.01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9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Patients with: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5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CV Death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155 (5.5%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)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MS PGothic" charset="0"/>
                        <a:cs typeface="Times New Roman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[2.9]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179 (6.3%)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[3.4]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0.86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 (0.69-1.07)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P=0.17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45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HF Hospitalization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252 (8.9%)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[5.0]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285 (10.1%)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[5.8]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0.88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 (0.74-1.04) 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P=0.12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66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Outpatient HF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111 (3.9%)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[2.1]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160 (5.7%)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[3.1]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0.69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 (0.54-0.88)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Times New Roman" charset="0"/>
                        </a:rPr>
                        <a:t>P=0.003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4D37F097-615E-9943-9557-1B8CA97BE7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30" y="6225120"/>
            <a:ext cx="2579370" cy="6321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8E5BF1-A920-5241-ABD7-F06902B045AE}"/>
              </a:ext>
            </a:extLst>
          </p:cNvPr>
          <p:cNvSpPr txBox="1"/>
          <p:nvPr/>
        </p:nvSpPr>
        <p:spPr>
          <a:xfrm>
            <a:off x="22860" y="6364875"/>
            <a:ext cx="17725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ACC.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21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35E2C9-EC05-3B43-915B-F2DD2BC8BA45}"/>
              </a:ext>
            </a:extLst>
          </p:cNvPr>
          <p:cNvCxnSpPr>
            <a:cxnSpLocks/>
          </p:cNvCxnSpPr>
          <p:nvPr/>
        </p:nvCxnSpPr>
        <p:spPr>
          <a:xfrm>
            <a:off x="1955085" y="6461481"/>
            <a:ext cx="743021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585C14E0-C1A1-264D-9D6C-EA707E9DF311}"/>
              </a:ext>
            </a:extLst>
          </p:cNvPr>
          <p:cNvSpPr/>
          <p:nvPr/>
        </p:nvSpPr>
        <p:spPr>
          <a:xfrm>
            <a:off x="1795371" y="6391527"/>
            <a:ext cx="159714" cy="1399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2514B7-70E9-0544-BA0C-CC038349A11E}"/>
              </a:ext>
            </a:extLst>
          </p:cNvPr>
          <p:cNvSpPr txBox="1"/>
          <p:nvPr/>
        </p:nvSpPr>
        <p:spPr>
          <a:xfrm>
            <a:off x="3344449" y="50774"/>
            <a:ext cx="68266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Investigator Reported Outcomes</a:t>
            </a:r>
          </a:p>
        </p:txBody>
      </p:sp>
    </p:spTree>
    <p:extLst>
      <p:ext uri="{BB962C8B-B14F-4D97-AF65-F5344CB8AC3E}">
        <p14:creationId xmlns:p14="http://schemas.microsoft.com/office/powerpoint/2010/main" val="2199914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14" hidden="1">
            <a:extLst>
              <a:ext uri="{FF2B5EF4-FFF2-40B4-BE49-F238E27FC236}">
                <a16:creationId xmlns:a16="http://schemas.microsoft.com/office/drawing/2014/main" id="{CAB1B340-A107-4F65-A308-74CA64032D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7" r="1544"/>
          <a:stretch/>
        </p:blipFill>
        <p:spPr>
          <a:xfrm>
            <a:off x="6239933" y="1439333"/>
            <a:ext cx="5604934" cy="4684065"/>
          </a:xfrm>
          <a:prstGeom prst="rect">
            <a:avLst/>
          </a:prstGeom>
        </p:spPr>
      </p:pic>
      <p:pic>
        <p:nvPicPr>
          <p:cNvPr id="111" name="Picture 110" hidden="1">
            <a:extLst>
              <a:ext uri="{FF2B5EF4-FFF2-40B4-BE49-F238E27FC236}">
                <a16:creationId xmlns:a16="http://schemas.microsoft.com/office/drawing/2014/main" id="{CE42616F-F450-45F0-8748-F101DB4FFE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0591" r="3219"/>
          <a:stretch/>
        </p:blipFill>
        <p:spPr>
          <a:xfrm>
            <a:off x="164387" y="1638300"/>
            <a:ext cx="5715713" cy="45981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2C456C-EDDD-0241-B814-F168853705CA}"/>
              </a:ext>
            </a:extLst>
          </p:cNvPr>
          <p:cNvSpPr txBox="1"/>
          <p:nvPr/>
        </p:nvSpPr>
        <p:spPr>
          <a:xfrm>
            <a:off x="22860" y="6364875"/>
            <a:ext cx="17725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ACC.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339514A-03E7-A24C-B12A-AF32DBC47F8B}"/>
              </a:ext>
            </a:extLst>
          </p:cNvPr>
          <p:cNvSpPr txBox="1"/>
          <p:nvPr/>
        </p:nvSpPr>
        <p:spPr>
          <a:xfrm>
            <a:off x="9629" y="286245"/>
            <a:ext cx="61273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Total (first and recurrent)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CEC Adjudicated Primary Events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82FF4E-8987-BF4E-B4E7-A957E69B8E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30" y="6225120"/>
            <a:ext cx="2579370" cy="63219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1F99533-6C67-FF4D-90CE-D4BE36C03B71}"/>
              </a:ext>
            </a:extLst>
          </p:cNvPr>
          <p:cNvSpPr txBox="1"/>
          <p:nvPr/>
        </p:nvSpPr>
        <p:spPr>
          <a:xfrm>
            <a:off x="3155720" y="3674939"/>
            <a:ext cx="295754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035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Sacubitril/valsartan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035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452 events, 8.4 per 100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9035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035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-years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31B42D-D916-674E-B9E5-90B43A655688}"/>
              </a:ext>
            </a:extLst>
          </p:cNvPr>
          <p:cNvSpPr txBox="1"/>
          <p:nvPr/>
        </p:nvSpPr>
        <p:spPr>
          <a:xfrm>
            <a:off x="1151349" y="2403554"/>
            <a:ext cx="307135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9368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Ramipril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9368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9368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539 events, 10.1 per 100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9368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9368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-years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C579535-95E6-2140-9807-6D8B0183014F}"/>
              </a:ext>
            </a:extLst>
          </p:cNvPr>
          <p:cNvSpPr txBox="1"/>
          <p:nvPr/>
        </p:nvSpPr>
        <p:spPr>
          <a:xfrm>
            <a:off x="2830788" y="4789141"/>
            <a:ext cx="301364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RR* 0.79 (95% CI, 0.65-0.97)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 = 0.02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412B6D-D63A-EE42-9C87-613E878AC2D5}"/>
              </a:ext>
            </a:extLst>
          </p:cNvPr>
          <p:cNvSpPr txBox="1"/>
          <p:nvPr/>
        </p:nvSpPr>
        <p:spPr>
          <a:xfrm rot="16200000">
            <a:off x="-1401546" y="3433455"/>
            <a:ext cx="352981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Mean Cumulative Events per 100 Patients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16387D-6DF2-F942-AAD3-BE9878D7C6E9}"/>
              </a:ext>
            </a:extLst>
          </p:cNvPr>
          <p:cNvSpPr txBox="1"/>
          <p:nvPr/>
        </p:nvSpPr>
        <p:spPr>
          <a:xfrm>
            <a:off x="5828025" y="286245"/>
            <a:ext cx="61273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Investigator Reported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Primary Endpoint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029A34-CE49-B74F-BBD2-93A13636F62B}"/>
              </a:ext>
            </a:extLst>
          </p:cNvPr>
          <p:cNvSpPr txBox="1"/>
          <p:nvPr/>
        </p:nvSpPr>
        <p:spPr>
          <a:xfrm>
            <a:off x="9040582" y="3681671"/>
            <a:ext cx="295754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035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Sacubitril/valsartan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035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443 events, 9.1 per 100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9035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9035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-years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8E9C746-45BA-6B46-A444-674FFA254F33}"/>
              </a:ext>
            </a:extLst>
          </p:cNvPr>
          <p:cNvSpPr txBox="1"/>
          <p:nvPr/>
        </p:nvSpPr>
        <p:spPr>
          <a:xfrm>
            <a:off x="7187413" y="2400904"/>
            <a:ext cx="307135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9368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Ramipril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9368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9368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516 events, 10.8 per 100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9368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9368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-years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B3D037-92BA-7C49-B40C-0BEA272FD951}"/>
              </a:ext>
            </a:extLst>
          </p:cNvPr>
          <p:cNvSpPr txBox="1"/>
          <p:nvPr/>
        </p:nvSpPr>
        <p:spPr>
          <a:xfrm>
            <a:off x="8814748" y="4826112"/>
            <a:ext cx="292387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HR 0.85 (95% CI, 0.75-0.96)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 = 0.01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220" name="Group 10219"/>
          <p:cNvGrpSpPr/>
          <p:nvPr/>
        </p:nvGrpSpPr>
        <p:grpSpPr>
          <a:xfrm>
            <a:off x="6786009" y="1597025"/>
            <a:ext cx="5005388" cy="3956051"/>
            <a:chOff x="6786009" y="1597025"/>
            <a:chExt cx="5005388" cy="3956051"/>
          </a:xfrm>
        </p:grpSpPr>
        <p:grpSp>
          <p:nvGrpSpPr>
            <p:cNvPr id="10219" name="Group 10218"/>
            <p:cNvGrpSpPr/>
            <p:nvPr/>
          </p:nvGrpSpPr>
          <p:grpSpPr>
            <a:xfrm>
              <a:off x="6846334" y="1701800"/>
              <a:ext cx="4945063" cy="3684588"/>
              <a:chOff x="6846334" y="1701800"/>
              <a:chExt cx="4945063" cy="3684588"/>
            </a:xfrm>
          </p:grpSpPr>
          <p:sp>
            <p:nvSpPr>
              <p:cNvPr id="10119" name="Freeform 10101"/>
              <p:cNvSpPr>
                <a:spLocks/>
              </p:cNvSpPr>
              <p:nvPr/>
            </p:nvSpPr>
            <p:spPr bwMode="auto">
              <a:xfrm>
                <a:off x="6846334" y="5386388"/>
                <a:ext cx="4945063" cy="0"/>
              </a:xfrm>
              <a:custGeom>
                <a:avLst/>
                <a:gdLst>
                  <a:gd name="T0" fmla="*/ 0 w 3115"/>
                  <a:gd name="T1" fmla="*/ 0 w 3115"/>
                  <a:gd name="T2" fmla="*/ 3115 w 31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5">
                    <a:moveTo>
                      <a:pt x="0" y="0"/>
                    </a:moveTo>
                    <a:lnTo>
                      <a:pt x="0" y="0"/>
                    </a:lnTo>
                    <a:lnTo>
                      <a:pt x="3115" y="0"/>
                    </a:lnTo>
                  </a:path>
                </a:pathLst>
              </a:custGeom>
              <a:noFill/>
              <a:ln w="12700" cap="flat">
                <a:solidFill>
                  <a:srgbClr val="E6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20" name="Freeform 10102"/>
              <p:cNvSpPr>
                <a:spLocks/>
              </p:cNvSpPr>
              <p:nvPr/>
            </p:nvSpPr>
            <p:spPr bwMode="auto">
              <a:xfrm>
                <a:off x="6846334" y="4770438"/>
                <a:ext cx="4945063" cy="0"/>
              </a:xfrm>
              <a:custGeom>
                <a:avLst/>
                <a:gdLst>
                  <a:gd name="T0" fmla="*/ 0 w 3115"/>
                  <a:gd name="T1" fmla="*/ 0 w 3115"/>
                  <a:gd name="T2" fmla="*/ 3115 w 31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5">
                    <a:moveTo>
                      <a:pt x="0" y="0"/>
                    </a:moveTo>
                    <a:lnTo>
                      <a:pt x="0" y="0"/>
                    </a:lnTo>
                    <a:lnTo>
                      <a:pt x="3115" y="0"/>
                    </a:lnTo>
                  </a:path>
                </a:pathLst>
              </a:custGeom>
              <a:noFill/>
              <a:ln w="12700" cap="flat">
                <a:solidFill>
                  <a:srgbClr val="E6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21" name="Freeform 10103"/>
              <p:cNvSpPr>
                <a:spLocks/>
              </p:cNvSpPr>
              <p:nvPr/>
            </p:nvSpPr>
            <p:spPr bwMode="auto">
              <a:xfrm>
                <a:off x="6846334" y="4157663"/>
                <a:ext cx="4945063" cy="0"/>
              </a:xfrm>
              <a:custGeom>
                <a:avLst/>
                <a:gdLst>
                  <a:gd name="T0" fmla="*/ 0 w 3115"/>
                  <a:gd name="T1" fmla="*/ 0 w 3115"/>
                  <a:gd name="T2" fmla="*/ 3115 w 31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5">
                    <a:moveTo>
                      <a:pt x="0" y="0"/>
                    </a:moveTo>
                    <a:lnTo>
                      <a:pt x="0" y="0"/>
                    </a:lnTo>
                    <a:lnTo>
                      <a:pt x="3115" y="0"/>
                    </a:lnTo>
                  </a:path>
                </a:pathLst>
              </a:custGeom>
              <a:noFill/>
              <a:ln w="12700" cap="flat">
                <a:solidFill>
                  <a:srgbClr val="E6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22" name="Freeform 10104"/>
              <p:cNvSpPr>
                <a:spLocks/>
              </p:cNvSpPr>
              <p:nvPr/>
            </p:nvSpPr>
            <p:spPr bwMode="auto">
              <a:xfrm>
                <a:off x="6846334" y="3543300"/>
                <a:ext cx="4945063" cy="0"/>
              </a:xfrm>
              <a:custGeom>
                <a:avLst/>
                <a:gdLst>
                  <a:gd name="T0" fmla="*/ 0 w 3115"/>
                  <a:gd name="T1" fmla="*/ 0 w 3115"/>
                  <a:gd name="T2" fmla="*/ 3115 w 31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5">
                    <a:moveTo>
                      <a:pt x="0" y="0"/>
                    </a:moveTo>
                    <a:lnTo>
                      <a:pt x="0" y="0"/>
                    </a:lnTo>
                    <a:lnTo>
                      <a:pt x="3115" y="0"/>
                    </a:lnTo>
                  </a:path>
                </a:pathLst>
              </a:custGeom>
              <a:noFill/>
              <a:ln w="12700" cap="flat">
                <a:solidFill>
                  <a:srgbClr val="E6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23" name="Freeform 10105"/>
              <p:cNvSpPr>
                <a:spLocks/>
              </p:cNvSpPr>
              <p:nvPr/>
            </p:nvSpPr>
            <p:spPr bwMode="auto">
              <a:xfrm>
                <a:off x="6846334" y="2930525"/>
                <a:ext cx="4945063" cy="0"/>
              </a:xfrm>
              <a:custGeom>
                <a:avLst/>
                <a:gdLst>
                  <a:gd name="T0" fmla="*/ 0 w 3115"/>
                  <a:gd name="T1" fmla="*/ 0 w 3115"/>
                  <a:gd name="T2" fmla="*/ 3115 w 31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5">
                    <a:moveTo>
                      <a:pt x="0" y="0"/>
                    </a:moveTo>
                    <a:lnTo>
                      <a:pt x="0" y="0"/>
                    </a:lnTo>
                    <a:lnTo>
                      <a:pt x="3115" y="0"/>
                    </a:lnTo>
                  </a:path>
                </a:pathLst>
              </a:custGeom>
              <a:noFill/>
              <a:ln w="12700" cap="flat">
                <a:solidFill>
                  <a:srgbClr val="E6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24" name="Freeform 10106"/>
              <p:cNvSpPr>
                <a:spLocks/>
              </p:cNvSpPr>
              <p:nvPr/>
            </p:nvSpPr>
            <p:spPr bwMode="auto">
              <a:xfrm>
                <a:off x="6846334" y="2314575"/>
                <a:ext cx="4945063" cy="0"/>
              </a:xfrm>
              <a:custGeom>
                <a:avLst/>
                <a:gdLst>
                  <a:gd name="T0" fmla="*/ 0 w 3115"/>
                  <a:gd name="T1" fmla="*/ 0 w 3115"/>
                  <a:gd name="T2" fmla="*/ 3115 w 31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5">
                    <a:moveTo>
                      <a:pt x="0" y="0"/>
                    </a:moveTo>
                    <a:lnTo>
                      <a:pt x="0" y="0"/>
                    </a:lnTo>
                    <a:lnTo>
                      <a:pt x="3115" y="0"/>
                    </a:lnTo>
                  </a:path>
                </a:pathLst>
              </a:custGeom>
              <a:noFill/>
              <a:ln w="12700" cap="flat">
                <a:solidFill>
                  <a:srgbClr val="E6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25" name="Freeform 10107"/>
              <p:cNvSpPr>
                <a:spLocks/>
              </p:cNvSpPr>
              <p:nvPr/>
            </p:nvSpPr>
            <p:spPr bwMode="auto">
              <a:xfrm>
                <a:off x="6846334" y="1701800"/>
                <a:ext cx="4945063" cy="0"/>
              </a:xfrm>
              <a:custGeom>
                <a:avLst/>
                <a:gdLst>
                  <a:gd name="T0" fmla="*/ 0 w 3115"/>
                  <a:gd name="T1" fmla="*/ 0 w 3115"/>
                  <a:gd name="T2" fmla="*/ 3115 w 31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5">
                    <a:moveTo>
                      <a:pt x="0" y="0"/>
                    </a:moveTo>
                    <a:lnTo>
                      <a:pt x="0" y="0"/>
                    </a:lnTo>
                    <a:lnTo>
                      <a:pt x="3115" y="0"/>
                    </a:lnTo>
                  </a:path>
                </a:pathLst>
              </a:custGeom>
              <a:noFill/>
              <a:ln w="12700" cap="flat">
                <a:solidFill>
                  <a:srgbClr val="E6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218" name="Group 10217"/>
            <p:cNvGrpSpPr/>
            <p:nvPr/>
          </p:nvGrpSpPr>
          <p:grpSpPr>
            <a:xfrm>
              <a:off x="6786009" y="1597025"/>
              <a:ext cx="5005388" cy="3956051"/>
              <a:chOff x="6786009" y="1597025"/>
              <a:chExt cx="5005388" cy="3956051"/>
            </a:xfrm>
          </p:grpSpPr>
          <p:sp>
            <p:nvSpPr>
              <p:cNvPr id="10126" name="Freeform 10108"/>
              <p:cNvSpPr>
                <a:spLocks/>
              </p:cNvSpPr>
              <p:nvPr/>
            </p:nvSpPr>
            <p:spPr bwMode="auto">
              <a:xfrm>
                <a:off x="6846334" y="1597025"/>
                <a:ext cx="0" cy="3890963"/>
              </a:xfrm>
              <a:custGeom>
                <a:avLst/>
                <a:gdLst>
                  <a:gd name="T0" fmla="*/ 2451 h 2451"/>
                  <a:gd name="T1" fmla="*/ 2451 h 2451"/>
                  <a:gd name="T2" fmla="*/ 0 h 245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51">
                    <a:moveTo>
                      <a:pt x="0" y="2451"/>
                    </a:moveTo>
                    <a:lnTo>
                      <a:pt x="0" y="245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27" name="Freeform 10109"/>
              <p:cNvSpPr>
                <a:spLocks/>
              </p:cNvSpPr>
              <p:nvPr/>
            </p:nvSpPr>
            <p:spPr bwMode="auto">
              <a:xfrm>
                <a:off x="6786009" y="5386388"/>
                <a:ext cx="60325" cy="0"/>
              </a:xfrm>
              <a:custGeom>
                <a:avLst/>
                <a:gdLst>
                  <a:gd name="T0" fmla="*/ 38 w 38"/>
                  <a:gd name="T1" fmla="*/ 38 w 38"/>
                  <a:gd name="T2" fmla="*/ 0 w 3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">
                    <a:moveTo>
                      <a:pt x="38" y="0"/>
                    </a:moveTo>
                    <a:lnTo>
                      <a:pt x="3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28" name="Freeform 10110"/>
              <p:cNvSpPr>
                <a:spLocks/>
              </p:cNvSpPr>
              <p:nvPr/>
            </p:nvSpPr>
            <p:spPr bwMode="auto">
              <a:xfrm>
                <a:off x="6786009" y="4770438"/>
                <a:ext cx="60325" cy="0"/>
              </a:xfrm>
              <a:custGeom>
                <a:avLst/>
                <a:gdLst>
                  <a:gd name="T0" fmla="*/ 38 w 38"/>
                  <a:gd name="T1" fmla="*/ 38 w 38"/>
                  <a:gd name="T2" fmla="*/ 0 w 3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">
                    <a:moveTo>
                      <a:pt x="38" y="0"/>
                    </a:moveTo>
                    <a:lnTo>
                      <a:pt x="3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29" name="Freeform 10111"/>
              <p:cNvSpPr>
                <a:spLocks/>
              </p:cNvSpPr>
              <p:nvPr/>
            </p:nvSpPr>
            <p:spPr bwMode="auto">
              <a:xfrm>
                <a:off x="6786009" y="4157663"/>
                <a:ext cx="60325" cy="0"/>
              </a:xfrm>
              <a:custGeom>
                <a:avLst/>
                <a:gdLst>
                  <a:gd name="T0" fmla="*/ 38 w 38"/>
                  <a:gd name="T1" fmla="*/ 38 w 38"/>
                  <a:gd name="T2" fmla="*/ 0 w 3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">
                    <a:moveTo>
                      <a:pt x="38" y="0"/>
                    </a:moveTo>
                    <a:lnTo>
                      <a:pt x="3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30" name="Freeform 10112"/>
              <p:cNvSpPr>
                <a:spLocks/>
              </p:cNvSpPr>
              <p:nvPr/>
            </p:nvSpPr>
            <p:spPr bwMode="auto">
              <a:xfrm>
                <a:off x="6786009" y="3543300"/>
                <a:ext cx="60325" cy="0"/>
              </a:xfrm>
              <a:custGeom>
                <a:avLst/>
                <a:gdLst>
                  <a:gd name="T0" fmla="*/ 38 w 38"/>
                  <a:gd name="T1" fmla="*/ 38 w 38"/>
                  <a:gd name="T2" fmla="*/ 0 w 3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">
                    <a:moveTo>
                      <a:pt x="38" y="0"/>
                    </a:moveTo>
                    <a:lnTo>
                      <a:pt x="3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31" name="Freeform 10113"/>
              <p:cNvSpPr>
                <a:spLocks/>
              </p:cNvSpPr>
              <p:nvPr/>
            </p:nvSpPr>
            <p:spPr bwMode="auto">
              <a:xfrm>
                <a:off x="6786009" y="2930525"/>
                <a:ext cx="60325" cy="0"/>
              </a:xfrm>
              <a:custGeom>
                <a:avLst/>
                <a:gdLst>
                  <a:gd name="T0" fmla="*/ 38 w 38"/>
                  <a:gd name="T1" fmla="*/ 38 w 38"/>
                  <a:gd name="T2" fmla="*/ 0 w 3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">
                    <a:moveTo>
                      <a:pt x="38" y="0"/>
                    </a:moveTo>
                    <a:lnTo>
                      <a:pt x="3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32" name="Freeform 10114"/>
              <p:cNvSpPr>
                <a:spLocks/>
              </p:cNvSpPr>
              <p:nvPr/>
            </p:nvSpPr>
            <p:spPr bwMode="auto">
              <a:xfrm>
                <a:off x="6786009" y="2314575"/>
                <a:ext cx="60325" cy="0"/>
              </a:xfrm>
              <a:custGeom>
                <a:avLst/>
                <a:gdLst>
                  <a:gd name="T0" fmla="*/ 38 w 38"/>
                  <a:gd name="T1" fmla="*/ 38 w 38"/>
                  <a:gd name="T2" fmla="*/ 0 w 3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">
                    <a:moveTo>
                      <a:pt x="38" y="0"/>
                    </a:moveTo>
                    <a:lnTo>
                      <a:pt x="3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33" name="Freeform 10115"/>
              <p:cNvSpPr>
                <a:spLocks/>
              </p:cNvSpPr>
              <p:nvPr/>
            </p:nvSpPr>
            <p:spPr bwMode="auto">
              <a:xfrm>
                <a:off x="6786009" y="1701800"/>
                <a:ext cx="60325" cy="0"/>
              </a:xfrm>
              <a:custGeom>
                <a:avLst/>
                <a:gdLst>
                  <a:gd name="T0" fmla="*/ 38 w 38"/>
                  <a:gd name="T1" fmla="*/ 38 w 38"/>
                  <a:gd name="T2" fmla="*/ 0 w 3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">
                    <a:moveTo>
                      <a:pt x="38" y="0"/>
                    </a:moveTo>
                    <a:lnTo>
                      <a:pt x="3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34" name="Freeform 10116"/>
              <p:cNvSpPr>
                <a:spLocks/>
              </p:cNvSpPr>
              <p:nvPr/>
            </p:nvSpPr>
            <p:spPr bwMode="auto">
              <a:xfrm>
                <a:off x="6846334" y="5487988"/>
                <a:ext cx="4945063" cy="0"/>
              </a:xfrm>
              <a:custGeom>
                <a:avLst/>
                <a:gdLst>
                  <a:gd name="T0" fmla="*/ 0 w 3115"/>
                  <a:gd name="T1" fmla="*/ 0 w 3115"/>
                  <a:gd name="T2" fmla="*/ 3115 w 31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5">
                    <a:moveTo>
                      <a:pt x="0" y="0"/>
                    </a:moveTo>
                    <a:lnTo>
                      <a:pt x="0" y="0"/>
                    </a:lnTo>
                    <a:lnTo>
                      <a:pt x="3115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35" name="Freeform 10117"/>
              <p:cNvSpPr>
                <a:spLocks/>
              </p:cNvSpPr>
              <p:nvPr/>
            </p:nvSpPr>
            <p:spPr bwMode="auto">
              <a:xfrm>
                <a:off x="6938409" y="5487988"/>
                <a:ext cx="0" cy="65088"/>
              </a:xfrm>
              <a:custGeom>
                <a:avLst/>
                <a:gdLst>
                  <a:gd name="T0" fmla="*/ 0 h 41"/>
                  <a:gd name="T1" fmla="*/ 0 h 41"/>
                  <a:gd name="T2" fmla="*/ 41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36" name="Freeform 10118"/>
              <p:cNvSpPr>
                <a:spLocks/>
              </p:cNvSpPr>
              <p:nvPr/>
            </p:nvSpPr>
            <p:spPr bwMode="auto">
              <a:xfrm>
                <a:off x="7733746" y="5487988"/>
                <a:ext cx="0" cy="65088"/>
              </a:xfrm>
              <a:custGeom>
                <a:avLst/>
                <a:gdLst>
                  <a:gd name="T0" fmla="*/ 0 h 41"/>
                  <a:gd name="T1" fmla="*/ 0 h 41"/>
                  <a:gd name="T2" fmla="*/ 41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37" name="Freeform 10119"/>
              <p:cNvSpPr>
                <a:spLocks/>
              </p:cNvSpPr>
              <p:nvPr/>
            </p:nvSpPr>
            <p:spPr bwMode="auto">
              <a:xfrm>
                <a:off x="8524321" y="5487988"/>
                <a:ext cx="0" cy="65088"/>
              </a:xfrm>
              <a:custGeom>
                <a:avLst/>
                <a:gdLst>
                  <a:gd name="T0" fmla="*/ 0 h 41"/>
                  <a:gd name="T1" fmla="*/ 0 h 41"/>
                  <a:gd name="T2" fmla="*/ 41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38" name="Freeform 10120"/>
              <p:cNvSpPr>
                <a:spLocks/>
              </p:cNvSpPr>
              <p:nvPr/>
            </p:nvSpPr>
            <p:spPr bwMode="auto">
              <a:xfrm>
                <a:off x="9319659" y="5487988"/>
                <a:ext cx="0" cy="65088"/>
              </a:xfrm>
              <a:custGeom>
                <a:avLst/>
                <a:gdLst>
                  <a:gd name="T0" fmla="*/ 0 h 41"/>
                  <a:gd name="T1" fmla="*/ 0 h 41"/>
                  <a:gd name="T2" fmla="*/ 41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39" name="Freeform 10121"/>
              <p:cNvSpPr>
                <a:spLocks/>
              </p:cNvSpPr>
              <p:nvPr/>
            </p:nvSpPr>
            <p:spPr bwMode="auto">
              <a:xfrm>
                <a:off x="10113409" y="5487988"/>
                <a:ext cx="0" cy="65088"/>
              </a:xfrm>
              <a:custGeom>
                <a:avLst/>
                <a:gdLst>
                  <a:gd name="T0" fmla="*/ 0 h 41"/>
                  <a:gd name="T1" fmla="*/ 0 h 41"/>
                  <a:gd name="T2" fmla="*/ 41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40" name="Freeform 10122"/>
              <p:cNvSpPr>
                <a:spLocks/>
              </p:cNvSpPr>
              <p:nvPr/>
            </p:nvSpPr>
            <p:spPr bwMode="auto">
              <a:xfrm>
                <a:off x="10905571" y="5487988"/>
                <a:ext cx="0" cy="65088"/>
              </a:xfrm>
              <a:custGeom>
                <a:avLst/>
                <a:gdLst>
                  <a:gd name="T0" fmla="*/ 0 h 41"/>
                  <a:gd name="T1" fmla="*/ 0 h 41"/>
                  <a:gd name="T2" fmla="*/ 41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41" name="Freeform 10123"/>
              <p:cNvSpPr>
                <a:spLocks/>
              </p:cNvSpPr>
              <p:nvPr/>
            </p:nvSpPr>
            <p:spPr bwMode="auto">
              <a:xfrm>
                <a:off x="11696146" y="5487988"/>
                <a:ext cx="0" cy="65088"/>
              </a:xfrm>
              <a:custGeom>
                <a:avLst/>
                <a:gdLst>
                  <a:gd name="T0" fmla="*/ 0 h 41"/>
                  <a:gd name="T1" fmla="*/ 0 h 41"/>
                  <a:gd name="T2" fmla="*/ 41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223" name="Group 10222"/>
          <p:cNvGrpSpPr/>
          <p:nvPr/>
        </p:nvGrpSpPr>
        <p:grpSpPr>
          <a:xfrm>
            <a:off x="809071" y="1597025"/>
            <a:ext cx="5005388" cy="3956051"/>
            <a:chOff x="809071" y="1597025"/>
            <a:chExt cx="5005388" cy="3956051"/>
          </a:xfrm>
        </p:grpSpPr>
        <p:grpSp>
          <p:nvGrpSpPr>
            <p:cNvPr id="10222" name="Group 10221"/>
            <p:cNvGrpSpPr/>
            <p:nvPr/>
          </p:nvGrpSpPr>
          <p:grpSpPr>
            <a:xfrm>
              <a:off x="870984" y="1701800"/>
              <a:ext cx="4943475" cy="3684588"/>
              <a:chOff x="870984" y="1701800"/>
              <a:chExt cx="4943475" cy="3684588"/>
            </a:xfrm>
          </p:grpSpPr>
          <p:sp>
            <p:nvSpPr>
              <p:cNvPr id="10142" name="Freeform 10124"/>
              <p:cNvSpPr>
                <a:spLocks/>
              </p:cNvSpPr>
              <p:nvPr/>
            </p:nvSpPr>
            <p:spPr bwMode="auto">
              <a:xfrm>
                <a:off x="870984" y="5386388"/>
                <a:ext cx="4943475" cy="0"/>
              </a:xfrm>
              <a:custGeom>
                <a:avLst/>
                <a:gdLst>
                  <a:gd name="T0" fmla="*/ 0 w 3114"/>
                  <a:gd name="T1" fmla="*/ 0 w 3114"/>
                  <a:gd name="T2" fmla="*/ 3114 w 31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4">
                    <a:moveTo>
                      <a:pt x="0" y="0"/>
                    </a:moveTo>
                    <a:lnTo>
                      <a:pt x="0" y="0"/>
                    </a:lnTo>
                    <a:lnTo>
                      <a:pt x="3114" y="0"/>
                    </a:lnTo>
                  </a:path>
                </a:pathLst>
              </a:custGeom>
              <a:noFill/>
              <a:ln w="12700" cap="flat">
                <a:solidFill>
                  <a:srgbClr val="E6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43" name="Freeform 10125"/>
              <p:cNvSpPr>
                <a:spLocks/>
              </p:cNvSpPr>
              <p:nvPr/>
            </p:nvSpPr>
            <p:spPr bwMode="auto">
              <a:xfrm>
                <a:off x="870984" y="4770438"/>
                <a:ext cx="4943475" cy="0"/>
              </a:xfrm>
              <a:custGeom>
                <a:avLst/>
                <a:gdLst>
                  <a:gd name="T0" fmla="*/ 0 w 3114"/>
                  <a:gd name="T1" fmla="*/ 0 w 3114"/>
                  <a:gd name="T2" fmla="*/ 3114 w 31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4">
                    <a:moveTo>
                      <a:pt x="0" y="0"/>
                    </a:moveTo>
                    <a:lnTo>
                      <a:pt x="0" y="0"/>
                    </a:lnTo>
                    <a:lnTo>
                      <a:pt x="3114" y="0"/>
                    </a:lnTo>
                  </a:path>
                </a:pathLst>
              </a:custGeom>
              <a:noFill/>
              <a:ln w="12700" cap="flat">
                <a:solidFill>
                  <a:srgbClr val="E6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44" name="Freeform 10126"/>
              <p:cNvSpPr>
                <a:spLocks/>
              </p:cNvSpPr>
              <p:nvPr/>
            </p:nvSpPr>
            <p:spPr bwMode="auto">
              <a:xfrm>
                <a:off x="870984" y="4157663"/>
                <a:ext cx="4943475" cy="0"/>
              </a:xfrm>
              <a:custGeom>
                <a:avLst/>
                <a:gdLst>
                  <a:gd name="T0" fmla="*/ 0 w 3114"/>
                  <a:gd name="T1" fmla="*/ 0 w 3114"/>
                  <a:gd name="T2" fmla="*/ 3114 w 31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4">
                    <a:moveTo>
                      <a:pt x="0" y="0"/>
                    </a:moveTo>
                    <a:lnTo>
                      <a:pt x="0" y="0"/>
                    </a:lnTo>
                    <a:lnTo>
                      <a:pt x="3114" y="0"/>
                    </a:lnTo>
                  </a:path>
                </a:pathLst>
              </a:custGeom>
              <a:noFill/>
              <a:ln w="12700" cap="flat">
                <a:solidFill>
                  <a:srgbClr val="E6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45" name="Freeform 10127"/>
              <p:cNvSpPr>
                <a:spLocks/>
              </p:cNvSpPr>
              <p:nvPr/>
            </p:nvSpPr>
            <p:spPr bwMode="auto">
              <a:xfrm>
                <a:off x="870984" y="3543300"/>
                <a:ext cx="4943475" cy="0"/>
              </a:xfrm>
              <a:custGeom>
                <a:avLst/>
                <a:gdLst>
                  <a:gd name="T0" fmla="*/ 0 w 3114"/>
                  <a:gd name="T1" fmla="*/ 0 w 3114"/>
                  <a:gd name="T2" fmla="*/ 3114 w 31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4">
                    <a:moveTo>
                      <a:pt x="0" y="0"/>
                    </a:moveTo>
                    <a:lnTo>
                      <a:pt x="0" y="0"/>
                    </a:lnTo>
                    <a:lnTo>
                      <a:pt x="3114" y="0"/>
                    </a:lnTo>
                  </a:path>
                </a:pathLst>
              </a:custGeom>
              <a:noFill/>
              <a:ln w="12700" cap="flat">
                <a:solidFill>
                  <a:srgbClr val="E6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46" name="Freeform 10128"/>
              <p:cNvSpPr>
                <a:spLocks/>
              </p:cNvSpPr>
              <p:nvPr/>
            </p:nvSpPr>
            <p:spPr bwMode="auto">
              <a:xfrm>
                <a:off x="870984" y="2930525"/>
                <a:ext cx="4943475" cy="0"/>
              </a:xfrm>
              <a:custGeom>
                <a:avLst/>
                <a:gdLst>
                  <a:gd name="T0" fmla="*/ 0 w 3114"/>
                  <a:gd name="T1" fmla="*/ 0 w 3114"/>
                  <a:gd name="T2" fmla="*/ 3114 w 31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4">
                    <a:moveTo>
                      <a:pt x="0" y="0"/>
                    </a:moveTo>
                    <a:lnTo>
                      <a:pt x="0" y="0"/>
                    </a:lnTo>
                    <a:lnTo>
                      <a:pt x="3114" y="0"/>
                    </a:lnTo>
                  </a:path>
                </a:pathLst>
              </a:custGeom>
              <a:noFill/>
              <a:ln w="12700" cap="flat">
                <a:solidFill>
                  <a:srgbClr val="E6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47" name="Freeform 10129"/>
              <p:cNvSpPr>
                <a:spLocks/>
              </p:cNvSpPr>
              <p:nvPr/>
            </p:nvSpPr>
            <p:spPr bwMode="auto">
              <a:xfrm>
                <a:off x="870984" y="2314575"/>
                <a:ext cx="4943475" cy="0"/>
              </a:xfrm>
              <a:custGeom>
                <a:avLst/>
                <a:gdLst>
                  <a:gd name="T0" fmla="*/ 0 w 3114"/>
                  <a:gd name="T1" fmla="*/ 0 w 3114"/>
                  <a:gd name="T2" fmla="*/ 3114 w 31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4">
                    <a:moveTo>
                      <a:pt x="0" y="0"/>
                    </a:moveTo>
                    <a:lnTo>
                      <a:pt x="0" y="0"/>
                    </a:lnTo>
                    <a:lnTo>
                      <a:pt x="3114" y="0"/>
                    </a:lnTo>
                  </a:path>
                </a:pathLst>
              </a:custGeom>
              <a:noFill/>
              <a:ln w="12700" cap="flat">
                <a:solidFill>
                  <a:srgbClr val="E6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48" name="Freeform 10130"/>
              <p:cNvSpPr>
                <a:spLocks/>
              </p:cNvSpPr>
              <p:nvPr/>
            </p:nvSpPr>
            <p:spPr bwMode="auto">
              <a:xfrm>
                <a:off x="870984" y="1701800"/>
                <a:ext cx="4943475" cy="0"/>
              </a:xfrm>
              <a:custGeom>
                <a:avLst/>
                <a:gdLst>
                  <a:gd name="T0" fmla="*/ 0 w 3114"/>
                  <a:gd name="T1" fmla="*/ 0 w 3114"/>
                  <a:gd name="T2" fmla="*/ 3114 w 31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4">
                    <a:moveTo>
                      <a:pt x="0" y="0"/>
                    </a:moveTo>
                    <a:lnTo>
                      <a:pt x="0" y="0"/>
                    </a:lnTo>
                    <a:lnTo>
                      <a:pt x="3114" y="0"/>
                    </a:lnTo>
                  </a:path>
                </a:pathLst>
              </a:custGeom>
              <a:noFill/>
              <a:ln w="12700" cap="flat">
                <a:solidFill>
                  <a:srgbClr val="E6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0221" name="Group 10220"/>
            <p:cNvGrpSpPr/>
            <p:nvPr/>
          </p:nvGrpSpPr>
          <p:grpSpPr>
            <a:xfrm>
              <a:off x="809071" y="1597025"/>
              <a:ext cx="5005388" cy="3956051"/>
              <a:chOff x="809071" y="1597025"/>
              <a:chExt cx="5005388" cy="3956051"/>
            </a:xfrm>
          </p:grpSpPr>
          <p:sp>
            <p:nvSpPr>
              <p:cNvPr id="10149" name="Freeform 10131"/>
              <p:cNvSpPr>
                <a:spLocks/>
              </p:cNvSpPr>
              <p:nvPr/>
            </p:nvSpPr>
            <p:spPr bwMode="auto">
              <a:xfrm>
                <a:off x="870984" y="1597025"/>
                <a:ext cx="0" cy="3890963"/>
              </a:xfrm>
              <a:custGeom>
                <a:avLst/>
                <a:gdLst>
                  <a:gd name="T0" fmla="*/ 2451 h 2451"/>
                  <a:gd name="T1" fmla="*/ 2451 h 2451"/>
                  <a:gd name="T2" fmla="*/ 0 h 245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51">
                    <a:moveTo>
                      <a:pt x="0" y="2451"/>
                    </a:moveTo>
                    <a:lnTo>
                      <a:pt x="0" y="245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50" name="Freeform 10132"/>
              <p:cNvSpPr>
                <a:spLocks/>
              </p:cNvSpPr>
              <p:nvPr/>
            </p:nvSpPr>
            <p:spPr bwMode="auto">
              <a:xfrm>
                <a:off x="809071" y="5386388"/>
                <a:ext cx="61913" cy="0"/>
              </a:xfrm>
              <a:custGeom>
                <a:avLst/>
                <a:gdLst>
                  <a:gd name="T0" fmla="*/ 39 w 39"/>
                  <a:gd name="T1" fmla="*/ 39 w 39"/>
                  <a:gd name="T2" fmla="*/ 0 w 3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9">
                    <a:moveTo>
                      <a:pt x="39" y="0"/>
                    </a:moveTo>
                    <a:lnTo>
                      <a:pt x="3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51" name="Freeform 10133"/>
              <p:cNvSpPr>
                <a:spLocks/>
              </p:cNvSpPr>
              <p:nvPr/>
            </p:nvSpPr>
            <p:spPr bwMode="auto">
              <a:xfrm>
                <a:off x="809071" y="4770438"/>
                <a:ext cx="61913" cy="0"/>
              </a:xfrm>
              <a:custGeom>
                <a:avLst/>
                <a:gdLst>
                  <a:gd name="T0" fmla="*/ 39 w 39"/>
                  <a:gd name="T1" fmla="*/ 39 w 39"/>
                  <a:gd name="T2" fmla="*/ 0 w 3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9">
                    <a:moveTo>
                      <a:pt x="39" y="0"/>
                    </a:moveTo>
                    <a:lnTo>
                      <a:pt x="3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52" name="Freeform 10134"/>
              <p:cNvSpPr>
                <a:spLocks/>
              </p:cNvSpPr>
              <p:nvPr/>
            </p:nvSpPr>
            <p:spPr bwMode="auto">
              <a:xfrm>
                <a:off x="809071" y="4157663"/>
                <a:ext cx="61913" cy="0"/>
              </a:xfrm>
              <a:custGeom>
                <a:avLst/>
                <a:gdLst>
                  <a:gd name="T0" fmla="*/ 39 w 39"/>
                  <a:gd name="T1" fmla="*/ 39 w 39"/>
                  <a:gd name="T2" fmla="*/ 0 w 3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9">
                    <a:moveTo>
                      <a:pt x="39" y="0"/>
                    </a:moveTo>
                    <a:lnTo>
                      <a:pt x="3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53" name="Freeform 10135"/>
              <p:cNvSpPr>
                <a:spLocks/>
              </p:cNvSpPr>
              <p:nvPr/>
            </p:nvSpPr>
            <p:spPr bwMode="auto">
              <a:xfrm>
                <a:off x="809071" y="3543300"/>
                <a:ext cx="61913" cy="0"/>
              </a:xfrm>
              <a:custGeom>
                <a:avLst/>
                <a:gdLst>
                  <a:gd name="T0" fmla="*/ 39 w 39"/>
                  <a:gd name="T1" fmla="*/ 39 w 39"/>
                  <a:gd name="T2" fmla="*/ 0 w 3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9">
                    <a:moveTo>
                      <a:pt x="39" y="0"/>
                    </a:moveTo>
                    <a:lnTo>
                      <a:pt x="3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54" name="Freeform 10136"/>
              <p:cNvSpPr>
                <a:spLocks/>
              </p:cNvSpPr>
              <p:nvPr/>
            </p:nvSpPr>
            <p:spPr bwMode="auto">
              <a:xfrm>
                <a:off x="809071" y="2930525"/>
                <a:ext cx="61913" cy="0"/>
              </a:xfrm>
              <a:custGeom>
                <a:avLst/>
                <a:gdLst>
                  <a:gd name="T0" fmla="*/ 39 w 39"/>
                  <a:gd name="T1" fmla="*/ 39 w 39"/>
                  <a:gd name="T2" fmla="*/ 0 w 3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9">
                    <a:moveTo>
                      <a:pt x="39" y="0"/>
                    </a:moveTo>
                    <a:lnTo>
                      <a:pt x="3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55" name="Freeform 10137"/>
              <p:cNvSpPr>
                <a:spLocks/>
              </p:cNvSpPr>
              <p:nvPr/>
            </p:nvSpPr>
            <p:spPr bwMode="auto">
              <a:xfrm>
                <a:off x="809071" y="2314575"/>
                <a:ext cx="61913" cy="0"/>
              </a:xfrm>
              <a:custGeom>
                <a:avLst/>
                <a:gdLst>
                  <a:gd name="T0" fmla="*/ 39 w 39"/>
                  <a:gd name="T1" fmla="*/ 39 w 39"/>
                  <a:gd name="T2" fmla="*/ 0 w 3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9">
                    <a:moveTo>
                      <a:pt x="39" y="0"/>
                    </a:moveTo>
                    <a:lnTo>
                      <a:pt x="3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56" name="Freeform 10138"/>
              <p:cNvSpPr>
                <a:spLocks/>
              </p:cNvSpPr>
              <p:nvPr/>
            </p:nvSpPr>
            <p:spPr bwMode="auto">
              <a:xfrm>
                <a:off x="809071" y="1701800"/>
                <a:ext cx="61913" cy="0"/>
              </a:xfrm>
              <a:custGeom>
                <a:avLst/>
                <a:gdLst>
                  <a:gd name="T0" fmla="*/ 39 w 39"/>
                  <a:gd name="T1" fmla="*/ 39 w 39"/>
                  <a:gd name="T2" fmla="*/ 0 w 3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9">
                    <a:moveTo>
                      <a:pt x="39" y="0"/>
                    </a:moveTo>
                    <a:lnTo>
                      <a:pt x="3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57" name="Freeform 10139"/>
              <p:cNvSpPr>
                <a:spLocks/>
              </p:cNvSpPr>
              <p:nvPr/>
            </p:nvSpPr>
            <p:spPr bwMode="auto">
              <a:xfrm>
                <a:off x="870984" y="5487988"/>
                <a:ext cx="4943475" cy="0"/>
              </a:xfrm>
              <a:custGeom>
                <a:avLst/>
                <a:gdLst>
                  <a:gd name="T0" fmla="*/ 0 w 3114"/>
                  <a:gd name="T1" fmla="*/ 0 w 3114"/>
                  <a:gd name="T2" fmla="*/ 3114 w 31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4">
                    <a:moveTo>
                      <a:pt x="0" y="0"/>
                    </a:moveTo>
                    <a:lnTo>
                      <a:pt x="0" y="0"/>
                    </a:lnTo>
                    <a:lnTo>
                      <a:pt x="3114" y="0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58" name="Freeform 10140"/>
              <p:cNvSpPr>
                <a:spLocks/>
              </p:cNvSpPr>
              <p:nvPr/>
            </p:nvSpPr>
            <p:spPr bwMode="auto">
              <a:xfrm>
                <a:off x="961471" y="5487988"/>
                <a:ext cx="0" cy="65088"/>
              </a:xfrm>
              <a:custGeom>
                <a:avLst/>
                <a:gdLst>
                  <a:gd name="T0" fmla="*/ 0 h 41"/>
                  <a:gd name="T1" fmla="*/ 0 h 41"/>
                  <a:gd name="T2" fmla="*/ 41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59" name="Freeform 10141"/>
              <p:cNvSpPr>
                <a:spLocks/>
              </p:cNvSpPr>
              <p:nvPr/>
            </p:nvSpPr>
            <p:spPr bwMode="auto">
              <a:xfrm>
                <a:off x="1756809" y="5487988"/>
                <a:ext cx="0" cy="65088"/>
              </a:xfrm>
              <a:custGeom>
                <a:avLst/>
                <a:gdLst>
                  <a:gd name="T0" fmla="*/ 0 h 41"/>
                  <a:gd name="T1" fmla="*/ 0 h 41"/>
                  <a:gd name="T2" fmla="*/ 41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60" name="Freeform 10142"/>
              <p:cNvSpPr>
                <a:spLocks/>
              </p:cNvSpPr>
              <p:nvPr/>
            </p:nvSpPr>
            <p:spPr bwMode="auto">
              <a:xfrm>
                <a:off x="2547384" y="5487988"/>
                <a:ext cx="0" cy="65088"/>
              </a:xfrm>
              <a:custGeom>
                <a:avLst/>
                <a:gdLst>
                  <a:gd name="T0" fmla="*/ 0 h 41"/>
                  <a:gd name="T1" fmla="*/ 0 h 41"/>
                  <a:gd name="T2" fmla="*/ 41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61" name="Freeform 10143"/>
              <p:cNvSpPr>
                <a:spLocks/>
              </p:cNvSpPr>
              <p:nvPr/>
            </p:nvSpPr>
            <p:spPr bwMode="auto">
              <a:xfrm>
                <a:off x="3342721" y="5487988"/>
                <a:ext cx="0" cy="65088"/>
              </a:xfrm>
              <a:custGeom>
                <a:avLst/>
                <a:gdLst>
                  <a:gd name="T0" fmla="*/ 0 h 41"/>
                  <a:gd name="T1" fmla="*/ 0 h 41"/>
                  <a:gd name="T2" fmla="*/ 41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62" name="Freeform 10144"/>
              <p:cNvSpPr>
                <a:spLocks/>
              </p:cNvSpPr>
              <p:nvPr/>
            </p:nvSpPr>
            <p:spPr bwMode="auto">
              <a:xfrm>
                <a:off x="4133296" y="5487988"/>
                <a:ext cx="0" cy="65088"/>
              </a:xfrm>
              <a:custGeom>
                <a:avLst/>
                <a:gdLst>
                  <a:gd name="T0" fmla="*/ 0 h 41"/>
                  <a:gd name="T1" fmla="*/ 0 h 41"/>
                  <a:gd name="T2" fmla="*/ 41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63" name="Freeform 10145"/>
              <p:cNvSpPr>
                <a:spLocks/>
              </p:cNvSpPr>
              <p:nvPr/>
            </p:nvSpPr>
            <p:spPr bwMode="auto">
              <a:xfrm>
                <a:off x="4928634" y="5487988"/>
                <a:ext cx="0" cy="65088"/>
              </a:xfrm>
              <a:custGeom>
                <a:avLst/>
                <a:gdLst>
                  <a:gd name="T0" fmla="*/ 0 h 41"/>
                  <a:gd name="T1" fmla="*/ 0 h 41"/>
                  <a:gd name="T2" fmla="*/ 41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64" name="Freeform 10146"/>
              <p:cNvSpPr>
                <a:spLocks/>
              </p:cNvSpPr>
              <p:nvPr/>
            </p:nvSpPr>
            <p:spPr bwMode="auto">
              <a:xfrm>
                <a:off x="5719209" y="5487988"/>
                <a:ext cx="0" cy="65088"/>
              </a:xfrm>
              <a:custGeom>
                <a:avLst/>
                <a:gdLst>
                  <a:gd name="T0" fmla="*/ 0 h 41"/>
                  <a:gd name="T1" fmla="*/ 0 h 41"/>
                  <a:gd name="T2" fmla="*/ 41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flat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174" name="Group 10173"/>
          <p:cNvGrpSpPr/>
          <p:nvPr/>
        </p:nvGrpSpPr>
        <p:grpSpPr>
          <a:xfrm>
            <a:off x="6433405" y="1611437"/>
            <a:ext cx="298159" cy="3864109"/>
            <a:chOff x="6294259" y="1611437"/>
            <a:chExt cx="298159" cy="3864109"/>
          </a:xfrm>
        </p:grpSpPr>
        <p:sp>
          <p:nvSpPr>
            <p:cNvPr id="10167" name="TextBox 10166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6294259" y="1611437"/>
              <a:ext cx="2981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0.30</a:t>
              </a:r>
            </a:p>
          </p:txBody>
        </p:sp>
        <p:sp>
          <p:nvSpPr>
            <p:cNvPr id="10168" name="TextBox 10167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6294259" y="2224678"/>
              <a:ext cx="2981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0.25</a:t>
              </a:r>
            </a:p>
          </p:txBody>
        </p:sp>
        <p:sp>
          <p:nvSpPr>
            <p:cNvPr id="10169" name="TextBox 10168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6294259" y="2837919"/>
              <a:ext cx="2981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0.20</a:t>
              </a:r>
            </a:p>
          </p:txBody>
        </p:sp>
        <p:sp>
          <p:nvSpPr>
            <p:cNvPr id="10170" name="TextBox 10169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6294259" y="3451160"/>
              <a:ext cx="2981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0.15</a:t>
              </a:r>
            </a:p>
          </p:txBody>
        </p:sp>
        <p:sp>
          <p:nvSpPr>
            <p:cNvPr id="10171" name="TextBox 10170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6294259" y="4064400"/>
              <a:ext cx="2981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0.10</a:t>
              </a:r>
            </a:p>
          </p:txBody>
        </p:sp>
        <p:sp>
          <p:nvSpPr>
            <p:cNvPr id="10172" name="TextBox 10171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6294259" y="4677640"/>
              <a:ext cx="2981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0.05</a:t>
              </a:r>
            </a:p>
          </p:txBody>
        </p:sp>
        <p:sp>
          <p:nvSpPr>
            <p:cNvPr id="10173" name="TextBox 10172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6294259" y="5290880"/>
              <a:ext cx="2981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0.00</a:t>
              </a:r>
            </a:p>
          </p:txBody>
        </p:sp>
      </p:grpSp>
      <p:grpSp>
        <p:nvGrpSpPr>
          <p:cNvPr id="10175" name="Group 10174"/>
          <p:cNvGrpSpPr/>
          <p:nvPr/>
        </p:nvGrpSpPr>
        <p:grpSpPr>
          <a:xfrm>
            <a:off x="589178" y="1611437"/>
            <a:ext cx="169919" cy="3864109"/>
            <a:chOff x="6422499" y="1611437"/>
            <a:chExt cx="169919" cy="3864109"/>
          </a:xfrm>
        </p:grpSpPr>
        <p:sp>
          <p:nvSpPr>
            <p:cNvPr id="10176" name="TextBox 10175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6422500" y="1611437"/>
              <a:ext cx="16991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10177" name="TextBox 10176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6422499" y="2224678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10178" name="TextBox 10177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6422499" y="2837919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10179" name="TextBox 10178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6422499" y="3451160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10180" name="TextBox 10179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6422499" y="4064400"/>
              <a:ext cx="16991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0181" name="TextBox 10180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6507458" y="4677640"/>
              <a:ext cx="8496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0182" name="TextBox 10181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6507458" y="5290880"/>
              <a:ext cx="8496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10191" name="Group 10190"/>
          <p:cNvGrpSpPr/>
          <p:nvPr/>
        </p:nvGrpSpPr>
        <p:grpSpPr>
          <a:xfrm>
            <a:off x="6895929" y="5584957"/>
            <a:ext cx="4842696" cy="186399"/>
            <a:chOff x="6756783" y="5610358"/>
            <a:chExt cx="4842696" cy="186399"/>
          </a:xfrm>
        </p:grpSpPr>
        <p:sp>
          <p:nvSpPr>
            <p:cNvPr id="10183" name="TextBox 10182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6756783" y="5612091"/>
              <a:ext cx="849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0184" name="TextBox 10183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7488000" y="5612091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0.5</a:t>
              </a:r>
            </a:p>
          </p:txBody>
        </p:sp>
        <p:sp>
          <p:nvSpPr>
            <p:cNvPr id="10185" name="TextBox 10184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8342696" y="5612091"/>
              <a:ext cx="849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186" name="TextBox 10185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9073913" y="5612091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1.5</a:t>
              </a:r>
            </a:p>
          </p:txBody>
        </p:sp>
        <p:sp>
          <p:nvSpPr>
            <p:cNvPr id="10187" name="TextBox 10186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9931152" y="5610358"/>
              <a:ext cx="849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0188" name="TextBox 10187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10662369" y="5610358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2.5</a:t>
              </a:r>
            </a:p>
          </p:txBody>
        </p:sp>
        <p:sp>
          <p:nvSpPr>
            <p:cNvPr id="10190" name="TextBox 10189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11514520" y="5612091"/>
              <a:ext cx="849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0192" name="Group 10191"/>
          <p:cNvGrpSpPr/>
          <p:nvPr/>
        </p:nvGrpSpPr>
        <p:grpSpPr>
          <a:xfrm>
            <a:off x="921373" y="5584957"/>
            <a:ext cx="4842696" cy="186399"/>
            <a:chOff x="6756783" y="5610358"/>
            <a:chExt cx="4842696" cy="186399"/>
          </a:xfrm>
        </p:grpSpPr>
        <p:sp>
          <p:nvSpPr>
            <p:cNvPr id="10193" name="TextBox 10192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6756783" y="5612091"/>
              <a:ext cx="849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0194" name="TextBox 10193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7488000" y="5612091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0.5</a:t>
              </a:r>
            </a:p>
          </p:txBody>
        </p:sp>
        <p:sp>
          <p:nvSpPr>
            <p:cNvPr id="10195" name="TextBox 10194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8342696" y="5612091"/>
              <a:ext cx="849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196" name="TextBox 10195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9073913" y="5612091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1.5</a:t>
              </a:r>
            </a:p>
          </p:txBody>
        </p:sp>
        <p:sp>
          <p:nvSpPr>
            <p:cNvPr id="10197" name="TextBox 10196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9931152" y="5610358"/>
              <a:ext cx="849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0198" name="TextBox 10197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10662369" y="5610358"/>
              <a:ext cx="213200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2.5</a:t>
              </a:r>
            </a:p>
          </p:txBody>
        </p:sp>
        <p:sp>
          <p:nvSpPr>
            <p:cNvPr id="10199" name="TextBox 10198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11514520" y="5612091"/>
              <a:ext cx="84959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0208" name="TextBox 10207">
            <a:extLst>
              <a:ext uri="{FF2B5EF4-FFF2-40B4-BE49-F238E27FC236}">
                <a16:creationId xmlns:a16="http://schemas.microsoft.com/office/drawing/2014/main" id="{4C579535-95E6-2140-9807-6D8B0183014F}"/>
              </a:ext>
            </a:extLst>
          </p:cNvPr>
          <p:cNvSpPr txBox="1"/>
          <p:nvPr/>
        </p:nvSpPr>
        <p:spPr>
          <a:xfrm>
            <a:off x="2183878" y="5843824"/>
            <a:ext cx="231768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Years since Randomization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09" name="TextBox 10208">
            <a:extLst>
              <a:ext uri="{FF2B5EF4-FFF2-40B4-BE49-F238E27FC236}">
                <a16:creationId xmlns:a16="http://schemas.microsoft.com/office/drawing/2014/main" id="{AA412B6D-D63A-EE42-9C87-613E878AC2D5}"/>
              </a:ext>
            </a:extLst>
          </p:cNvPr>
          <p:cNvSpPr txBox="1"/>
          <p:nvPr/>
        </p:nvSpPr>
        <p:spPr>
          <a:xfrm rot="16200000">
            <a:off x="5280326" y="3433455"/>
            <a:ext cx="18386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Cumulative Incidence</a:t>
            </a:r>
          </a:p>
        </p:txBody>
      </p:sp>
      <p:sp>
        <p:nvSpPr>
          <p:cNvPr id="10210" name="TextBox 10209">
            <a:extLst>
              <a:ext uri="{FF2B5EF4-FFF2-40B4-BE49-F238E27FC236}">
                <a16:creationId xmlns:a16="http://schemas.microsoft.com/office/drawing/2014/main" id="{4C579535-95E6-2140-9807-6D8B0183014F}"/>
              </a:ext>
            </a:extLst>
          </p:cNvPr>
          <p:cNvSpPr txBox="1"/>
          <p:nvPr/>
        </p:nvSpPr>
        <p:spPr>
          <a:xfrm>
            <a:off x="8160022" y="5843824"/>
            <a:ext cx="231768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Years since Randomization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216" name="Group 10215"/>
          <p:cNvGrpSpPr/>
          <p:nvPr/>
        </p:nvGrpSpPr>
        <p:grpSpPr>
          <a:xfrm>
            <a:off x="6945313" y="2717800"/>
            <a:ext cx="4764087" cy="2665413"/>
            <a:chOff x="6945313" y="2711450"/>
            <a:chExt cx="4719637" cy="2701925"/>
          </a:xfrm>
        </p:grpSpPr>
        <p:sp>
          <p:nvSpPr>
            <p:cNvPr id="10215" name="Freeform 10153"/>
            <p:cNvSpPr>
              <a:spLocks/>
            </p:cNvSpPr>
            <p:nvPr/>
          </p:nvSpPr>
          <p:spPr bwMode="auto">
            <a:xfrm>
              <a:off x="6945313" y="2711450"/>
              <a:ext cx="4719637" cy="2701925"/>
            </a:xfrm>
            <a:custGeom>
              <a:avLst/>
              <a:gdLst>
                <a:gd name="T0" fmla="*/ 11 w 2973"/>
                <a:gd name="T1" fmla="*/ 1616 h 1702"/>
                <a:gd name="T2" fmla="*/ 22 w 2973"/>
                <a:gd name="T3" fmla="*/ 1488 h 1702"/>
                <a:gd name="T4" fmla="*/ 36 w 2973"/>
                <a:gd name="T5" fmla="*/ 1423 h 1702"/>
                <a:gd name="T6" fmla="*/ 47 w 2973"/>
                <a:gd name="T7" fmla="*/ 1348 h 1702"/>
                <a:gd name="T8" fmla="*/ 60 w 2973"/>
                <a:gd name="T9" fmla="*/ 1300 h 1702"/>
                <a:gd name="T10" fmla="*/ 71 w 2973"/>
                <a:gd name="T11" fmla="*/ 1250 h 1702"/>
                <a:gd name="T12" fmla="*/ 88 w 2973"/>
                <a:gd name="T13" fmla="*/ 1214 h 1702"/>
                <a:gd name="T14" fmla="*/ 103 w 2973"/>
                <a:gd name="T15" fmla="*/ 1179 h 1702"/>
                <a:gd name="T16" fmla="*/ 117 w 2973"/>
                <a:gd name="T17" fmla="*/ 1142 h 1702"/>
                <a:gd name="T18" fmla="*/ 130 w 2973"/>
                <a:gd name="T19" fmla="*/ 1116 h 1702"/>
                <a:gd name="T20" fmla="*/ 145 w 2973"/>
                <a:gd name="T21" fmla="*/ 1097 h 1702"/>
                <a:gd name="T22" fmla="*/ 156 w 2973"/>
                <a:gd name="T23" fmla="*/ 1071 h 1702"/>
                <a:gd name="T24" fmla="*/ 169 w 2973"/>
                <a:gd name="T25" fmla="*/ 1043 h 1702"/>
                <a:gd name="T26" fmla="*/ 181 w 2973"/>
                <a:gd name="T27" fmla="*/ 1021 h 1702"/>
                <a:gd name="T28" fmla="*/ 203 w 2973"/>
                <a:gd name="T29" fmla="*/ 1008 h 1702"/>
                <a:gd name="T30" fmla="*/ 218 w 2973"/>
                <a:gd name="T31" fmla="*/ 987 h 1702"/>
                <a:gd name="T32" fmla="*/ 230 w 2973"/>
                <a:gd name="T33" fmla="*/ 971 h 1702"/>
                <a:gd name="T34" fmla="*/ 250 w 2973"/>
                <a:gd name="T35" fmla="*/ 950 h 1702"/>
                <a:gd name="T36" fmla="*/ 273 w 2973"/>
                <a:gd name="T37" fmla="*/ 932 h 1702"/>
                <a:gd name="T38" fmla="*/ 284 w 2973"/>
                <a:gd name="T39" fmla="*/ 911 h 1702"/>
                <a:gd name="T40" fmla="*/ 313 w 2973"/>
                <a:gd name="T41" fmla="*/ 896 h 1702"/>
                <a:gd name="T42" fmla="*/ 328 w 2973"/>
                <a:gd name="T43" fmla="*/ 865 h 1702"/>
                <a:gd name="T44" fmla="*/ 348 w 2973"/>
                <a:gd name="T45" fmla="*/ 844 h 1702"/>
                <a:gd name="T46" fmla="*/ 397 w 2973"/>
                <a:gd name="T47" fmla="*/ 824 h 1702"/>
                <a:gd name="T48" fmla="*/ 422 w 2973"/>
                <a:gd name="T49" fmla="*/ 811 h 1702"/>
                <a:gd name="T50" fmla="*/ 446 w 2973"/>
                <a:gd name="T51" fmla="*/ 790 h 1702"/>
                <a:gd name="T52" fmla="*/ 478 w 2973"/>
                <a:gd name="T53" fmla="*/ 770 h 1702"/>
                <a:gd name="T54" fmla="*/ 499 w 2973"/>
                <a:gd name="T55" fmla="*/ 753 h 1702"/>
                <a:gd name="T56" fmla="*/ 537 w 2973"/>
                <a:gd name="T57" fmla="*/ 740 h 1702"/>
                <a:gd name="T58" fmla="*/ 565 w 2973"/>
                <a:gd name="T59" fmla="*/ 723 h 1702"/>
                <a:gd name="T60" fmla="*/ 586 w 2973"/>
                <a:gd name="T61" fmla="*/ 703 h 1702"/>
                <a:gd name="T62" fmla="*/ 614 w 2973"/>
                <a:gd name="T63" fmla="*/ 688 h 1702"/>
                <a:gd name="T64" fmla="*/ 652 w 2973"/>
                <a:gd name="T65" fmla="*/ 673 h 1702"/>
                <a:gd name="T66" fmla="*/ 680 w 2973"/>
                <a:gd name="T67" fmla="*/ 653 h 1702"/>
                <a:gd name="T68" fmla="*/ 742 w 2973"/>
                <a:gd name="T69" fmla="*/ 638 h 1702"/>
                <a:gd name="T70" fmla="*/ 772 w 2973"/>
                <a:gd name="T71" fmla="*/ 625 h 1702"/>
                <a:gd name="T72" fmla="*/ 799 w 2973"/>
                <a:gd name="T73" fmla="*/ 615 h 1702"/>
                <a:gd name="T74" fmla="*/ 816 w 2973"/>
                <a:gd name="T75" fmla="*/ 597 h 1702"/>
                <a:gd name="T76" fmla="*/ 850 w 2973"/>
                <a:gd name="T77" fmla="*/ 580 h 1702"/>
                <a:gd name="T78" fmla="*/ 889 w 2973"/>
                <a:gd name="T79" fmla="*/ 558 h 1702"/>
                <a:gd name="T80" fmla="*/ 925 w 2973"/>
                <a:gd name="T81" fmla="*/ 545 h 1702"/>
                <a:gd name="T82" fmla="*/ 961 w 2973"/>
                <a:gd name="T83" fmla="*/ 530 h 1702"/>
                <a:gd name="T84" fmla="*/ 1032 w 2973"/>
                <a:gd name="T85" fmla="*/ 519 h 1702"/>
                <a:gd name="T86" fmla="*/ 1072 w 2973"/>
                <a:gd name="T87" fmla="*/ 502 h 1702"/>
                <a:gd name="T88" fmla="*/ 1108 w 2973"/>
                <a:gd name="T89" fmla="*/ 489 h 1702"/>
                <a:gd name="T90" fmla="*/ 1179 w 2973"/>
                <a:gd name="T91" fmla="*/ 470 h 1702"/>
                <a:gd name="T92" fmla="*/ 1268 w 2973"/>
                <a:gd name="T93" fmla="*/ 457 h 1702"/>
                <a:gd name="T94" fmla="*/ 1296 w 2973"/>
                <a:gd name="T95" fmla="*/ 439 h 1702"/>
                <a:gd name="T96" fmla="*/ 1370 w 2973"/>
                <a:gd name="T97" fmla="*/ 424 h 1702"/>
                <a:gd name="T98" fmla="*/ 1407 w 2973"/>
                <a:gd name="T99" fmla="*/ 398 h 1702"/>
                <a:gd name="T100" fmla="*/ 1475 w 2973"/>
                <a:gd name="T101" fmla="*/ 381 h 1702"/>
                <a:gd name="T102" fmla="*/ 1524 w 2973"/>
                <a:gd name="T103" fmla="*/ 361 h 1702"/>
                <a:gd name="T104" fmla="*/ 1603 w 2973"/>
                <a:gd name="T105" fmla="*/ 344 h 1702"/>
                <a:gd name="T106" fmla="*/ 1654 w 2973"/>
                <a:gd name="T107" fmla="*/ 323 h 1702"/>
                <a:gd name="T108" fmla="*/ 1718 w 2973"/>
                <a:gd name="T109" fmla="*/ 305 h 1702"/>
                <a:gd name="T110" fmla="*/ 1854 w 2973"/>
                <a:gd name="T111" fmla="*/ 279 h 1702"/>
                <a:gd name="T112" fmla="*/ 1963 w 2973"/>
                <a:gd name="T113" fmla="*/ 255 h 1702"/>
                <a:gd name="T114" fmla="*/ 2114 w 2973"/>
                <a:gd name="T115" fmla="*/ 223 h 1702"/>
                <a:gd name="T116" fmla="*/ 2242 w 2973"/>
                <a:gd name="T117" fmla="*/ 191 h 1702"/>
                <a:gd name="T118" fmla="*/ 2447 w 2973"/>
                <a:gd name="T119" fmla="*/ 139 h 1702"/>
                <a:gd name="T120" fmla="*/ 2715 w 2973"/>
                <a:gd name="T121" fmla="*/ 85 h 1702"/>
                <a:gd name="T122" fmla="*/ 2875 w 2973"/>
                <a:gd name="T123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73" h="1702">
                  <a:moveTo>
                    <a:pt x="0" y="1702"/>
                  </a:moveTo>
                  <a:lnTo>
                    <a:pt x="0" y="1702"/>
                  </a:lnTo>
                  <a:lnTo>
                    <a:pt x="2" y="1702"/>
                  </a:lnTo>
                  <a:lnTo>
                    <a:pt x="2" y="1692"/>
                  </a:lnTo>
                  <a:lnTo>
                    <a:pt x="7" y="1692"/>
                  </a:lnTo>
                  <a:lnTo>
                    <a:pt x="7" y="1651"/>
                  </a:lnTo>
                  <a:lnTo>
                    <a:pt x="9" y="1651"/>
                  </a:lnTo>
                  <a:lnTo>
                    <a:pt x="9" y="1616"/>
                  </a:lnTo>
                  <a:lnTo>
                    <a:pt x="11" y="1616"/>
                  </a:lnTo>
                  <a:lnTo>
                    <a:pt x="11" y="1586"/>
                  </a:lnTo>
                  <a:lnTo>
                    <a:pt x="15" y="1586"/>
                  </a:lnTo>
                  <a:lnTo>
                    <a:pt x="15" y="1566"/>
                  </a:lnTo>
                  <a:lnTo>
                    <a:pt x="17" y="1566"/>
                  </a:lnTo>
                  <a:lnTo>
                    <a:pt x="17" y="1542"/>
                  </a:lnTo>
                  <a:lnTo>
                    <a:pt x="19" y="1542"/>
                  </a:lnTo>
                  <a:lnTo>
                    <a:pt x="19" y="1523"/>
                  </a:lnTo>
                  <a:lnTo>
                    <a:pt x="22" y="1523"/>
                  </a:lnTo>
                  <a:lnTo>
                    <a:pt x="22" y="1488"/>
                  </a:lnTo>
                  <a:lnTo>
                    <a:pt x="24" y="1488"/>
                  </a:lnTo>
                  <a:lnTo>
                    <a:pt x="24" y="1473"/>
                  </a:lnTo>
                  <a:lnTo>
                    <a:pt x="28" y="1473"/>
                  </a:lnTo>
                  <a:lnTo>
                    <a:pt x="28" y="1454"/>
                  </a:lnTo>
                  <a:lnTo>
                    <a:pt x="30" y="1454"/>
                  </a:lnTo>
                  <a:lnTo>
                    <a:pt x="30" y="1439"/>
                  </a:lnTo>
                  <a:lnTo>
                    <a:pt x="34" y="1439"/>
                  </a:lnTo>
                  <a:lnTo>
                    <a:pt x="34" y="1423"/>
                  </a:lnTo>
                  <a:lnTo>
                    <a:pt x="36" y="1423"/>
                  </a:lnTo>
                  <a:lnTo>
                    <a:pt x="36" y="1408"/>
                  </a:lnTo>
                  <a:lnTo>
                    <a:pt x="39" y="1408"/>
                  </a:lnTo>
                  <a:lnTo>
                    <a:pt x="39" y="1395"/>
                  </a:lnTo>
                  <a:lnTo>
                    <a:pt x="41" y="1395"/>
                  </a:lnTo>
                  <a:lnTo>
                    <a:pt x="41" y="1374"/>
                  </a:lnTo>
                  <a:lnTo>
                    <a:pt x="45" y="1374"/>
                  </a:lnTo>
                  <a:lnTo>
                    <a:pt x="45" y="1359"/>
                  </a:lnTo>
                  <a:lnTo>
                    <a:pt x="47" y="1359"/>
                  </a:lnTo>
                  <a:lnTo>
                    <a:pt x="47" y="1348"/>
                  </a:lnTo>
                  <a:lnTo>
                    <a:pt x="49" y="1348"/>
                  </a:lnTo>
                  <a:lnTo>
                    <a:pt x="49" y="1328"/>
                  </a:lnTo>
                  <a:lnTo>
                    <a:pt x="51" y="1328"/>
                  </a:lnTo>
                  <a:lnTo>
                    <a:pt x="51" y="1324"/>
                  </a:lnTo>
                  <a:lnTo>
                    <a:pt x="56" y="1324"/>
                  </a:lnTo>
                  <a:lnTo>
                    <a:pt x="56" y="1315"/>
                  </a:lnTo>
                  <a:lnTo>
                    <a:pt x="58" y="1315"/>
                  </a:lnTo>
                  <a:lnTo>
                    <a:pt x="58" y="1300"/>
                  </a:lnTo>
                  <a:lnTo>
                    <a:pt x="60" y="1300"/>
                  </a:lnTo>
                  <a:lnTo>
                    <a:pt x="60" y="1287"/>
                  </a:lnTo>
                  <a:lnTo>
                    <a:pt x="62" y="1287"/>
                  </a:lnTo>
                  <a:lnTo>
                    <a:pt x="62" y="1276"/>
                  </a:lnTo>
                  <a:lnTo>
                    <a:pt x="66" y="1276"/>
                  </a:lnTo>
                  <a:lnTo>
                    <a:pt x="66" y="1266"/>
                  </a:lnTo>
                  <a:lnTo>
                    <a:pt x="68" y="1266"/>
                  </a:lnTo>
                  <a:lnTo>
                    <a:pt x="68" y="1263"/>
                  </a:lnTo>
                  <a:lnTo>
                    <a:pt x="71" y="1263"/>
                  </a:lnTo>
                  <a:lnTo>
                    <a:pt x="71" y="1250"/>
                  </a:lnTo>
                  <a:lnTo>
                    <a:pt x="73" y="1250"/>
                  </a:lnTo>
                  <a:lnTo>
                    <a:pt x="73" y="1248"/>
                  </a:lnTo>
                  <a:lnTo>
                    <a:pt x="77" y="1248"/>
                  </a:lnTo>
                  <a:lnTo>
                    <a:pt x="77" y="1231"/>
                  </a:lnTo>
                  <a:lnTo>
                    <a:pt x="79" y="1231"/>
                  </a:lnTo>
                  <a:lnTo>
                    <a:pt x="79" y="1216"/>
                  </a:lnTo>
                  <a:lnTo>
                    <a:pt x="85" y="1216"/>
                  </a:lnTo>
                  <a:lnTo>
                    <a:pt x="85" y="1214"/>
                  </a:lnTo>
                  <a:lnTo>
                    <a:pt x="88" y="1214"/>
                  </a:lnTo>
                  <a:lnTo>
                    <a:pt x="88" y="1207"/>
                  </a:lnTo>
                  <a:lnTo>
                    <a:pt x="94" y="1207"/>
                  </a:lnTo>
                  <a:lnTo>
                    <a:pt x="94" y="1198"/>
                  </a:lnTo>
                  <a:lnTo>
                    <a:pt x="96" y="1198"/>
                  </a:lnTo>
                  <a:lnTo>
                    <a:pt x="96" y="1190"/>
                  </a:lnTo>
                  <a:lnTo>
                    <a:pt x="98" y="1190"/>
                  </a:lnTo>
                  <a:lnTo>
                    <a:pt x="98" y="1181"/>
                  </a:lnTo>
                  <a:lnTo>
                    <a:pt x="103" y="1181"/>
                  </a:lnTo>
                  <a:lnTo>
                    <a:pt x="103" y="1179"/>
                  </a:lnTo>
                  <a:lnTo>
                    <a:pt x="103" y="1179"/>
                  </a:lnTo>
                  <a:lnTo>
                    <a:pt x="103" y="1175"/>
                  </a:lnTo>
                  <a:lnTo>
                    <a:pt x="109" y="1175"/>
                  </a:lnTo>
                  <a:lnTo>
                    <a:pt x="109" y="1168"/>
                  </a:lnTo>
                  <a:lnTo>
                    <a:pt x="111" y="1168"/>
                  </a:lnTo>
                  <a:lnTo>
                    <a:pt x="111" y="1160"/>
                  </a:lnTo>
                  <a:lnTo>
                    <a:pt x="115" y="1160"/>
                  </a:lnTo>
                  <a:lnTo>
                    <a:pt x="115" y="1142"/>
                  </a:lnTo>
                  <a:lnTo>
                    <a:pt x="117" y="1142"/>
                  </a:lnTo>
                  <a:lnTo>
                    <a:pt x="117" y="1138"/>
                  </a:lnTo>
                  <a:lnTo>
                    <a:pt x="120" y="1138"/>
                  </a:lnTo>
                  <a:lnTo>
                    <a:pt x="120" y="1136"/>
                  </a:lnTo>
                  <a:lnTo>
                    <a:pt x="124" y="1136"/>
                  </a:lnTo>
                  <a:lnTo>
                    <a:pt x="124" y="1131"/>
                  </a:lnTo>
                  <a:lnTo>
                    <a:pt x="128" y="1131"/>
                  </a:lnTo>
                  <a:lnTo>
                    <a:pt x="128" y="1121"/>
                  </a:lnTo>
                  <a:lnTo>
                    <a:pt x="130" y="1121"/>
                  </a:lnTo>
                  <a:lnTo>
                    <a:pt x="130" y="1116"/>
                  </a:lnTo>
                  <a:lnTo>
                    <a:pt x="132" y="1116"/>
                  </a:lnTo>
                  <a:lnTo>
                    <a:pt x="132" y="1110"/>
                  </a:lnTo>
                  <a:lnTo>
                    <a:pt x="137" y="1110"/>
                  </a:lnTo>
                  <a:lnTo>
                    <a:pt x="137" y="1108"/>
                  </a:lnTo>
                  <a:lnTo>
                    <a:pt x="139" y="1108"/>
                  </a:lnTo>
                  <a:lnTo>
                    <a:pt x="139" y="1101"/>
                  </a:lnTo>
                  <a:lnTo>
                    <a:pt x="141" y="1101"/>
                  </a:lnTo>
                  <a:lnTo>
                    <a:pt x="141" y="1097"/>
                  </a:lnTo>
                  <a:lnTo>
                    <a:pt x="145" y="1097"/>
                  </a:lnTo>
                  <a:lnTo>
                    <a:pt x="145" y="1093"/>
                  </a:lnTo>
                  <a:lnTo>
                    <a:pt x="147" y="1093"/>
                  </a:lnTo>
                  <a:lnTo>
                    <a:pt x="147" y="1088"/>
                  </a:lnTo>
                  <a:lnTo>
                    <a:pt x="152" y="1088"/>
                  </a:lnTo>
                  <a:lnTo>
                    <a:pt x="152" y="1077"/>
                  </a:lnTo>
                  <a:lnTo>
                    <a:pt x="154" y="1077"/>
                  </a:lnTo>
                  <a:lnTo>
                    <a:pt x="154" y="1075"/>
                  </a:lnTo>
                  <a:lnTo>
                    <a:pt x="156" y="1075"/>
                  </a:lnTo>
                  <a:lnTo>
                    <a:pt x="156" y="1071"/>
                  </a:lnTo>
                  <a:lnTo>
                    <a:pt x="158" y="1071"/>
                  </a:lnTo>
                  <a:lnTo>
                    <a:pt x="158" y="1062"/>
                  </a:lnTo>
                  <a:lnTo>
                    <a:pt x="160" y="1062"/>
                  </a:lnTo>
                  <a:lnTo>
                    <a:pt x="160" y="1058"/>
                  </a:lnTo>
                  <a:lnTo>
                    <a:pt x="164" y="1058"/>
                  </a:lnTo>
                  <a:lnTo>
                    <a:pt x="164" y="1056"/>
                  </a:lnTo>
                  <a:lnTo>
                    <a:pt x="166" y="1056"/>
                  </a:lnTo>
                  <a:lnTo>
                    <a:pt x="166" y="1043"/>
                  </a:lnTo>
                  <a:lnTo>
                    <a:pt x="169" y="1043"/>
                  </a:lnTo>
                  <a:lnTo>
                    <a:pt x="169" y="1041"/>
                  </a:lnTo>
                  <a:lnTo>
                    <a:pt x="173" y="1041"/>
                  </a:lnTo>
                  <a:lnTo>
                    <a:pt x="173" y="1038"/>
                  </a:lnTo>
                  <a:lnTo>
                    <a:pt x="175" y="1038"/>
                  </a:lnTo>
                  <a:lnTo>
                    <a:pt x="175" y="1030"/>
                  </a:lnTo>
                  <a:lnTo>
                    <a:pt x="179" y="1030"/>
                  </a:lnTo>
                  <a:lnTo>
                    <a:pt x="179" y="1028"/>
                  </a:lnTo>
                  <a:lnTo>
                    <a:pt x="181" y="1028"/>
                  </a:lnTo>
                  <a:lnTo>
                    <a:pt x="181" y="1021"/>
                  </a:lnTo>
                  <a:lnTo>
                    <a:pt x="186" y="1021"/>
                  </a:lnTo>
                  <a:lnTo>
                    <a:pt x="186" y="1019"/>
                  </a:lnTo>
                  <a:lnTo>
                    <a:pt x="190" y="1019"/>
                  </a:lnTo>
                  <a:lnTo>
                    <a:pt x="190" y="1017"/>
                  </a:lnTo>
                  <a:lnTo>
                    <a:pt x="194" y="1017"/>
                  </a:lnTo>
                  <a:lnTo>
                    <a:pt x="194" y="1010"/>
                  </a:lnTo>
                  <a:lnTo>
                    <a:pt x="196" y="1010"/>
                  </a:lnTo>
                  <a:lnTo>
                    <a:pt x="196" y="1008"/>
                  </a:lnTo>
                  <a:lnTo>
                    <a:pt x="203" y="1008"/>
                  </a:lnTo>
                  <a:lnTo>
                    <a:pt x="203" y="1006"/>
                  </a:lnTo>
                  <a:lnTo>
                    <a:pt x="205" y="1006"/>
                  </a:lnTo>
                  <a:lnTo>
                    <a:pt x="205" y="997"/>
                  </a:lnTo>
                  <a:lnTo>
                    <a:pt x="207" y="997"/>
                  </a:lnTo>
                  <a:lnTo>
                    <a:pt x="207" y="993"/>
                  </a:lnTo>
                  <a:lnTo>
                    <a:pt x="213" y="993"/>
                  </a:lnTo>
                  <a:lnTo>
                    <a:pt x="213" y="989"/>
                  </a:lnTo>
                  <a:lnTo>
                    <a:pt x="218" y="989"/>
                  </a:lnTo>
                  <a:lnTo>
                    <a:pt x="218" y="987"/>
                  </a:lnTo>
                  <a:lnTo>
                    <a:pt x="220" y="987"/>
                  </a:lnTo>
                  <a:lnTo>
                    <a:pt x="220" y="982"/>
                  </a:lnTo>
                  <a:lnTo>
                    <a:pt x="222" y="982"/>
                  </a:lnTo>
                  <a:lnTo>
                    <a:pt x="222" y="980"/>
                  </a:lnTo>
                  <a:lnTo>
                    <a:pt x="226" y="980"/>
                  </a:lnTo>
                  <a:lnTo>
                    <a:pt x="226" y="978"/>
                  </a:lnTo>
                  <a:lnTo>
                    <a:pt x="228" y="978"/>
                  </a:lnTo>
                  <a:lnTo>
                    <a:pt x="228" y="971"/>
                  </a:lnTo>
                  <a:lnTo>
                    <a:pt x="230" y="971"/>
                  </a:lnTo>
                  <a:lnTo>
                    <a:pt x="230" y="967"/>
                  </a:lnTo>
                  <a:lnTo>
                    <a:pt x="235" y="967"/>
                  </a:lnTo>
                  <a:lnTo>
                    <a:pt x="235" y="961"/>
                  </a:lnTo>
                  <a:lnTo>
                    <a:pt x="241" y="961"/>
                  </a:lnTo>
                  <a:lnTo>
                    <a:pt x="241" y="958"/>
                  </a:lnTo>
                  <a:lnTo>
                    <a:pt x="245" y="958"/>
                  </a:lnTo>
                  <a:lnTo>
                    <a:pt x="245" y="954"/>
                  </a:lnTo>
                  <a:lnTo>
                    <a:pt x="250" y="954"/>
                  </a:lnTo>
                  <a:lnTo>
                    <a:pt x="250" y="950"/>
                  </a:lnTo>
                  <a:lnTo>
                    <a:pt x="252" y="950"/>
                  </a:lnTo>
                  <a:lnTo>
                    <a:pt x="252" y="948"/>
                  </a:lnTo>
                  <a:lnTo>
                    <a:pt x="264" y="948"/>
                  </a:lnTo>
                  <a:lnTo>
                    <a:pt x="264" y="943"/>
                  </a:lnTo>
                  <a:lnTo>
                    <a:pt x="267" y="943"/>
                  </a:lnTo>
                  <a:lnTo>
                    <a:pt x="267" y="935"/>
                  </a:lnTo>
                  <a:lnTo>
                    <a:pt x="269" y="935"/>
                  </a:lnTo>
                  <a:lnTo>
                    <a:pt x="269" y="932"/>
                  </a:lnTo>
                  <a:lnTo>
                    <a:pt x="273" y="932"/>
                  </a:lnTo>
                  <a:lnTo>
                    <a:pt x="273" y="928"/>
                  </a:lnTo>
                  <a:lnTo>
                    <a:pt x="275" y="928"/>
                  </a:lnTo>
                  <a:lnTo>
                    <a:pt x="275" y="922"/>
                  </a:lnTo>
                  <a:lnTo>
                    <a:pt x="277" y="922"/>
                  </a:lnTo>
                  <a:lnTo>
                    <a:pt x="277" y="917"/>
                  </a:lnTo>
                  <a:lnTo>
                    <a:pt x="279" y="917"/>
                  </a:lnTo>
                  <a:lnTo>
                    <a:pt x="279" y="915"/>
                  </a:lnTo>
                  <a:lnTo>
                    <a:pt x="284" y="915"/>
                  </a:lnTo>
                  <a:lnTo>
                    <a:pt x="284" y="911"/>
                  </a:lnTo>
                  <a:lnTo>
                    <a:pt x="296" y="911"/>
                  </a:lnTo>
                  <a:lnTo>
                    <a:pt x="296" y="907"/>
                  </a:lnTo>
                  <a:lnTo>
                    <a:pt x="299" y="907"/>
                  </a:lnTo>
                  <a:lnTo>
                    <a:pt x="299" y="900"/>
                  </a:lnTo>
                  <a:lnTo>
                    <a:pt x="305" y="900"/>
                  </a:lnTo>
                  <a:lnTo>
                    <a:pt x="305" y="898"/>
                  </a:lnTo>
                  <a:lnTo>
                    <a:pt x="307" y="898"/>
                  </a:lnTo>
                  <a:lnTo>
                    <a:pt x="307" y="896"/>
                  </a:lnTo>
                  <a:lnTo>
                    <a:pt x="313" y="896"/>
                  </a:lnTo>
                  <a:lnTo>
                    <a:pt x="313" y="891"/>
                  </a:lnTo>
                  <a:lnTo>
                    <a:pt x="316" y="891"/>
                  </a:lnTo>
                  <a:lnTo>
                    <a:pt x="316" y="885"/>
                  </a:lnTo>
                  <a:lnTo>
                    <a:pt x="322" y="885"/>
                  </a:lnTo>
                  <a:lnTo>
                    <a:pt x="322" y="883"/>
                  </a:lnTo>
                  <a:lnTo>
                    <a:pt x="324" y="883"/>
                  </a:lnTo>
                  <a:lnTo>
                    <a:pt x="324" y="872"/>
                  </a:lnTo>
                  <a:lnTo>
                    <a:pt x="328" y="872"/>
                  </a:lnTo>
                  <a:lnTo>
                    <a:pt x="328" y="865"/>
                  </a:lnTo>
                  <a:lnTo>
                    <a:pt x="333" y="865"/>
                  </a:lnTo>
                  <a:lnTo>
                    <a:pt x="333" y="861"/>
                  </a:lnTo>
                  <a:lnTo>
                    <a:pt x="335" y="861"/>
                  </a:lnTo>
                  <a:lnTo>
                    <a:pt x="335" y="857"/>
                  </a:lnTo>
                  <a:lnTo>
                    <a:pt x="337" y="857"/>
                  </a:lnTo>
                  <a:lnTo>
                    <a:pt x="337" y="850"/>
                  </a:lnTo>
                  <a:lnTo>
                    <a:pt x="339" y="850"/>
                  </a:lnTo>
                  <a:lnTo>
                    <a:pt x="339" y="844"/>
                  </a:lnTo>
                  <a:lnTo>
                    <a:pt x="348" y="844"/>
                  </a:lnTo>
                  <a:lnTo>
                    <a:pt x="348" y="842"/>
                  </a:lnTo>
                  <a:lnTo>
                    <a:pt x="358" y="842"/>
                  </a:lnTo>
                  <a:lnTo>
                    <a:pt x="358" y="839"/>
                  </a:lnTo>
                  <a:lnTo>
                    <a:pt x="365" y="839"/>
                  </a:lnTo>
                  <a:lnTo>
                    <a:pt x="365" y="831"/>
                  </a:lnTo>
                  <a:lnTo>
                    <a:pt x="375" y="831"/>
                  </a:lnTo>
                  <a:lnTo>
                    <a:pt x="375" y="826"/>
                  </a:lnTo>
                  <a:lnTo>
                    <a:pt x="397" y="826"/>
                  </a:lnTo>
                  <a:lnTo>
                    <a:pt x="397" y="824"/>
                  </a:lnTo>
                  <a:lnTo>
                    <a:pt x="401" y="824"/>
                  </a:lnTo>
                  <a:lnTo>
                    <a:pt x="401" y="822"/>
                  </a:lnTo>
                  <a:lnTo>
                    <a:pt x="407" y="822"/>
                  </a:lnTo>
                  <a:lnTo>
                    <a:pt x="407" y="816"/>
                  </a:lnTo>
                  <a:lnTo>
                    <a:pt x="412" y="816"/>
                  </a:lnTo>
                  <a:lnTo>
                    <a:pt x="412" y="814"/>
                  </a:lnTo>
                  <a:lnTo>
                    <a:pt x="414" y="814"/>
                  </a:lnTo>
                  <a:lnTo>
                    <a:pt x="414" y="811"/>
                  </a:lnTo>
                  <a:lnTo>
                    <a:pt x="422" y="811"/>
                  </a:lnTo>
                  <a:lnTo>
                    <a:pt x="422" y="807"/>
                  </a:lnTo>
                  <a:lnTo>
                    <a:pt x="426" y="807"/>
                  </a:lnTo>
                  <a:lnTo>
                    <a:pt x="426" y="801"/>
                  </a:lnTo>
                  <a:lnTo>
                    <a:pt x="437" y="801"/>
                  </a:lnTo>
                  <a:lnTo>
                    <a:pt x="437" y="798"/>
                  </a:lnTo>
                  <a:lnTo>
                    <a:pt x="439" y="798"/>
                  </a:lnTo>
                  <a:lnTo>
                    <a:pt x="439" y="792"/>
                  </a:lnTo>
                  <a:lnTo>
                    <a:pt x="446" y="792"/>
                  </a:lnTo>
                  <a:lnTo>
                    <a:pt x="446" y="790"/>
                  </a:lnTo>
                  <a:lnTo>
                    <a:pt x="454" y="790"/>
                  </a:lnTo>
                  <a:lnTo>
                    <a:pt x="454" y="783"/>
                  </a:lnTo>
                  <a:lnTo>
                    <a:pt x="456" y="783"/>
                  </a:lnTo>
                  <a:lnTo>
                    <a:pt x="456" y="781"/>
                  </a:lnTo>
                  <a:lnTo>
                    <a:pt x="467" y="781"/>
                  </a:lnTo>
                  <a:lnTo>
                    <a:pt x="467" y="779"/>
                  </a:lnTo>
                  <a:lnTo>
                    <a:pt x="475" y="779"/>
                  </a:lnTo>
                  <a:lnTo>
                    <a:pt x="475" y="770"/>
                  </a:lnTo>
                  <a:lnTo>
                    <a:pt x="478" y="770"/>
                  </a:lnTo>
                  <a:lnTo>
                    <a:pt x="478" y="766"/>
                  </a:lnTo>
                  <a:lnTo>
                    <a:pt x="484" y="766"/>
                  </a:lnTo>
                  <a:lnTo>
                    <a:pt x="484" y="764"/>
                  </a:lnTo>
                  <a:lnTo>
                    <a:pt x="488" y="764"/>
                  </a:lnTo>
                  <a:lnTo>
                    <a:pt x="488" y="762"/>
                  </a:lnTo>
                  <a:lnTo>
                    <a:pt x="495" y="762"/>
                  </a:lnTo>
                  <a:lnTo>
                    <a:pt x="495" y="755"/>
                  </a:lnTo>
                  <a:lnTo>
                    <a:pt x="499" y="755"/>
                  </a:lnTo>
                  <a:lnTo>
                    <a:pt x="499" y="753"/>
                  </a:lnTo>
                  <a:lnTo>
                    <a:pt x="505" y="753"/>
                  </a:lnTo>
                  <a:lnTo>
                    <a:pt x="505" y="751"/>
                  </a:lnTo>
                  <a:lnTo>
                    <a:pt x="507" y="751"/>
                  </a:lnTo>
                  <a:lnTo>
                    <a:pt x="507" y="744"/>
                  </a:lnTo>
                  <a:lnTo>
                    <a:pt x="514" y="744"/>
                  </a:lnTo>
                  <a:lnTo>
                    <a:pt x="514" y="742"/>
                  </a:lnTo>
                  <a:lnTo>
                    <a:pt x="535" y="742"/>
                  </a:lnTo>
                  <a:lnTo>
                    <a:pt x="535" y="740"/>
                  </a:lnTo>
                  <a:lnTo>
                    <a:pt x="537" y="740"/>
                  </a:lnTo>
                  <a:lnTo>
                    <a:pt x="537" y="733"/>
                  </a:lnTo>
                  <a:lnTo>
                    <a:pt x="552" y="733"/>
                  </a:lnTo>
                  <a:lnTo>
                    <a:pt x="552" y="731"/>
                  </a:lnTo>
                  <a:lnTo>
                    <a:pt x="556" y="731"/>
                  </a:lnTo>
                  <a:lnTo>
                    <a:pt x="556" y="729"/>
                  </a:lnTo>
                  <a:lnTo>
                    <a:pt x="563" y="729"/>
                  </a:lnTo>
                  <a:lnTo>
                    <a:pt x="563" y="725"/>
                  </a:lnTo>
                  <a:lnTo>
                    <a:pt x="565" y="725"/>
                  </a:lnTo>
                  <a:lnTo>
                    <a:pt x="565" y="723"/>
                  </a:lnTo>
                  <a:lnTo>
                    <a:pt x="567" y="723"/>
                  </a:lnTo>
                  <a:lnTo>
                    <a:pt x="567" y="721"/>
                  </a:lnTo>
                  <a:lnTo>
                    <a:pt x="571" y="721"/>
                  </a:lnTo>
                  <a:lnTo>
                    <a:pt x="571" y="712"/>
                  </a:lnTo>
                  <a:lnTo>
                    <a:pt x="573" y="712"/>
                  </a:lnTo>
                  <a:lnTo>
                    <a:pt x="573" y="705"/>
                  </a:lnTo>
                  <a:lnTo>
                    <a:pt x="582" y="705"/>
                  </a:lnTo>
                  <a:lnTo>
                    <a:pt x="582" y="703"/>
                  </a:lnTo>
                  <a:lnTo>
                    <a:pt x="586" y="703"/>
                  </a:lnTo>
                  <a:lnTo>
                    <a:pt x="586" y="701"/>
                  </a:lnTo>
                  <a:lnTo>
                    <a:pt x="591" y="701"/>
                  </a:lnTo>
                  <a:lnTo>
                    <a:pt x="591" y="697"/>
                  </a:lnTo>
                  <a:lnTo>
                    <a:pt x="595" y="697"/>
                  </a:lnTo>
                  <a:lnTo>
                    <a:pt x="595" y="695"/>
                  </a:lnTo>
                  <a:lnTo>
                    <a:pt x="601" y="695"/>
                  </a:lnTo>
                  <a:lnTo>
                    <a:pt x="601" y="692"/>
                  </a:lnTo>
                  <a:lnTo>
                    <a:pt x="614" y="692"/>
                  </a:lnTo>
                  <a:lnTo>
                    <a:pt x="614" y="688"/>
                  </a:lnTo>
                  <a:lnTo>
                    <a:pt x="625" y="688"/>
                  </a:lnTo>
                  <a:lnTo>
                    <a:pt x="625" y="686"/>
                  </a:lnTo>
                  <a:lnTo>
                    <a:pt x="633" y="686"/>
                  </a:lnTo>
                  <a:lnTo>
                    <a:pt x="633" y="682"/>
                  </a:lnTo>
                  <a:lnTo>
                    <a:pt x="635" y="682"/>
                  </a:lnTo>
                  <a:lnTo>
                    <a:pt x="635" y="677"/>
                  </a:lnTo>
                  <a:lnTo>
                    <a:pt x="650" y="677"/>
                  </a:lnTo>
                  <a:lnTo>
                    <a:pt x="650" y="673"/>
                  </a:lnTo>
                  <a:lnTo>
                    <a:pt x="652" y="673"/>
                  </a:lnTo>
                  <a:lnTo>
                    <a:pt x="652" y="666"/>
                  </a:lnTo>
                  <a:lnTo>
                    <a:pt x="661" y="666"/>
                  </a:lnTo>
                  <a:lnTo>
                    <a:pt x="661" y="664"/>
                  </a:lnTo>
                  <a:lnTo>
                    <a:pt x="665" y="664"/>
                  </a:lnTo>
                  <a:lnTo>
                    <a:pt x="665" y="658"/>
                  </a:lnTo>
                  <a:lnTo>
                    <a:pt x="667" y="658"/>
                  </a:lnTo>
                  <a:lnTo>
                    <a:pt x="667" y="656"/>
                  </a:lnTo>
                  <a:lnTo>
                    <a:pt x="680" y="656"/>
                  </a:lnTo>
                  <a:lnTo>
                    <a:pt x="680" y="653"/>
                  </a:lnTo>
                  <a:lnTo>
                    <a:pt x="697" y="653"/>
                  </a:lnTo>
                  <a:lnTo>
                    <a:pt x="697" y="649"/>
                  </a:lnTo>
                  <a:lnTo>
                    <a:pt x="703" y="649"/>
                  </a:lnTo>
                  <a:lnTo>
                    <a:pt x="703" y="645"/>
                  </a:lnTo>
                  <a:lnTo>
                    <a:pt x="723" y="645"/>
                  </a:lnTo>
                  <a:lnTo>
                    <a:pt x="723" y="643"/>
                  </a:lnTo>
                  <a:lnTo>
                    <a:pt x="729" y="643"/>
                  </a:lnTo>
                  <a:lnTo>
                    <a:pt x="729" y="638"/>
                  </a:lnTo>
                  <a:lnTo>
                    <a:pt x="742" y="638"/>
                  </a:lnTo>
                  <a:lnTo>
                    <a:pt x="742" y="636"/>
                  </a:lnTo>
                  <a:lnTo>
                    <a:pt x="746" y="636"/>
                  </a:lnTo>
                  <a:lnTo>
                    <a:pt x="746" y="634"/>
                  </a:lnTo>
                  <a:lnTo>
                    <a:pt x="761" y="634"/>
                  </a:lnTo>
                  <a:lnTo>
                    <a:pt x="761" y="630"/>
                  </a:lnTo>
                  <a:lnTo>
                    <a:pt x="763" y="630"/>
                  </a:lnTo>
                  <a:lnTo>
                    <a:pt x="763" y="627"/>
                  </a:lnTo>
                  <a:lnTo>
                    <a:pt x="772" y="627"/>
                  </a:lnTo>
                  <a:lnTo>
                    <a:pt x="772" y="625"/>
                  </a:lnTo>
                  <a:lnTo>
                    <a:pt x="774" y="625"/>
                  </a:lnTo>
                  <a:lnTo>
                    <a:pt x="774" y="623"/>
                  </a:lnTo>
                  <a:lnTo>
                    <a:pt x="776" y="623"/>
                  </a:lnTo>
                  <a:lnTo>
                    <a:pt x="776" y="619"/>
                  </a:lnTo>
                  <a:lnTo>
                    <a:pt x="778" y="619"/>
                  </a:lnTo>
                  <a:lnTo>
                    <a:pt x="778" y="617"/>
                  </a:lnTo>
                  <a:lnTo>
                    <a:pt x="791" y="617"/>
                  </a:lnTo>
                  <a:lnTo>
                    <a:pt x="791" y="615"/>
                  </a:lnTo>
                  <a:lnTo>
                    <a:pt x="799" y="615"/>
                  </a:lnTo>
                  <a:lnTo>
                    <a:pt x="799" y="610"/>
                  </a:lnTo>
                  <a:lnTo>
                    <a:pt x="804" y="610"/>
                  </a:lnTo>
                  <a:lnTo>
                    <a:pt x="804" y="606"/>
                  </a:lnTo>
                  <a:lnTo>
                    <a:pt x="806" y="606"/>
                  </a:lnTo>
                  <a:lnTo>
                    <a:pt x="806" y="602"/>
                  </a:lnTo>
                  <a:lnTo>
                    <a:pt x="810" y="602"/>
                  </a:lnTo>
                  <a:lnTo>
                    <a:pt x="810" y="599"/>
                  </a:lnTo>
                  <a:lnTo>
                    <a:pt x="816" y="599"/>
                  </a:lnTo>
                  <a:lnTo>
                    <a:pt x="816" y="597"/>
                  </a:lnTo>
                  <a:lnTo>
                    <a:pt x="825" y="597"/>
                  </a:lnTo>
                  <a:lnTo>
                    <a:pt x="825" y="591"/>
                  </a:lnTo>
                  <a:lnTo>
                    <a:pt x="831" y="591"/>
                  </a:lnTo>
                  <a:lnTo>
                    <a:pt x="831" y="586"/>
                  </a:lnTo>
                  <a:lnTo>
                    <a:pt x="833" y="586"/>
                  </a:lnTo>
                  <a:lnTo>
                    <a:pt x="833" y="582"/>
                  </a:lnTo>
                  <a:lnTo>
                    <a:pt x="844" y="582"/>
                  </a:lnTo>
                  <a:lnTo>
                    <a:pt x="844" y="580"/>
                  </a:lnTo>
                  <a:lnTo>
                    <a:pt x="850" y="580"/>
                  </a:lnTo>
                  <a:lnTo>
                    <a:pt x="850" y="573"/>
                  </a:lnTo>
                  <a:lnTo>
                    <a:pt x="857" y="573"/>
                  </a:lnTo>
                  <a:lnTo>
                    <a:pt x="857" y="571"/>
                  </a:lnTo>
                  <a:lnTo>
                    <a:pt x="863" y="571"/>
                  </a:lnTo>
                  <a:lnTo>
                    <a:pt x="863" y="565"/>
                  </a:lnTo>
                  <a:lnTo>
                    <a:pt x="878" y="565"/>
                  </a:lnTo>
                  <a:lnTo>
                    <a:pt x="878" y="563"/>
                  </a:lnTo>
                  <a:lnTo>
                    <a:pt x="889" y="563"/>
                  </a:lnTo>
                  <a:lnTo>
                    <a:pt x="889" y="558"/>
                  </a:lnTo>
                  <a:lnTo>
                    <a:pt x="908" y="558"/>
                  </a:lnTo>
                  <a:lnTo>
                    <a:pt x="908" y="558"/>
                  </a:lnTo>
                  <a:lnTo>
                    <a:pt x="910" y="558"/>
                  </a:lnTo>
                  <a:lnTo>
                    <a:pt x="910" y="554"/>
                  </a:lnTo>
                  <a:lnTo>
                    <a:pt x="917" y="554"/>
                  </a:lnTo>
                  <a:lnTo>
                    <a:pt x="917" y="552"/>
                  </a:lnTo>
                  <a:lnTo>
                    <a:pt x="923" y="552"/>
                  </a:lnTo>
                  <a:lnTo>
                    <a:pt x="923" y="545"/>
                  </a:lnTo>
                  <a:lnTo>
                    <a:pt x="925" y="545"/>
                  </a:lnTo>
                  <a:lnTo>
                    <a:pt x="925" y="543"/>
                  </a:lnTo>
                  <a:lnTo>
                    <a:pt x="931" y="543"/>
                  </a:lnTo>
                  <a:lnTo>
                    <a:pt x="931" y="539"/>
                  </a:lnTo>
                  <a:lnTo>
                    <a:pt x="936" y="539"/>
                  </a:lnTo>
                  <a:lnTo>
                    <a:pt x="936" y="537"/>
                  </a:lnTo>
                  <a:lnTo>
                    <a:pt x="944" y="537"/>
                  </a:lnTo>
                  <a:lnTo>
                    <a:pt x="944" y="532"/>
                  </a:lnTo>
                  <a:lnTo>
                    <a:pt x="961" y="532"/>
                  </a:lnTo>
                  <a:lnTo>
                    <a:pt x="961" y="530"/>
                  </a:lnTo>
                  <a:lnTo>
                    <a:pt x="970" y="530"/>
                  </a:lnTo>
                  <a:lnTo>
                    <a:pt x="970" y="528"/>
                  </a:lnTo>
                  <a:lnTo>
                    <a:pt x="993" y="528"/>
                  </a:lnTo>
                  <a:lnTo>
                    <a:pt x="993" y="524"/>
                  </a:lnTo>
                  <a:lnTo>
                    <a:pt x="1025" y="524"/>
                  </a:lnTo>
                  <a:lnTo>
                    <a:pt x="1025" y="522"/>
                  </a:lnTo>
                  <a:lnTo>
                    <a:pt x="1029" y="522"/>
                  </a:lnTo>
                  <a:lnTo>
                    <a:pt x="1029" y="519"/>
                  </a:lnTo>
                  <a:lnTo>
                    <a:pt x="1032" y="519"/>
                  </a:lnTo>
                  <a:lnTo>
                    <a:pt x="1032" y="515"/>
                  </a:lnTo>
                  <a:lnTo>
                    <a:pt x="1040" y="515"/>
                  </a:lnTo>
                  <a:lnTo>
                    <a:pt x="1040" y="513"/>
                  </a:lnTo>
                  <a:lnTo>
                    <a:pt x="1042" y="513"/>
                  </a:lnTo>
                  <a:lnTo>
                    <a:pt x="1042" y="509"/>
                  </a:lnTo>
                  <a:lnTo>
                    <a:pt x="1053" y="509"/>
                  </a:lnTo>
                  <a:lnTo>
                    <a:pt x="1053" y="506"/>
                  </a:lnTo>
                  <a:lnTo>
                    <a:pt x="1072" y="506"/>
                  </a:lnTo>
                  <a:lnTo>
                    <a:pt x="1072" y="502"/>
                  </a:lnTo>
                  <a:lnTo>
                    <a:pt x="1079" y="502"/>
                  </a:lnTo>
                  <a:lnTo>
                    <a:pt x="1079" y="500"/>
                  </a:lnTo>
                  <a:lnTo>
                    <a:pt x="1098" y="500"/>
                  </a:lnTo>
                  <a:lnTo>
                    <a:pt x="1098" y="496"/>
                  </a:lnTo>
                  <a:lnTo>
                    <a:pt x="1102" y="496"/>
                  </a:lnTo>
                  <a:lnTo>
                    <a:pt x="1102" y="493"/>
                  </a:lnTo>
                  <a:lnTo>
                    <a:pt x="1106" y="493"/>
                  </a:lnTo>
                  <a:lnTo>
                    <a:pt x="1106" y="489"/>
                  </a:lnTo>
                  <a:lnTo>
                    <a:pt x="1108" y="489"/>
                  </a:lnTo>
                  <a:lnTo>
                    <a:pt x="1108" y="487"/>
                  </a:lnTo>
                  <a:lnTo>
                    <a:pt x="1117" y="487"/>
                  </a:lnTo>
                  <a:lnTo>
                    <a:pt x="1117" y="480"/>
                  </a:lnTo>
                  <a:lnTo>
                    <a:pt x="1149" y="480"/>
                  </a:lnTo>
                  <a:lnTo>
                    <a:pt x="1149" y="478"/>
                  </a:lnTo>
                  <a:lnTo>
                    <a:pt x="1153" y="478"/>
                  </a:lnTo>
                  <a:lnTo>
                    <a:pt x="1153" y="474"/>
                  </a:lnTo>
                  <a:lnTo>
                    <a:pt x="1179" y="474"/>
                  </a:lnTo>
                  <a:lnTo>
                    <a:pt x="1179" y="470"/>
                  </a:lnTo>
                  <a:lnTo>
                    <a:pt x="1219" y="470"/>
                  </a:lnTo>
                  <a:lnTo>
                    <a:pt x="1219" y="467"/>
                  </a:lnTo>
                  <a:lnTo>
                    <a:pt x="1230" y="467"/>
                  </a:lnTo>
                  <a:lnTo>
                    <a:pt x="1230" y="463"/>
                  </a:lnTo>
                  <a:lnTo>
                    <a:pt x="1236" y="463"/>
                  </a:lnTo>
                  <a:lnTo>
                    <a:pt x="1236" y="459"/>
                  </a:lnTo>
                  <a:lnTo>
                    <a:pt x="1238" y="459"/>
                  </a:lnTo>
                  <a:lnTo>
                    <a:pt x="1238" y="457"/>
                  </a:lnTo>
                  <a:lnTo>
                    <a:pt x="1268" y="457"/>
                  </a:lnTo>
                  <a:lnTo>
                    <a:pt x="1268" y="452"/>
                  </a:lnTo>
                  <a:lnTo>
                    <a:pt x="1281" y="452"/>
                  </a:lnTo>
                  <a:lnTo>
                    <a:pt x="1281" y="450"/>
                  </a:lnTo>
                  <a:lnTo>
                    <a:pt x="1285" y="450"/>
                  </a:lnTo>
                  <a:lnTo>
                    <a:pt x="1285" y="446"/>
                  </a:lnTo>
                  <a:lnTo>
                    <a:pt x="1292" y="446"/>
                  </a:lnTo>
                  <a:lnTo>
                    <a:pt x="1292" y="441"/>
                  </a:lnTo>
                  <a:lnTo>
                    <a:pt x="1296" y="441"/>
                  </a:lnTo>
                  <a:lnTo>
                    <a:pt x="1296" y="439"/>
                  </a:lnTo>
                  <a:lnTo>
                    <a:pt x="1307" y="439"/>
                  </a:lnTo>
                  <a:lnTo>
                    <a:pt x="1307" y="435"/>
                  </a:lnTo>
                  <a:lnTo>
                    <a:pt x="1315" y="435"/>
                  </a:lnTo>
                  <a:lnTo>
                    <a:pt x="1315" y="431"/>
                  </a:lnTo>
                  <a:lnTo>
                    <a:pt x="1345" y="431"/>
                  </a:lnTo>
                  <a:lnTo>
                    <a:pt x="1345" y="429"/>
                  </a:lnTo>
                  <a:lnTo>
                    <a:pt x="1349" y="429"/>
                  </a:lnTo>
                  <a:lnTo>
                    <a:pt x="1349" y="424"/>
                  </a:lnTo>
                  <a:lnTo>
                    <a:pt x="1370" y="424"/>
                  </a:lnTo>
                  <a:lnTo>
                    <a:pt x="1370" y="416"/>
                  </a:lnTo>
                  <a:lnTo>
                    <a:pt x="1379" y="416"/>
                  </a:lnTo>
                  <a:lnTo>
                    <a:pt x="1379" y="411"/>
                  </a:lnTo>
                  <a:lnTo>
                    <a:pt x="1390" y="411"/>
                  </a:lnTo>
                  <a:lnTo>
                    <a:pt x="1390" y="409"/>
                  </a:lnTo>
                  <a:lnTo>
                    <a:pt x="1398" y="409"/>
                  </a:lnTo>
                  <a:lnTo>
                    <a:pt x="1398" y="400"/>
                  </a:lnTo>
                  <a:lnTo>
                    <a:pt x="1407" y="400"/>
                  </a:lnTo>
                  <a:lnTo>
                    <a:pt x="1407" y="398"/>
                  </a:lnTo>
                  <a:lnTo>
                    <a:pt x="1422" y="398"/>
                  </a:lnTo>
                  <a:lnTo>
                    <a:pt x="1422" y="394"/>
                  </a:lnTo>
                  <a:lnTo>
                    <a:pt x="1428" y="394"/>
                  </a:lnTo>
                  <a:lnTo>
                    <a:pt x="1428" y="390"/>
                  </a:lnTo>
                  <a:lnTo>
                    <a:pt x="1434" y="390"/>
                  </a:lnTo>
                  <a:lnTo>
                    <a:pt x="1434" y="385"/>
                  </a:lnTo>
                  <a:lnTo>
                    <a:pt x="1466" y="385"/>
                  </a:lnTo>
                  <a:lnTo>
                    <a:pt x="1466" y="381"/>
                  </a:lnTo>
                  <a:lnTo>
                    <a:pt x="1475" y="381"/>
                  </a:lnTo>
                  <a:lnTo>
                    <a:pt x="1475" y="379"/>
                  </a:lnTo>
                  <a:lnTo>
                    <a:pt x="1498" y="379"/>
                  </a:lnTo>
                  <a:lnTo>
                    <a:pt x="1498" y="372"/>
                  </a:lnTo>
                  <a:lnTo>
                    <a:pt x="1503" y="372"/>
                  </a:lnTo>
                  <a:lnTo>
                    <a:pt x="1503" y="370"/>
                  </a:lnTo>
                  <a:lnTo>
                    <a:pt x="1513" y="370"/>
                  </a:lnTo>
                  <a:lnTo>
                    <a:pt x="1513" y="366"/>
                  </a:lnTo>
                  <a:lnTo>
                    <a:pt x="1524" y="366"/>
                  </a:lnTo>
                  <a:lnTo>
                    <a:pt x="1524" y="361"/>
                  </a:lnTo>
                  <a:lnTo>
                    <a:pt x="1535" y="361"/>
                  </a:lnTo>
                  <a:lnTo>
                    <a:pt x="1535" y="357"/>
                  </a:lnTo>
                  <a:lnTo>
                    <a:pt x="1569" y="357"/>
                  </a:lnTo>
                  <a:lnTo>
                    <a:pt x="1569" y="353"/>
                  </a:lnTo>
                  <a:lnTo>
                    <a:pt x="1586" y="353"/>
                  </a:lnTo>
                  <a:lnTo>
                    <a:pt x="1586" y="348"/>
                  </a:lnTo>
                  <a:lnTo>
                    <a:pt x="1596" y="348"/>
                  </a:lnTo>
                  <a:lnTo>
                    <a:pt x="1596" y="344"/>
                  </a:lnTo>
                  <a:lnTo>
                    <a:pt x="1603" y="344"/>
                  </a:lnTo>
                  <a:lnTo>
                    <a:pt x="1603" y="340"/>
                  </a:lnTo>
                  <a:lnTo>
                    <a:pt x="1605" y="340"/>
                  </a:lnTo>
                  <a:lnTo>
                    <a:pt x="1605" y="336"/>
                  </a:lnTo>
                  <a:lnTo>
                    <a:pt x="1630" y="336"/>
                  </a:lnTo>
                  <a:lnTo>
                    <a:pt x="1630" y="331"/>
                  </a:lnTo>
                  <a:lnTo>
                    <a:pt x="1647" y="331"/>
                  </a:lnTo>
                  <a:lnTo>
                    <a:pt x="1647" y="327"/>
                  </a:lnTo>
                  <a:lnTo>
                    <a:pt x="1654" y="327"/>
                  </a:lnTo>
                  <a:lnTo>
                    <a:pt x="1654" y="323"/>
                  </a:lnTo>
                  <a:lnTo>
                    <a:pt x="1656" y="323"/>
                  </a:lnTo>
                  <a:lnTo>
                    <a:pt x="1656" y="318"/>
                  </a:lnTo>
                  <a:lnTo>
                    <a:pt x="1682" y="318"/>
                  </a:lnTo>
                  <a:lnTo>
                    <a:pt x="1682" y="314"/>
                  </a:lnTo>
                  <a:lnTo>
                    <a:pt x="1696" y="314"/>
                  </a:lnTo>
                  <a:lnTo>
                    <a:pt x="1696" y="310"/>
                  </a:lnTo>
                  <a:lnTo>
                    <a:pt x="1707" y="310"/>
                  </a:lnTo>
                  <a:lnTo>
                    <a:pt x="1707" y="305"/>
                  </a:lnTo>
                  <a:lnTo>
                    <a:pt x="1718" y="305"/>
                  </a:lnTo>
                  <a:lnTo>
                    <a:pt x="1718" y="299"/>
                  </a:lnTo>
                  <a:lnTo>
                    <a:pt x="1809" y="299"/>
                  </a:lnTo>
                  <a:lnTo>
                    <a:pt x="1809" y="294"/>
                  </a:lnTo>
                  <a:lnTo>
                    <a:pt x="1826" y="294"/>
                  </a:lnTo>
                  <a:lnTo>
                    <a:pt x="1826" y="290"/>
                  </a:lnTo>
                  <a:lnTo>
                    <a:pt x="1837" y="290"/>
                  </a:lnTo>
                  <a:lnTo>
                    <a:pt x="1837" y="284"/>
                  </a:lnTo>
                  <a:lnTo>
                    <a:pt x="1854" y="284"/>
                  </a:lnTo>
                  <a:lnTo>
                    <a:pt x="1854" y="279"/>
                  </a:lnTo>
                  <a:lnTo>
                    <a:pt x="1871" y="279"/>
                  </a:lnTo>
                  <a:lnTo>
                    <a:pt x="1871" y="273"/>
                  </a:lnTo>
                  <a:lnTo>
                    <a:pt x="1873" y="273"/>
                  </a:lnTo>
                  <a:lnTo>
                    <a:pt x="1873" y="268"/>
                  </a:lnTo>
                  <a:lnTo>
                    <a:pt x="1903" y="268"/>
                  </a:lnTo>
                  <a:lnTo>
                    <a:pt x="1903" y="262"/>
                  </a:lnTo>
                  <a:lnTo>
                    <a:pt x="1916" y="262"/>
                  </a:lnTo>
                  <a:lnTo>
                    <a:pt x="1916" y="255"/>
                  </a:lnTo>
                  <a:lnTo>
                    <a:pt x="1963" y="255"/>
                  </a:lnTo>
                  <a:lnTo>
                    <a:pt x="1963" y="249"/>
                  </a:lnTo>
                  <a:lnTo>
                    <a:pt x="2029" y="249"/>
                  </a:lnTo>
                  <a:lnTo>
                    <a:pt x="2029" y="243"/>
                  </a:lnTo>
                  <a:lnTo>
                    <a:pt x="2069" y="243"/>
                  </a:lnTo>
                  <a:lnTo>
                    <a:pt x="2069" y="236"/>
                  </a:lnTo>
                  <a:lnTo>
                    <a:pt x="2072" y="236"/>
                  </a:lnTo>
                  <a:lnTo>
                    <a:pt x="2072" y="230"/>
                  </a:lnTo>
                  <a:lnTo>
                    <a:pt x="2114" y="230"/>
                  </a:lnTo>
                  <a:lnTo>
                    <a:pt x="2114" y="223"/>
                  </a:lnTo>
                  <a:lnTo>
                    <a:pt x="2138" y="223"/>
                  </a:lnTo>
                  <a:lnTo>
                    <a:pt x="2138" y="214"/>
                  </a:lnTo>
                  <a:lnTo>
                    <a:pt x="2144" y="214"/>
                  </a:lnTo>
                  <a:lnTo>
                    <a:pt x="2144" y="208"/>
                  </a:lnTo>
                  <a:lnTo>
                    <a:pt x="2172" y="208"/>
                  </a:lnTo>
                  <a:lnTo>
                    <a:pt x="2172" y="199"/>
                  </a:lnTo>
                  <a:lnTo>
                    <a:pt x="2199" y="199"/>
                  </a:lnTo>
                  <a:lnTo>
                    <a:pt x="2199" y="191"/>
                  </a:lnTo>
                  <a:lnTo>
                    <a:pt x="2242" y="191"/>
                  </a:lnTo>
                  <a:lnTo>
                    <a:pt x="2242" y="182"/>
                  </a:lnTo>
                  <a:lnTo>
                    <a:pt x="2327" y="182"/>
                  </a:lnTo>
                  <a:lnTo>
                    <a:pt x="2327" y="171"/>
                  </a:lnTo>
                  <a:lnTo>
                    <a:pt x="2381" y="171"/>
                  </a:lnTo>
                  <a:lnTo>
                    <a:pt x="2381" y="160"/>
                  </a:lnTo>
                  <a:lnTo>
                    <a:pt x="2412" y="160"/>
                  </a:lnTo>
                  <a:lnTo>
                    <a:pt x="2412" y="150"/>
                  </a:lnTo>
                  <a:lnTo>
                    <a:pt x="2447" y="150"/>
                  </a:lnTo>
                  <a:lnTo>
                    <a:pt x="2447" y="139"/>
                  </a:lnTo>
                  <a:lnTo>
                    <a:pt x="2476" y="139"/>
                  </a:lnTo>
                  <a:lnTo>
                    <a:pt x="2476" y="128"/>
                  </a:lnTo>
                  <a:lnTo>
                    <a:pt x="2560" y="128"/>
                  </a:lnTo>
                  <a:lnTo>
                    <a:pt x="2560" y="115"/>
                  </a:lnTo>
                  <a:lnTo>
                    <a:pt x="2641" y="115"/>
                  </a:lnTo>
                  <a:lnTo>
                    <a:pt x="2641" y="100"/>
                  </a:lnTo>
                  <a:lnTo>
                    <a:pt x="2651" y="100"/>
                  </a:lnTo>
                  <a:lnTo>
                    <a:pt x="2651" y="85"/>
                  </a:lnTo>
                  <a:lnTo>
                    <a:pt x="2715" y="85"/>
                  </a:lnTo>
                  <a:lnTo>
                    <a:pt x="2715" y="69"/>
                  </a:lnTo>
                  <a:lnTo>
                    <a:pt x="2719" y="69"/>
                  </a:lnTo>
                  <a:lnTo>
                    <a:pt x="2719" y="52"/>
                  </a:lnTo>
                  <a:lnTo>
                    <a:pt x="2764" y="52"/>
                  </a:lnTo>
                  <a:lnTo>
                    <a:pt x="2764" y="37"/>
                  </a:lnTo>
                  <a:lnTo>
                    <a:pt x="2783" y="37"/>
                  </a:lnTo>
                  <a:lnTo>
                    <a:pt x="2783" y="20"/>
                  </a:lnTo>
                  <a:lnTo>
                    <a:pt x="2875" y="20"/>
                  </a:lnTo>
                  <a:lnTo>
                    <a:pt x="2875" y="0"/>
                  </a:lnTo>
                  <a:lnTo>
                    <a:pt x="2973" y="0"/>
                  </a:lnTo>
                </a:path>
              </a:pathLst>
            </a:custGeom>
            <a:noFill/>
            <a:ln w="28575" cap="flat">
              <a:solidFill>
                <a:srgbClr val="39368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14" name="Freeform 10152"/>
            <p:cNvSpPr>
              <a:spLocks/>
            </p:cNvSpPr>
            <p:nvPr/>
          </p:nvSpPr>
          <p:spPr bwMode="auto">
            <a:xfrm>
              <a:off x="6945313" y="3162300"/>
              <a:ext cx="4719637" cy="2251075"/>
            </a:xfrm>
            <a:custGeom>
              <a:avLst/>
              <a:gdLst>
                <a:gd name="T0" fmla="*/ 9 w 2973"/>
                <a:gd name="T1" fmla="*/ 1362 h 1418"/>
                <a:gd name="T2" fmla="*/ 19 w 2973"/>
                <a:gd name="T3" fmla="*/ 1289 h 1418"/>
                <a:gd name="T4" fmla="*/ 30 w 2973"/>
                <a:gd name="T5" fmla="*/ 1200 h 1418"/>
                <a:gd name="T6" fmla="*/ 41 w 2973"/>
                <a:gd name="T7" fmla="*/ 1122 h 1418"/>
                <a:gd name="T8" fmla="*/ 51 w 2973"/>
                <a:gd name="T9" fmla="*/ 1075 h 1418"/>
                <a:gd name="T10" fmla="*/ 64 w 2973"/>
                <a:gd name="T11" fmla="*/ 1044 h 1418"/>
                <a:gd name="T12" fmla="*/ 73 w 2973"/>
                <a:gd name="T13" fmla="*/ 1012 h 1418"/>
                <a:gd name="T14" fmla="*/ 85 w 2973"/>
                <a:gd name="T15" fmla="*/ 982 h 1418"/>
                <a:gd name="T16" fmla="*/ 98 w 2973"/>
                <a:gd name="T17" fmla="*/ 962 h 1418"/>
                <a:gd name="T18" fmla="*/ 109 w 2973"/>
                <a:gd name="T19" fmla="*/ 934 h 1418"/>
                <a:gd name="T20" fmla="*/ 126 w 2973"/>
                <a:gd name="T21" fmla="*/ 917 h 1418"/>
                <a:gd name="T22" fmla="*/ 141 w 2973"/>
                <a:gd name="T23" fmla="*/ 904 h 1418"/>
                <a:gd name="T24" fmla="*/ 158 w 2973"/>
                <a:gd name="T25" fmla="*/ 893 h 1418"/>
                <a:gd name="T26" fmla="*/ 173 w 2973"/>
                <a:gd name="T27" fmla="*/ 867 h 1418"/>
                <a:gd name="T28" fmla="*/ 183 w 2973"/>
                <a:gd name="T29" fmla="*/ 856 h 1418"/>
                <a:gd name="T30" fmla="*/ 198 w 2973"/>
                <a:gd name="T31" fmla="*/ 834 h 1418"/>
                <a:gd name="T32" fmla="*/ 209 w 2973"/>
                <a:gd name="T33" fmla="*/ 817 h 1418"/>
                <a:gd name="T34" fmla="*/ 228 w 2973"/>
                <a:gd name="T35" fmla="*/ 802 h 1418"/>
                <a:gd name="T36" fmla="*/ 250 w 2973"/>
                <a:gd name="T37" fmla="*/ 783 h 1418"/>
                <a:gd name="T38" fmla="*/ 275 w 2973"/>
                <a:gd name="T39" fmla="*/ 765 h 1418"/>
                <a:gd name="T40" fmla="*/ 305 w 2973"/>
                <a:gd name="T41" fmla="*/ 746 h 1418"/>
                <a:gd name="T42" fmla="*/ 320 w 2973"/>
                <a:gd name="T43" fmla="*/ 728 h 1418"/>
                <a:gd name="T44" fmla="*/ 335 w 2973"/>
                <a:gd name="T45" fmla="*/ 713 h 1418"/>
                <a:gd name="T46" fmla="*/ 369 w 2973"/>
                <a:gd name="T47" fmla="*/ 703 h 1418"/>
                <a:gd name="T48" fmla="*/ 394 w 2973"/>
                <a:gd name="T49" fmla="*/ 687 h 1418"/>
                <a:gd name="T50" fmla="*/ 443 w 2973"/>
                <a:gd name="T51" fmla="*/ 670 h 1418"/>
                <a:gd name="T52" fmla="*/ 473 w 2973"/>
                <a:gd name="T53" fmla="*/ 657 h 1418"/>
                <a:gd name="T54" fmla="*/ 497 w 2973"/>
                <a:gd name="T55" fmla="*/ 646 h 1418"/>
                <a:gd name="T56" fmla="*/ 516 w 2973"/>
                <a:gd name="T57" fmla="*/ 631 h 1418"/>
                <a:gd name="T58" fmla="*/ 548 w 2973"/>
                <a:gd name="T59" fmla="*/ 616 h 1418"/>
                <a:gd name="T60" fmla="*/ 582 w 2973"/>
                <a:gd name="T61" fmla="*/ 605 h 1418"/>
                <a:gd name="T62" fmla="*/ 625 w 2973"/>
                <a:gd name="T63" fmla="*/ 588 h 1418"/>
                <a:gd name="T64" fmla="*/ 646 w 2973"/>
                <a:gd name="T65" fmla="*/ 573 h 1418"/>
                <a:gd name="T66" fmla="*/ 693 w 2973"/>
                <a:gd name="T67" fmla="*/ 558 h 1418"/>
                <a:gd name="T68" fmla="*/ 703 w 2973"/>
                <a:gd name="T69" fmla="*/ 547 h 1418"/>
                <a:gd name="T70" fmla="*/ 723 w 2973"/>
                <a:gd name="T71" fmla="*/ 530 h 1418"/>
                <a:gd name="T72" fmla="*/ 765 w 2973"/>
                <a:gd name="T73" fmla="*/ 519 h 1418"/>
                <a:gd name="T74" fmla="*/ 812 w 2973"/>
                <a:gd name="T75" fmla="*/ 506 h 1418"/>
                <a:gd name="T76" fmla="*/ 833 w 2973"/>
                <a:gd name="T77" fmla="*/ 491 h 1418"/>
                <a:gd name="T78" fmla="*/ 857 w 2973"/>
                <a:gd name="T79" fmla="*/ 475 h 1418"/>
                <a:gd name="T80" fmla="*/ 902 w 2973"/>
                <a:gd name="T81" fmla="*/ 465 h 1418"/>
                <a:gd name="T82" fmla="*/ 919 w 2973"/>
                <a:gd name="T83" fmla="*/ 454 h 1418"/>
                <a:gd name="T84" fmla="*/ 942 w 2973"/>
                <a:gd name="T85" fmla="*/ 441 h 1418"/>
                <a:gd name="T86" fmla="*/ 980 w 2973"/>
                <a:gd name="T87" fmla="*/ 430 h 1418"/>
                <a:gd name="T88" fmla="*/ 995 w 2973"/>
                <a:gd name="T89" fmla="*/ 415 h 1418"/>
                <a:gd name="T90" fmla="*/ 1034 w 2973"/>
                <a:gd name="T91" fmla="*/ 402 h 1418"/>
                <a:gd name="T92" fmla="*/ 1085 w 2973"/>
                <a:gd name="T93" fmla="*/ 387 h 1418"/>
                <a:gd name="T94" fmla="*/ 1117 w 2973"/>
                <a:gd name="T95" fmla="*/ 367 h 1418"/>
                <a:gd name="T96" fmla="*/ 1206 w 2973"/>
                <a:gd name="T97" fmla="*/ 350 h 1418"/>
                <a:gd name="T98" fmla="*/ 1266 w 2973"/>
                <a:gd name="T99" fmla="*/ 333 h 1418"/>
                <a:gd name="T100" fmla="*/ 1347 w 2973"/>
                <a:gd name="T101" fmla="*/ 318 h 1418"/>
                <a:gd name="T102" fmla="*/ 1398 w 2973"/>
                <a:gd name="T103" fmla="*/ 300 h 1418"/>
                <a:gd name="T104" fmla="*/ 1434 w 2973"/>
                <a:gd name="T105" fmla="*/ 281 h 1418"/>
                <a:gd name="T106" fmla="*/ 1535 w 2973"/>
                <a:gd name="T107" fmla="*/ 259 h 1418"/>
                <a:gd name="T108" fmla="*/ 1616 w 2973"/>
                <a:gd name="T109" fmla="*/ 242 h 1418"/>
                <a:gd name="T110" fmla="*/ 1707 w 2973"/>
                <a:gd name="T111" fmla="*/ 225 h 1418"/>
                <a:gd name="T112" fmla="*/ 1839 w 2973"/>
                <a:gd name="T113" fmla="*/ 205 h 1418"/>
                <a:gd name="T114" fmla="*/ 1920 w 2973"/>
                <a:gd name="T115" fmla="*/ 181 h 1418"/>
                <a:gd name="T116" fmla="*/ 2099 w 2973"/>
                <a:gd name="T117" fmla="*/ 155 h 1418"/>
                <a:gd name="T118" fmla="*/ 2189 w 2973"/>
                <a:gd name="T119" fmla="*/ 116 h 1418"/>
                <a:gd name="T120" fmla="*/ 2498 w 2973"/>
                <a:gd name="T121" fmla="*/ 71 h 1418"/>
                <a:gd name="T122" fmla="*/ 2873 w 2973"/>
                <a:gd name="T123" fmla="*/ 0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73" h="1418">
                  <a:moveTo>
                    <a:pt x="0" y="1418"/>
                  </a:moveTo>
                  <a:lnTo>
                    <a:pt x="0" y="1418"/>
                  </a:lnTo>
                  <a:lnTo>
                    <a:pt x="2" y="1418"/>
                  </a:lnTo>
                  <a:lnTo>
                    <a:pt x="2" y="1410"/>
                  </a:lnTo>
                  <a:lnTo>
                    <a:pt x="7" y="1410"/>
                  </a:lnTo>
                  <a:lnTo>
                    <a:pt x="7" y="1382"/>
                  </a:lnTo>
                  <a:lnTo>
                    <a:pt x="9" y="1382"/>
                  </a:lnTo>
                  <a:lnTo>
                    <a:pt x="9" y="1362"/>
                  </a:lnTo>
                  <a:lnTo>
                    <a:pt x="11" y="1362"/>
                  </a:lnTo>
                  <a:lnTo>
                    <a:pt x="11" y="1341"/>
                  </a:lnTo>
                  <a:lnTo>
                    <a:pt x="15" y="1341"/>
                  </a:lnTo>
                  <a:lnTo>
                    <a:pt x="15" y="1330"/>
                  </a:lnTo>
                  <a:lnTo>
                    <a:pt x="17" y="1330"/>
                  </a:lnTo>
                  <a:lnTo>
                    <a:pt x="17" y="1319"/>
                  </a:lnTo>
                  <a:lnTo>
                    <a:pt x="19" y="1319"/>
                  </a:lnTo>
                  <a:lnTo>
                    <a:pt x="19" y="1289"/>
                  </a:lnTo>
                  <a:lnTo>
                    <a:pt x="22" y="1289"/>
                  </a:lnTo>
                  <a:lnTo>
                    <a:pt x="22" y="1261"/>
                  </a:lnTo>
                  <a:lnTo>
                    <a:pt x="24" y="1261"/>
                  </a:lnTo>
                  <a:lnTo>
                    <a:pt x="24" y="1235"/>
                  </a:lnTo>
                  <a:lnTo>
                    <a:pt x="28" y="1235"/>
                  </a:lnTo>
                  <a:lnTo>
                    <a:pt x="28" y="1217"/>
                  </a:lnTo>
                  <a:lnTo>
                    <a:pt x="30" y="1217"/>
                  </a:lnTo>
                  <a:lnTo>
                    <a:pt x="30" y="1200"/>
                  </a:lnTo>
                  <a:lnTo>
                    <a:pt x="34" y="1200"/>
                  </a:lnTo>
                  <a:lnTo>
                    <a:pt x="34" y="1187"/>
                  </a:lnTo>
                  <a:lnTo>
                    <a:pt x="36" y="1187"/>
                  </a:lnTo>
                  <a:lnTo>
                    <a:pt x="36" y="1163"/>
                  </a:lnTo>
                  <a:lnTo>
                    <a:pt x="39" y="1163"/>
                  </a:lnTo>
                  <a:lnTo>
                    <a:pt x="39" y="1142"/>
                  </a:lnTo>
                  <a:lnTo>
                    <a:pt x="41" y="1142"/>
                  </a:lnTo>
                  <a:lnTo>
                    <a:pt x="41" y="1122"/>
                  </a:lnTo>
                  <a:lnTo>
                    <a:pt x="45" y="1122"/>
                  </a:lnTo>
                  <a:lnTo>
                    <a:pt x="45" y="1105"/>
                  </a:lnTo>
                  <a:lnTo>
                    <a:pt x="47" y="1105"/>
                  </a:lnTo>
                  <a:lnTo>
                    <a:pt x="47" y="1098"/>
                  </a:lnTo>
                  <a:lnTo>
                    <a:pt x="49" y="1098"/>
                  </a:lnTo>
                  <a:lnTo>
                    <a:pt x="49" y="1083"/>
                  </a:lnTo>
                  <a:lnTo>
                    <a:pt x="51" y="1083"/>
                  </a:lnTo>
                  <a:lnTo>
                    <a:pt x="51" y="1075"/>
                  </a:lnTo>
                  <a:lnTo>
                    <a:pt x="56" y="1075"/>
                  </a:lnTo>
                  <a:lnTo>
                    <a:pt x="56" y="1070"/>
                  </a:lnTo>
                  <a:lnTo>
                    <a:pt x="58" y="1070"/>
                  </a:lnTo>
                  <a:lnTo>
                    <a:pt x="58" y="1062"/>
                  </a:lnTo>
                  <a:lnTo>
                    <a:pt x="60" y="1062"/>
                  </a:lnTo>
                  <a:lnTo>
                    <a:pt x="60" y="1055"/>
                  </a:lnTo>
                  <a:lnTo>
                    <a:pt x="64" y="1055"/>
                  </a:lnTo>
                  <a:lnTo>
                    <a:pt x="64" y="1044"/>
                  </a:lnTo>
                  <a:lnTo>
                    <a:pt x="66" y="1044"/>
                  </a:lnTo>
                  <a:lnTo>
                    <a:pt x="66" y="1036"/>
                  </a:lnTo>
                  <a:lnTo>
                    <a:pt x="68" y="1036"/>
                  </a:lnTo>
                  <a:lnTo>
                    <a:pt x="68" y="1029"/>
                  </a:lnTo>
                  <a:lnTo>
                    <a:pt x="71" y="1029"/>
                  </a:lnTo>
                  <a:lnTo>
                    <a:pt x="71" y="1018"/>
                  </a:lnTo>
                  <a:lnTo>
                    <a:pt x="73" y="1018"/>
                  </a:lnTo>
                  <a:lnTo>
                    <a:pt x="73" y="1012"/>
                  </a:lnTo>
                  <a:lnTo>
                    <a:pt x="77" y="1012"/>
                  </a:lnTo>
                  <a:lnTo>
                    <a:pt x="77" y="999"/>
                  </a:lnTo>
                  <a:lnTo>
                    <a:pt x="79" y="999"/>
                  </a:lnTo>
                  <a:lnTo>
                    <a:pt x="79" y="995"/>
                  </a:lnTo>
                  <a:lnTo>
                    <a:pt x="81" y="995"/>
                  </a:lnTo>
                  <a:lnTo>
                    <a:pt x="81" y="986"/>
                  </a:lnTo>
                  <a:lnTo>
                    <a:pt x="85" y="986"/>
                  </a:lnTo>
                  <a:lnTo>
                    <a:pt x="85" y="982"/>
                  </a:lnTo>
                  <a:lnTo>
                    <a:pt x="90" y="982"/>
                  </a:lnTo>
                  <a:lnTo>
                    <a:pt x="90" y="975"/>
                  </a:lnTo>
                  <a:lnTo>
                    <a:pt x="92" y="975"/>
                  </a:lnTo>
                  <a:lnTo>
                    <a:pt x="92" y="971"/>
                  </a:lnTo>
                  <a:lnTo>
                    <a:pt x="96" y="971"/>
                  </a:lnTo>
                  <a:lnTo>
                    <a:pt x="96" y="964"/>
                  </a:lnTo>
                  <a:lnTo>
                    <a:pt x="98" y="964"/>
                  </a:lnTo>
                  <a:lnTo>
                    <a:pt x="98" y="962"/>
                  </a:lnTo>
                  <a:lnTo>
                    <a:pt x="103" y="962"/>
                  </a:lnTo>
                  <a:lnTo>
                    <a:pt x="103" y="951"/>
                  </a:lnTo>
                  <a:lnTo>
                    <a:pt x="103" y="951"/>
                  </a:lnTo>
                  <a:lnTo>
                    <a:pt x="103" y="947"/>
                  </a:lnTo>
                  <a:lnTo>
                    <a:pt x="107" y="947"/>
                  </a:lnTo>
                  <a:lnTo>
                    <a:pt x="107" y="940"/>
                  </a:lnTo>
                  <a:lnTo>
                    <a:pt x="109" y="940"/>
                  </a:lnTo>
                  <a:lnTo>
                    <a:pt x="109" y="934"/>
                  </a:lnTo>
                  <a:lnTo>
                    <a:pt x="111" y="934"/>
                  </a:lnTo>
                  <a:lnTo>
                    <a:pt x="111" y="930"/>
                  </a:lnTo>
                  <a:lnTo>
                    <a:pt x="115" y="930"/>
                  </a:lnTo>
                  <a:lnTo>
                    <a:pt x="115" y="925"/>
                  </a:lnTo>
                  <a:lnTo>
                    <a:pt x="120" y="925"/>
                  </a:lnTo>
                  <a:lnTo>
                    <a:pt x="120" y="921"/>
                  </a:lnTo>
                  <a:lnTo>
                    <a:pt x="126" y="921"/>
                  </a:lnTo>
                  <a:lnTo>
                    <a:pt x="126" y="917"/>
                  </a:lnTo>
                  <a:lnTo>
                    <a:pt x="128" y="917"/>
                  </a:lnTo>
                  <a:lnTo>
                    <a:pt x="128" y="914"/>
                  </a:lnTo>
                  <a:lnTo>
                    <a:pt x="134" y="914"/>
                  </a:lnTo>
                  <a:lnTo>
                    <a:pt x="134" y="910"/>
                  </a:lnTo>
                  <a:lnTo>
                    <a:pt x="139" y="910"/>
                  </a:lnTo>
                  <a:lnTo>
                    <a:pt x="139" y="906"/>
                  </a:lnTo>
                  <a:lnTo>
                    <a:pt x="141" y="906"/>
                  </a:lnTo>
                  <a:lnTo>
                    <a:pt x="141" y="904"/>
                  </a:lnTo>
                  <a:lnTo>
                    <a:pt x="145" y="904"/>
                  </a:lnTo>
                  <a:lnTo>
                    <a:pt x="145" y="902"/>
                  </a:lnTo>
                  <a:lnTo>
                    <a:pt x="149" y="902"/>
                  </a:lnTo>
                  <a:lnTo>
                    <a:pt x="149" y="897"/>
                  </a:lnTo>
                  <a:lnTo>
                    <a:pt x="156" y="897"/>
                  </a:lnTo>
                  <a:lnTo>
                    <a:pt x="156" y="895"/>
                  </a:lnTo>
                  <a:lnTo>
                    <a:pt x="158" y="895"/>
                  </a:lnTo>
                  <a:lnTo>
                    <a:pt x="158" y="893"/>
                  </a:lnTo>
                  <a:lnTo>
                    <a:pt x="160" y="893"/>
                  </a:lnTo>
                  <a:lnTo>
                    <a:pt x="160" y="886"/>
                  </a:lnTo>
                  <a:lnTo>
                    <a:pt x="162" y="886"/>
                  </a:lnTo>
                  <a:lnTo>
                    <a:pt x="162" y="884"/>
                  </a:lnTo>
                  <a:lnTo>
                    <a:pt x="169" y="884"/>
                  </a:lnTo>
                  <a:lnTo>
                    <a:pt x="169" y="876"/>
                  </a:lnTo>
                  <a:lnTo>
                    <a:pt x="173" y="876"/>
                  </a:lnTo>
                  <a:lnTo>
                    <a:pt x="173" y="867"/>
                  </a:lnTo>
                  <a:lnTo>
                    <a:pt x="177" y="867"/>
                  </a:lnTo>
                  <a:lnTo>
                    <a:pt x="177" y="865"/>
                  </a:lnTo>
                  <a:lnTo>
                    <a:pt x="179" y="865"/>
                  </a:lnTo>
                  <a:lnTo>
                    <a:pt x="179" y="863"/>
                  </a:lnTo>
                  <a:lnTo>
                    <a:pt x="181" y="863"/>
                  </a:lnTo>
                  <a:lnTo>
                    <a:pt x="181" y="860"/>
                  </a:lnTo>
                  <a:lnTo>
                    <a:pt x="183" y="860"/>
                  </a:lnTo>
                  <a:lnTo>
                    <a:pt x="183" y="856"/>
                  </a:lnTo>
                  <a:lnTo>
                    <a:pt x="188" y="856"/>
                  </a:lnTo>
                  <a:lnTo>
                    <a:pt x="188" y="845"/>
                  </a:lnTo>
                  <a:lnTo>
                    <a:pt x="194" y="845"/>
                  </a:lnTo>
                  <a:lnTo>
                    <a:pt x="194" y="843"/>
                  </a:lnTo>
                  <a:lnTo>
                    <a:pt x="196" y="843"/>
                  </a:lnTo>
                  <a:lnTo>
                    <a:pt x="196" y="837"/>
                  </a:lnTo>
                  <a:lnTo>
                    <a:pt x="198" y="837"/>
                  </a:lnTo>
                  <a:lnTo>
                    <a:pt x="198" y="834"/>
                  </a:lnTo>
                  <a:lnTo>
                    <a:pt x="201" y="834"/>
                  </a:lnTo>
                  <a:lnTo>
                    <a:pt x="201" y="832"/>
                  </a:lnTo>
                  <a:lnTo>
                    <a:pt x="205" y="832"/>
                  </a:lnTo>
                  <a:lnTo>
                    <a:pt x="205" y="828"/>
                  </a:lnTo>
                  <a:lnTo>
                    <a:pt x="207" y="828"/>
                  </a:lnTo>
                  <a:lnTo>
                    <a:pt x="207" y="824"/>
                  </a:lnTo>
                  <a:lnTo>
                    <a:pt x="209" y="824"/>
                  </a:lnTo>
                  <a:lnTo>
                    <a:pt x="209" y="817"/>
                  </a:lnTo>
                  <a:lnTo>
                    <a:pt x="213" y="817"/>
                  </a:lnTo>
                  <a:lnTo>
                    <a:pt x="213" y="815"/>
                  </a:lnTo>
                  <a:lnTo>
                    <a:pt x="220" y="815"/>
                  </a:lnTo>
                  <a:lnTo>
                    <a:pt x="220" y="813"/>
                  </a:lnTo>
                  <a:lnTo>
                    <a:pt x="226" y="813"/>
                  </a:lnTo>
                  <a:lnTo>
                    <a:pt x="226" y="806"/>
                  </a:lnTo>
                  <a:lnTo>
                    <a:pt x="228" y="806"/>
                  </a:lnTo>
                  <a:lnTo>
                    <a:pt x="228" y="802"/>
                  </a:lnTo>
                  <a:lnTo>
                    <a:pt x="230" y="802"/>
                  </a:lnTo>
                  <a:lnTo>
                    <a:pt x="230" y="793"/>
                  </a:lnTo>
                  <a:lnTo>
                    <a:pt x="237" y="793"/>
                  </a:lnTo>
                  <a:lnTo>
                    <a:pt x="237" y="791"/>
                  </a:lnTo>
                  <a:lnTo>
                    <a:pt x="247" y="791"/>
                  </a:lnTo>
                  <a:lnTo>
                    <a:pt x="247" y="785"/>
                  </a:lnTo>
                  <a:lnTo>
                    <a:pt x="250" y="785"/>
                  </a:lnTo>
                  <a:lnTo>
                    <a:pt x="250" y="783"/>
                  </a:lnTo>
                  <a:lnTo>
                    <a:pt x="256" y="783"/>
                  </a:lnTo>
                  <a:lnTo>
                    <a:pt x="256" y="778"/>
                  </a:lnTo>
                  <a:lnTo>
                    <a:pt x="264" y="778"/>
                  </a:lnTo>
                  <a:lnTo>
                    <a:pt x="264" y="776"/>
                  </a:lnTo>
                  <a:lnTo>
                    <a:pt x="269" y="776"/>
                  </a:lnTo>
                  <a:lnTo>
                    <a:pt x="269" y="767"/>
                  </a:lnTo>
                  <a:lnTo>
                    <a:pt x="275" y="767"/>
                  </a:lnTo>
                  <a:lnTo>
                    <a:pt x="275" y="765"/>
                  </a:lnTo>
                  <a:lnTo>
                    <a:pt x="277" y="765"/>
                  </a:lnTo>
                  <a:lnTo>
                    <a:pt x="277" y="763"/>
                  </a:lnTo>
                  <a:lnTo>
                    <a:pt x="284" y="763"/>
                  </a:lnTo>
                  <a:lnTo>
                    <a:pt x="284" y="757"/>
                  </a:lnTo>
                  <a:lnTo>
                    <a:pt x="286" y="757"/>
                  </a:lnTo>
                  <a:lnTo>
                    <a:pt x="286" y="752"/>
                  </a:lnTo>
                  <a:lnTo>
                    <a:pt x="305" y="752"/>
                  </a:lnTo>
                  <a:lnTo>
                    <a:pt x="305" y="746"/>
                  </a:lnTo>
                  <a:lnTo>
                    <a:pt x="309" y="746"/>
                  </a:lnTo>
                  <a:lnTo>
                    <a:pt x="309" y="737"/>
                  </a:lnTo>
                  <a:lnTo>
                    <a:pt x="313" y="737"/>
                  </a:lnTo>
                  <a:lnTo>
                    <a:pt x="313" y="735"/>
                  </a:lnTo>
                  <a:lnTo>
                    <a:pt x="316" y="735"/>
                  </a:lnTo>
                  <a:lnTo>
                    <a:pt x="316" y="733"/>
                  </a:lnTo>
                  <a:lnTo>
                    <a:pt x="320" y="733"/>
                  </a:lnTo>
                  <a:lnTo>
                    <a:pt x="320" y="728"/>
                  </a:lnTo>
                  <a:lnTo>
                    <a:pt x="324" y="728"/>
                  </a:lnTo>
                  <a:lnTo>
                    <a:pt x="324" y="724"/>
                  </a:lnTo>
                  <a:lnTo>
                    <a:pt x="326" y="724"/>
                  </a:lnTo>
                  <a:lnTo>
                    <a:pt x="326" y="720"/>
                  </a:lnTo>
                  <a:lnTo>
                    <a:pt x="328" y="720"/>
                  </a:lnTo>
                  <a:lnTo>
                    <a:pt x="328" y="718"/>
                  </a:lnTo>
                  <a:lnTo>
                    <a:pt x="335" y="718"/>
                  </a:lnTo>
                  <a:lnTo>
                    <a:pt x="335" y="713"/>
                  </a:lnTo>
                  <a:lnTo>
                    <a:pt x="337" y="713"/>
                  </a:lnTo>
                  <a:lnTo>
                    <a:pt x="337" y="711"/>
                  </a:lnTo>
                  <a:lnTo>
                    <a:pt x="356" y="711"/>
                  </a:lnTo>
                  <a:lnTo>
                    <a:pt x="356" y="709"/>
                  </a:lnTo>
                  <a:lnTo>
                    <a:pt x="365" y="709"/>
                  </a:lnTo>
                  <a:lnTo>
                    <a:pt x="365" y="705"/>
                  </a:lnTo>
                  <a:lnTo>
                    <a:pt x="369" y="705"/>
                  </a:lnTo>
                  <a:lnTo>
                    <a:pt x="369" y="703"/>
                  </a:lnTo>
                  <a:lnTo>
                    <a:pt x="373" y="703"/>
                  </a:lnTo>
                  <a:lnTo>
                    <a:pt x="373" y="696"/>
                  </a:lnTo>
                  <a:lnTo>
                    <a:pt x="380" y="696"/>
                  </a:lnTo>
                  <a:lnTo>
                    <a:pt x="380" y="694"/>
                  </a:lnTo>
                  <a:lnTo>
                    <a:pt x="392" y="694"/>
                  </a:lnTo>
                  <a:lnTo>
                    <a:pt x="392" y="692"/>
                  </a:lnTo>
                  <a:lnTo>
                    <a:pt x="394" y="692"/>
                  </a:lnTo>
                  <a:lnTo>
                    <a:pt x="394" y="687"/>
                  </a:lnTo>
                  <a:lnTo>
                    <a:pt x="407" y="687"/>
                  </a:lnTo>
                  <a:lnTo>
                    <a:pt x="407" y="685"/>
                  </a:lnTo>
                  <a:lnTo>
                    <a:pt x="416" y="685"/>
                  </a:lnTo>
                  <a:lnTo>
                    <a:pt x="416" y="679"/>
                  </a:lnTo>
                  <a:lnTo>
                    <a:pt x="418" y="679"/>
                  </a:lnTo>
                  <a:lnTo>
                    <a:pt x="418" y="674"/>
                  </a:lnTo>
                  <a:lnTo>
                    <a:pt x="443" y="674"/>
                  </a:lnTo>
                  <a:lnTo>
                    <a:pt x="443" y="670"/>
                  </a:lnTo>
                  <a:lnTo>
                    <a:pt x="452" y="670"/>
                  </a:lnTo>
                  <a:lnTo>
                    <a:pt x="452" y="668"/>
                  </a:lnTo>
                  <a:lnTo>
                    <a:pt x="454" y="668"/>
                  </a:lnTo>
                  <a:lnTo>
                    <a:pt x="454" y="666"/>
                  </a:lnTo>
                  <a:lnTo>
                    <a:pt x="465" y="666"/>
                  </a:lnTo>
                  <a:lnTo>
                    <a:pt x="465" y="659"/>
                  </a:lnTo>
                  <a:lnTo>
                    <a:pt x="473" y="659"/>
                  </a:lnTo>
                  <a:lnTo>
                    <a:pt x="473" y="657"/>
                  </a:lnTo>
                  <a:lnTo>
                    <a:pt x="475" y="657"/>
                  </a:lnTo>
                  <a:lnTo>
                    <a:pt x="475" y="655"/>
                  </a:lnTo>
                  <a:lnTo>
                    <a:pt x="478" y="655"/>
                  </a:lnTo>
                  <a:lnTo>
                    <a:pt x="478" y="653"/>
                  </a:lnTo>
                  <a:lnTo>
                    <a:pt x="495" y="653"/>
                  </a:lnTo>
                  <a:lnTo>
                    <a:pt x="495" y="648"/>
                  </a:lnTo>
                  <a:lnTo>
                    <a:pt x="497" y="648"/>
                  </a:lnTo>
                  <a:lnTo>
                    <a:pt x="497" y="646"/>
                  </a:lnTo>
                  <a:lnTo>
                    <a:pt x="499" y="646"/>
                  </a:lnTo>
                  <a:lnTo>
                    <a:pt x="499" y="640"/>
                  </a:lnTo>
                  <a:lnTo>
                    <a:pt x="503" y="640"/>
                  </a:lnTo>
                  <a:lnTo>
                    <a:pt x="503" y="638"/>
                  </a:lnTo>
                  <a:lnTo>
                    <a:pt x="514" y="638"/>
                  </a:lnTo>
                  <a:lnTo>
                    <a:pt x="514" y="635"/>
                  </a:lnTo>
                  <a:lnTo>
                    <a:pt x="516" y="635"/>
                  </a:lnTo>
                  <a:lnTo>
                    <a:pt x="516" y="631"/>
                  </a:lnTo>
                  <a:lnTo>
                    <a:pt x="524" y="631"/>
                  </a:lnTo>
                  <a:lnTo>
                    <a:pt x="524" y="629"/>
                  </a:lnTo>
                  <a:lnTo>
                    <a:pt x="533" y="629"/>
                  </a:lnTo>
                  <a:lnTo>
                    <a:pt x="533" y="620"/>
                  </a:lnTo>
                  <a:lnTo>
                    <a:pt x="541" y="620"/>
                  </a:lnTo>
                  <a:lnTo>
                    <a:pt x="541" y="618"/>
                  </a:lnTo>
                  <a:lnTo>
                    <a:pt x="548" y="618"/>
                  </a:lnTo>
                  <a:lnTo>
                    <a:pt x="548" y="616"/>
                  </a:lnTo>
                  <a:lnTo>
                    <a:pt x="563" y="616"/>
                  </a:lnTo>
                  <a:lnTo>
                    <a:pt x="563" y="612"/>
                  </a:lnTo>
                  <a:lnTo>
                    <a:pt x="567" y="612"/>
                  </a:lnTo>
                  <a:lnTo>
                    <a:pt x="567" y="610"/>
                  </a:lnTo>
                  <a:lnTo>
                    <a:pt x="580" y="610"/>
                  </a:lnTo>
                  <a:lnTo>
                    <a:pt x="580" y="607"/>
                  </a:lnTo>
                  <a:lnTo>
                    <a:pt x="582" y="607"/>
                  </a:lnTo>
                  <a:lnTo>
                    <a:pt x="582" y="605"/>
                  </a:lnTo>
                  <a:lnTo>
                    <a:pt x="584" y="605"/>
                  </a:lnTo>
                  <a:lnTo>
                    <a:pt x="584" y="601"/>
                  </a:lnTo>
                  <a:lnTo>
                    <a:pt x="603" y="601"/>
                  </a:lnTo>
                  <a:lnTo>
                    <a:pt x="603" y="597"/>
                  </a:lnTo>
                  <a:lnTo>
                    <a:pt x="614" y="597"/>
                  </a:lnTo>
                  <a:lnTo>
                    <a:pt x="614" y="592"/>
                  </a:lnTo>
                  <a:lnTo>
                    <a:pt x="625" y="592"/>
                  </a:lnTo>
                  <a:lnTo>
                    <a:pt x="625" y="588"/>
                  </a:lnTo>
                  <a:lnTo>
                    <a:pt x="635" y="588"/>
                  </a:lnTo>
                  <a:lnTo>
                    <a:pt x="635" y="584"/>
                  </a:lnTo>
                  <a:lnTo>
                    <a:pt x="637" y="584"/>
                  </a:lnTo>
                  <a:lnTo>
                    <a:pt x="637" y="579"/>
                  </a:lnTo>
                  <a:lnTo>
                    <a:pt x="642" y="579"/>
                  </a:lnTo>
                  <a:lnTo>
                    <a:pt x="642" y="577"/>
                  </a:lnTo>
                  <a:lnTo>
                    <a:pt x="646" y="577"/>
                  </a:lnTo>
                  <a:lnTo>
                    <a:pt x="646" y="573"/>
                  </a:lnTo>
                  <a:lnTo>
                    <a:pt x="663" y="573"/>
                  </a:lnTo>
                  <a:lnTo>
                    <a:pt x="663" y="566"/>
                  </a:lnTo>
                  <a:lnTo>
                    <a:pt x="665" y="566"/>
                  </a:lnTo>
                  <a:lnTo>
                    <a:pt x="665" y="564"/>
                  </a:lnTo>
                  <a:lnTo>
                    <a:pt x="678" y="564"/>
                  </a:lnTo>
                  <a:lnTo>
                    <a:pt x="678" y="560"/>
                  </a:lnTo>
                  <a:lnTo>
                    <a:pt x="693" y="560"/>
                  </a:lnTo>
                  <a:lnTo>
                    <a:pt x="693" y="558"/>
                  </a:lnTo>
                  <a:lnTo>
                    <a:pt x="695" y="558"/>
                  </a:lnTo>
                  <a:lnTo>
                    <a:pt x="695" y="555"/>
                  </a:lnTo>
                  <a:lnTo>
                    <a:pt x="697" y="555"/>
                  </a:lnTo>
                  <a:lnTo>
                    <a:pt x="697" y="553"/>
                  </a:lnTo>
                  <a:lnTo>
                    <a:pt x="701" y="553"/>
                  </a:lnTo>
                  <a:lnTo>
                    <a:pt x="701" y="549"/>
                  </a:lnTo>
                  <a:lnTo>
                    <a:pt x="703" y="549"/>
                  </a:lnTo>
                  <a:lnTo>
                    <a:pt x="703" y="547"/>
                  </a:lnTo>
                  <a:lnTo>
                    <a:pt x="712" y="547"/>
                  </a:lnTo>
                  <a:lnTo>
                    <a:pt x="712" y="540"/>
                  </a:lnTo>
                  <a:lnTo>
                    <a:pt x="718" y="540"/>
                  </a:lnTo>
                  <a:lnTo>
                    <a:pt x="718" y="538"/>
                  </a:lnTo>
                  <a:lnTo>
                    <a:pt x="718" y="538"/>
                  </a:lnTo>
                  <a:lnTo>
                    <a:pt x="718" y="532"/>
                  </a:lnTo>
                  <a:lnTo>
                    <a:pt x="723" y="532"/>
                  </a:lnTo>
                  <a:lnTo>
                    <a:pt x="723" y="530"/>
                  </a:lnTo>
                  <a:lnTo>
                    <a:pt x="735" y="530"/>
                  </a:lnTo>
                  <a:lnTo>
                    <a:pt x="735" y="527"/>
                  </a:lnTo>
                  <a:lnTo>
                    <a:pt x="755" y="527"/>
                  </a:lnTo>
                  <a:lnTo>
                    <a:pt x="755" y="525"/>
                  </a:lnTo>
                  <a:lnTo>
                    <a:pt x="757" y="525"/>
                  </a:lnTo>
                  <a:lnTo>
                    <a:pt x="757" y="521"/>
                  </a:lnTo>
                  <a:lnTo>
                    <a:pt x="765" y="521"/>
                  </a:lnTo>
                  <a:lnTo>
                    <a:pt x="765" y="519"/>
                  </a:lnTo>
                  <a:lnTo>
                    <a:pt x="770" y="519"/>
                  </a:lnTo>
                  <a:lnTo>
                    <a:pt x="770" y="517"/>
                  </a:lnTo>
                  <a:lnTo>
                    <a:pt x="782" y="517"/>
                  </a:lnTo>
                  <a:lnTo>
                    <a:pt x="782" y="514"/>
                  </a:lnTo>
                  <a:lnTo>
                    <a:pt x="808" y="514"/>
                  </a:lnTo>
                  <a:lnTo>
                    <a:pt x="808" y="508"/>
                  </a:lnTo>
                  <a:lnTo>
                    <a:pt x="812" y="508"/>
                  </a:lnTo>
                  <a:lnTo>
                    <a:pt x="812" y="506"/>
                  </a:lnTo>
                  <a:lnTo>
                    <a:pt x="814" y="506"/>
                  </a:lnTo>
                  <a:lnTo>
                    <a:pt x="814" y="501"/>
                  </a:lnTo>
                  <a:lnTo>
                    <a:pt x="819" y="501"/>
                  </a:lnTo>
                  <a:lnTo>
                    <a:pt x="819" y="499"/>
                  </a:lnTo>
                  <a:lnTo>
                    <a:pt x="827" y="499"/>
                  </a:lnTo>
                  <a:lnTo>
                    <a:pt x="827" y="493"/>
                  </a:lnTo>
                  <a:lnTo>
                    <a:pt x="833" y="493"/>
                  </a:lnTo>
                  <a:lnTo>
                    <a:pt x="833" y="491"/>
                  </a:lnTo>
                  <a:lnTo>
                    <a:pt x="842" y="491"/>
                  </a:lnTo>
                  <a:lnTo>
                    <a:pt x="842" y="486"/>
                  </a:lnTo>
                  <a:lnTo>
                    <a:pt x="846" y="486"/>
                  </a:lnTo>
                  <a:lnTo>
                    <a:pt x="846" y="486"/>
                  </a:lnTo>
                  <a:lnTo>
                    <a:pt x="848" y="486"/>
                  </a:lnTo>
                  <a:lnTo>
                    <a:pt x="848" y="482"/>
                  </a:lnTo>
                  <a:lnTo>
                    <a:pt x="857" y="482"/>
                  </a:lnTo>
                  <a:lnTo>
                    <a:pt x="857" y="475"/>
                  </a:lnTo>
                  <a:lnTo>
                    <a:pt x="870" y="475"/>
                  </a:lnTo>
                  <a:lnTo>
                    <a:pt x="870" y="473"/>
                  </a:lnTo>
                  <a:lnTo>
                    <a:pt x="880" y="473"/>
                  </a:lnTo>
                  <a:lnTo>
                    <a:pt x="880" y="471"/>
                  </a:lnTo>
                  <a:lnTo>
                    <a:pt x="889" y="471"/>
                  </a:lnTo>
                  <a:lnTo>
                    <a:pt x="889" y="467"/>
                  </a:lnTo>
                  <a:lnTo>
                    <a:pt x="902" y="467"/>
                  </a:lnTo>
                  <a:lnTo>
                    <a:pt x="902" y="465"/>
                  </a:lnTo>
                  <a:lnTo>
                    <a:pt x="906" y="465"/>
                  </a:lnTo>
                  <a:lnTo>
                    <a:pt x="906" y="462"/>
                  </a:lnTo>
                  <a:lnTo>
                    <a:pt x="912" y="462"/>
                  </a:lnTo>
                  <a:lnTo>
                    <a:pt x="912" y="458"/>
                  </a:lnTo>
                  <a:lnTo>
                    <a:pt x="914" y="458"/>
                  </a:lnTo>
                  <a:lnTo>
                    <a:pt x="914" y="456"/>
                  </a:lnTo>
                  <a:lnTo>
                    <a:pt x="919" y="456"/>
                  </a:lnTo>
                  <a:lnTo>
                    <a:pt x="919" y="454"/>
                  </a:lnTo>
                  <a:lnTo>
                    <a:pt x="921" y="454"/>
                  </a:lnTo>
                  <a:lnTo>
                    <a:pt x="921" y="449"/>
                  </a:lnTo>
                  <a:lnTo>
                    <a:pt x="929" y="449"/>
                  </a:lnTo>
                  <a:lnTo>
                    <a:pt x="929" y="447"/>
                  </a:lnTo>
                  <a:lnTo>
                    <a:pt x="934" y="447"/>
                  </a:lnTo>
                  <a:lnTo>
                    <a:pt x="934" y="445"/>
                  </a:lnTo>
                  <a:lnTo>
                    <a:pt x="942" y="445"/>
                  </a:lnTo>
                  <a:lnTo>
                    <a:pt x="942" y="441"/>
                  </a:lnTo>
                  <a:lnTo>
                    <a:pt x="953" y="441"/>
                  </a:lnTo>
                  <a:lnTo>
                    <a:pt x="953" y="439"/>
                  </a:lnTo>
                  <a:lnTo>
                    <a:pt x="961" y="439"/>
                  </a:lnTo>
                  <a:lnTo>
                    <a:pt x="961" y="437"/>
                  </a:lnTo>
                  <a:lnTo>
                    <a:pt x="972" y="437"/>
                  </a:lnTo>
                  <a:lnTo>
                    <a:pt x="972" y="432"/>
                  </a:lnTo>
                  <a:lnTo>
                    <a:pt x="980" y="432"/>
                  </a:lnTo>
                  <a:lnTo>
                    <a:pt x="980" y="430"/>
                  </a:lnTo>
                  <a:lnTo>
                    <a:pt x="983" y="430"/>
                  </a:lnTo>
                  <a:lnTo>
                    <a:pt x="983" y="426"/>
                  </a:lnTo>
                  <a:lnTo>
                    <a:pt x="989" y="426"/>
                  </a:lnTo>
                  <a:lnTo>
                    <a:pt x="989" y="424"/>
                  </a:lnTo>
                  <a:lnTo>
                    <a:pt x="991" y="424"/>
                  </a:lnTo>
                  <a:lnTo>
                    <a:pt x="991" y="417"/>
                  </a:lnTo>
                  <a:lnTo>
                    <a:pt x="995" y="417"/>
                  </a:lnTo>
                  <a:lnTo>
                    <a:pt x="995" y="415"/>
                  </a:lnTo>
                  <a:lnTo>
                    <a:pt x="1000" y="415"/>
                  </a:lnTo>
                  <a:lnTo>
                    <a:pt x="1000" y="411"/>
                  </a:lnTo>
                  <a:lnTo>
                    <a:pt x="1008" y="411"/>
                  </a:lnTo>
                  <a:lnTo>
                    <a:pt x="1008" y="408"/>
                  </a:lnTo>
                  <a:lnTo>
                    <a:pt x="1025" y="408"/>
                  </a:lnTo>
                  <a:lnTo>
                    <a:pt x="1025" y="406"/>
                  </a:lnTo>
                  <a:lnTo>
                    <a:pt x="1034" y="406"/>
                  </a:lnTo>
                  <a:lnTo>
                    <a:pt x="1034" y="402"/>
                  </a:lnTo>
                  <a:lnTo>
                    <a:pt x="1040" y="402"/>
                  </a:lnTo>
                  <a:lnTo>
                    <a:pt x="1040" y="400"/>
                  </a:lnTo>
                  <a:lnTo>
                    <a:pt x="1049" y="400"/>
                  </a:lnTo>
                  <a:lnTo>
                    <a:pt x="1049" y="395"/>
                  </a:lnTo>
                  <a:lnTo>
                    <a:pt x="1051" y="395"/>
                  </a:lnTo>
                  <a:lnTo>
                    <a:pt x="1051" y="393"/>
                  </a:lnTo>
                  <a:lnTo>
                    <a:pt x="1085" y="393"/>
                  </a:lnTo>
                  <a:lnTo>
                    <a:pt x="1085" y="387"/>
                  </a:lnTo>
                  <a:lnTo>
                    <a:pt x="1087" y="387"/>
                  </a:lnTo>
                  <a:lnTo>
                    <a:pt x="1087" y="380"/>
                  </a:lnTo>
                  <a:lnTo>
                    <a:pt x="1089" y="380"/>
                  </a:lnTo>
                  <a:lnTo>
                    <a:pt x="1089" y="376"/>
                  </a:lnTo>
                  <a:lnTo>
                    <a:pt x="1102" y="376"/>
                  </a:lnTo>
                  <a:lnTo>
                    <a:pt x="1102" y="369"/>
                  </a:lnTo>
                  <a:lnTo>
                    <a:pt x="1117" y="369"/>
                  </a:lnTo>
                  <a:lnTo>
                    <a:pt x="1117" y="367"/>
                  </a:lnTo>
                  <a:lnTo>
                    <a:pt x="1123" y="367"/>
                  </a:lnTo>
                  <a:lnTo>
                    <a:pt x="1123" y="363"/>
                  </a:lnTo>
                  <a:lnTo>
                    <a:pt x="1177" y="363"/>
                  </a:lnTo>
                  <a:lnTo>
                    <a:pt x="1177" y="361"/>
                  </a:lnTo>
                  <a:lnTo>
                    <a:pt x="1196" y="361"/>
                  </a:lnTo>
                  <a:lnTo>
                    <a:pt x="1196" y="354"/>
                  </a:lnTo>
                  <a:lnTo>
                    <a:pt x="1206" y="354"/>
                  </a:lnTo>
                  <a:lnTo>
                    <a:pt x="1206" y="350"/>
                  </a:lnTo>
                  <a:lnTo>
                    <a:pt x="1211" y="350"/>
                  </a:lnTo>
                  <a:lnTo>
                    <a:pt x="1211" y="348"/>
                  </a:lnTo>
                  <a:lnTo>
                    <a:pt x="1221" y="348"/>
                  </a:lnTo>
                  <a:lnTo>
                    <a:pt x="1221" y="343"/>
                  </a:lnTo>
                  <a:lnTo>
                    <a:pt x="1238" y="343"/>
                  </a:lnTo>
                  <a:lnTo>
                    <a:pt x="1238" y="335"/>
                  </a:lnTo>
                  <a:lnTo>
                    <a:pt x="1266" y="335"/>
                  </a:lnTo>
                  <a:lnTo>
                    <a:pt x="1266" y="333"/>
                  </a:lnTo>
                  <a:lnTo>
                    <a:pt x="1279" y="333"/>
                  </a:lnTo>
                  <a:lnTo>
                    <a:pt x="1279" y="328"/>
                  </a:lnTo>
                  <a:lnTo>
                    <a:pt x="1283" y="328"/>
                  </a:lnTo>
                  <a:lnTo>
                    <a:pt x="1283" y="326"/>
                  </a:lnTo>
                  <a:lnTo>
                    <a:pt x="1311" y="326"/>
                  </a:lnTo>
                  <a:lnTo>
                    <a:pt x="1311" y="322"/>
                  </a:lnTo>
                  <a:lnTo>
                    <a:pt x="1347" y="322"/>
                  </a:lnTo>
                  <a:lnTo>
                    <a:pt x="1347" y="318"/>
                  </a:lnTo>
                  <a:lnTo>
                    <a:pt x="1356" y="318"/>
                  </a:lnTo>
                  <a:lnTo>
                    <a:pt x="1356" y="313"/>
                  </a:lnTo>
                  <a:lnTo>
                    <a:pt x="1364" y="313"/>
                  </a:lnTo>
                  <a:lnTo>
                    <a:pt x="1364" y="307"/>
                  </a:lnTo>
                  <a:lnTo>
                    <a:pt x="1387" y="307"/>
                  </a:lnTo>
                  <a:lnTo>
                    <a:pt x="1387" y="305"/>
                  </a:lnTo>
                  <a:lnTo>
                    <a:pt x="1398" y="305"/>
                  </a:lnTo>
                  <a:lnTo>
                    <a:pt x="1398" y="300"/>
                  </a:lnTo>
                  <a:lnTo>
                    <a:pt x="1405" y="300"/>
                  </a:lnTo>
                  <a:lnTo>
                    <a:pt x="1405" y="296"/>
                  </a:lnTo>
                  <a:lnTo>
                    <a:pt x="1413" y="296"/>
                  </a:lnTo>
                  <a:lnTo>
                    <a:pt x="1413" y="287"/>
                  </a:lnTo>
                  <a:lnTo>
                    <a:pt x="1415" y="287"/>
                  </a:lnTo>
                  <a:lnTo>
                    <a:pt x="1415" y="285"/>
                  </a:lnTo>
                  <a:lnTo>
                    <a:pt x="1434" y="285"/>
                  </a:lnTo>
                  <a:lnTo>
                    <a:pt x="1434" y="281"/>
                  </a:lnTo>
                  <a:lnTo>
                    <a:pt x="1483" y="281"/>
                  </a:lnTo>
                  <a:lnTo>
                    <a:pt x="1483" y="272"/>
                  </a:lnTo>
                  <a:lnTo>
                    <a:pt x="1494" y="272"/>
                  </a:lnTo>
                  <a:lnTo>
                    <a:pt x="1494" y="268"/>
                  </a:lnTo>
                  <a:lnTo>
                    <a:pt x="1509" y="268"/>
                  </a:lnTo>
                  <a:lnTo>
                    <a:pt x="1509" y="263"/>
                  </a:lnTo>
                  <a:lnTo>
                    <a:pt x="1535" y="263"/>
                  </a:lnTo>
                  <a:lnTo>
                    <a:pt x="1535" y="259"/>
                  </a:lnTo>
                  <a:lnTo>
                    <a:pt x="1552" y="259"/>
                  </a:lnTo>
                  <a:lnTo>
                    <a:pt x="1552" y="255"/>
                  </a:lnTo>
                  <a:lnTo>
                    <a:pt x="1556" y="255"/>
                  </a:lnTo>
                  <a:lnTo>
                    <a:pt x="1556" y="253"/>
                  </a:lnTo>
                  <a:lnTo>
                    <a:pt x="1607" y="253"/>
                  </a:lnTo>
                  <a:lnTo>
                    <a:pt x="1607" y="246"/>
                  </a:lnTo>
                  <a:lnTo>
                    <a:pt x="1616" y="246"/>
                  </a:lnTo>
                  <a:lnTo>
                    <a:pt x="1616" y="242"/>
                  </a:lnTo>
                  <a:lnTo>
                    <a:pt x="1650" y="242"/>
                  </a:lnTo>
                  <a:lnTo>
                    <a:pt x="1650" y="238"/>
                  </a:lnTo>
                  <a:lnTo>
                    <a:pt x="1673" y="238"/>
                  </a:lnTo>
                  <a:lnTo>
                    <a:pt x="1673" y="233"/>
                  </a:lnTo>
                  <a:lnTo>
                    <a:pt x="1703" y="233"/>
                  </a:lnTo>
                  <a:lnTo>
                    <a:pt x="1703" y="229"/>
                  </a:lnTo>
                  <a:lnTo>
                    <a:pt x="1707" y="229"/>
                  </a:lnTo>
                  <a:lnTo>
                    <a:pt x="1707" y="225"/>
                  </a:lnTo>
                  <a:lnTo>
                    <a:pt x="1714" y="225"/>
                  </a:lnTo>
                  <a:lnTo>
                    <a:pt x="1714" y="220"/>
                  </a:lnTo>
                  <a:lnTo>
                    <a:pt x="1756" y="220"/>
                  </a:lnTo>
                  <a:lnTo>
                    <a:pt x="1756" y="214"/>
                  </a:lnTo>
                  <a:lnTo>
                    <a:pt x="1812" y="214"/>
                  </a:lnTo>
                  <a:lnTo>
                    <a:pt x="1812" y="209"/>
                  </a:lnTo>
                  <a:lnTo>
                    <a:pt x="1839" y="209"/>
                  </a:lnTo>
                  <a:lnTo>
                    <a:pt x="1839" y="205"/>
                  </a:lnTo>
                  <a:lnTo>
                    <a:pt x="1844" y="205"/>
                  </a:lnTo>
                  <a:lnTo>
                    <a:pt x="1844" y="199"/>
                  </a:lnTo>
                  <a:lnTo>
                    <a:pt x="1861" y="199"/>
                  </a:lnTo>
                  <a:lnTo>
                    <a:pt x="1861" y="194"/>
                  </a:lnTo>
                  <a:lnTo>
                    <a:pt x="1905" y="194"/>
                  </a:lnTo>
                  <a:lnTo>
                    <a:pt x="1905" y="188"/>
                  </a:lnTo>
                  <a:lnTo>
                    <a:pt x="1920" y="188"/>
                  </a:lnTo>
                  <a:lnTo>
                    <a:pt x="1920" y="181"/>
                  </a:lnTo>
                  <a:lnTo>
                    <a:pt x="1925" y="181"/>
                  </a:lnTo>
                  <a:lnTo>
                    <a:pt x="1925" y="175"/>
                  </a:lnTo>
                  <a:lnTo>
                    <a:pt x="1971" y="175"/>
                  </a:lnTo>
                  <a:lnTo>
                    <a:pt x="1971" y="168"/>
                  </a:lnTo>
                  <a:lnTo>
                    <a:pt x="2010" y="168"/>
                  </a:lnTo>
                  <a:lnTo>
                    <a:pt x="2010" y="164"/>
                  </a:lnTo>
                  <a:lnTo>
                    <a:pt x="2099" y="164"/>
                  </a:lnTo>
                  <a:lnTo>
                    <a:pt x="2099" y="155"/>
                  </a:lnTo>
                  <a:lnTo>
                    <a:pt x="2133" y="155"/>
                  </a:lnTo>
                  <a:lnTo>
                    <a:pt x="2133" y="140"/>
                  </a:lnTo>
                  <a:lnTo>
                    <a:pt x="2170" y="140"/>
                  </a:lnTo>
                  <a:lnTo>
                    <a:pt x="2170" y="132"/>
                  </a:lnTo>
                  <a:lnTo>
                    <a:pt x="2178" y="132"/>
                  </a:lnTo>
                  <a:lnTo>
                    <a:pt x="2178" y="123"/>
                  </a:lnTo>
                  <a:lnTo>
                    <a:pt x="2189" y="123"/>
                  </a:lnTo>
                  <a:lnTo>
                    <a:pt x="2189" y="116"/>
                  </a:lnTo>
                  <a:lnTo>
                    <a:pt x="2312" y="116"/>
                  </a:lnTo>
                  <a:lnTo>
                    <a:pt x="2312" y="106"/>
                  </a:lnTo>
                  <a:lnTo>
                    <a:pt x="2329" y="106"/>
                  </a:lnTo>
                  <a:lnTo>
                    <a:pt x="2329" y="95"/>
                  </a:lnTo>
                  <a:lnTo>
                    <a:pt x="2481" y="95"/>
                  </a:lnTo>
                  <a:lnTo>
                    <a:pt x="2481" y="84"/>
                  </a:lnTo>
                  <a:lnTo>
                    <a:pt x="2498" y="84"/>
                  </a:lnTo>
                  <a:lnTo>
                    <a:pt x="2498" y="71"/>
                  </a:lnTo>
                  <a:lnTo>
                    <a:pt x="2587" y="71"/>
                  </a:lnTo>
                  <a:lnTo>
                    <a:pt x="2587" y="58"/>
                  </a:lnTo>
                  <a:lnTo>
                    <a:pt x="2800" y="58"/>
                  </a:lnTo>
                  <a:lnTo>
                    <a:pt x="2800" y="39"/>
                  </a:lnTo>
                  <a:lnTo>
                    <a:pt x="2828" y="39"/>
                  </a:lnTo>
                  <a:lnTo>
                    <a:pt x="2828" y="21"/>
                  </a:lnTo>
                  <a:lnTo>
                    <a:pt x="2873" y="21"/>
                  </a:lnTo>
                  <a:lnTo>
                    <a:pt x="2873" y="0"/>
                  </a:lnTo>
                  <a:lnTo>
                    <a:pt x="2973" y="0"/>
                  </a:lnTo>
                </a:path>
              </a:pathLst>
            </a:custGeom>
            <a:noFill/>
            <a:ln w="28575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A22857A-8DC7-41F5-9700-5049CA143E75}"/>
              </a:ext>
            </a:extLst>
          </p:cNvPr>
          <p:cNvCxnSpPr>
            <a:cxnSpLocks/>
          </p:cNvCxnSpPr>
          <p:nvPr/>
        </p:nvCxnSpPr>
        <p:spPr>
          <a:xfrm>
            <a:off x="1985606" y="6599238"/>
            <a:ext cx="743021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0" name="Oval 109">
            <a:extLst>
              <a:ext uri="{FF2B5EF4-FFF2-40B4-BE49-F238E27FC236}">
                <a16:creationId xmlns:a16="http://schemas.microsoft.com/office/drawing/2014/main" id="{B778BFB0-8C15-4D85-B027-A991CAA0641B}"/>
              </a:ext>
            </a:extLst>
          </p:cNvPr>
          <p:cNvSpPr/>
          <p:nvPr/>
        </p:nvSpPr>
        <p:spPr>
          <a:xfrm>
            <a:off x="1825892" y="6529284"/>
            <a:ext cx="159714" cy="1399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C7E8C90-F6AD-4AE3-9262-315971D7F515}"/>
              </a:ext>
            </a:extLst>
          </p:cNvPr>
          <p:cNvGrpSpPr/>
          <p:nvPr/>
        </p:nvGrpSpPr>
        <p:grpSpPr>
          <a:xfrm>
            <a:off x="872067" y="2254250"/>
            <a:ext cx="4842933" cy="3211830"/>
            <a:chOff x="961471" y="2130425"/>
            <a:chExt cx="4730750" cy="3252788"/>
          </a:xfrm>
        </p:grpSpPr>
        <p:sp>
          <p:nvSpPr>
            <p:cNvPr id="113" name="Freeform 10147">
              <a:extLst>
                <a:ext uri="{FF2B5EF4-FFF2-40B4-BE49-F238E27FC236}">
                  <a16:creationId xmlns:a16="http://schemas.microsoft.com/office/drawing/2014/main" id="{671990FA-7A38-447E-A64E-F01361F39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471" y="2130425"/>
              <a:ext cx="4730750" cy="3252788"/>
            </a:xfrm>
            <a:custGeom>
              <a:avLst/>
              <a:gdLst>
                <a:gd name="T0" fmla="*/ 13 w 2980"/>
                <a:gd name="T1" fmla="*/ 1969 h 2049"/>
                <a:gd name="T2" fmla="*/ 26 w 2980"/>
                <a:gd name="T3" fmla="*/ 1867 h 2049"/>
                <a:gd name="T4" fmla="*/ 43 w 2980"/>
                <a:gd name="T5" fmla="*/ 1811 h 2049"/>
                <a:gd name="T6" fmla="*/ 58 w 2980"/>
                <a:gd name="T7" fmla="*/ 1751 h 2049"/>
                <a:gd name="T8" fmla="*/ 75 w 2980"/>
                <a:gd name="T9" fmla="*/ 1710 h 2049"/>
                <a:gd name="T10" fmla="*/ 92 w 2980"/>
                <a:gd name="T11" fmla="*/ 1669 h 2049"/>
                <a:gd name="T12" fmla="*/ 107 w 2980"/>
                <a:gd name="T13" fmla="*/ 1642 h 2049"/>
                <a:gd name="T14" fmla="*/ 124 w 2980"/>
                <a:gd name="T15" fmla="*/ 1597 h 2049"/>
                <a:gd name="T16" fmla="*/ 141 w 2980"/>
                <a:gd name="T17" fmla="*/ 1573 h 2049"/>
                <a:gd name="T18" fmla="*/ 156 w 2980"/>
                <a:gd name="T19" fmla="*/ 1530 h 2049"/>
                <a:gd name="T20" fmla="*/ 176 w 2980"/>
                <a:gd name="T21" fmla="*/ 1504 h 2049"/>
                <a:gd name="T22" fmla="*/ 193 w 2980"/>
                <a:gd name="T23" fmla="*/ 1474 h 2049"/>
                <a:gd name="T24" fmla="*/ 223 w 2980"/>
                <a:gd name="T25" fmla="*/ 1444 h 2049"/>
                <a:gd name="T26" fmla="*/ 240 w 2980"/>
                <a:gd name="T27" fmla="*/ 1425 h 2049"/>
                <a:gd name="T28" fmla="*/ 257 w 2980"/>
                <a:gd name="T29" fmla="*/ 1399 h 2049"/>
                <a:gd name="T30" fmla="*/ 281 w 2980"/>
                <a:gd name="T31" fmla="*/ 1369 h 2049"/>
                <a:gd name="T32" fmla="*/ 304 w 2980"/>
                <a:gd name="T33" fmla="*/ 1346 h 2049"/>
                <a:gd name="T34" fmla="*/ 325 w 2980"/>
                <a:gd name="T35" fmla="*/ 1314 h 2049"/>
                <a:gd name="T36" fmla="*/ 362 w 2980"/>
                <a:gd name="T37" fmla="*/ 1284 h 2049"/>
                <a:gd name="T38" fmla="*/ 387 w 2980"/>
                <a:gd name="T39" fmla="*/ 1264 h 2049"/>
                <a:gd name="T40" fmla="*/ 424 w 2980"/>
                <a:gd name="T41" fmla="*/ 1234 h 2049"/>
                <a:gd name="T42" fmla="*/ 452 w 2980"/>
                <a:gd name="T43" fmla="*/ 1207 h 2049"/>
                <a:gd name="T44" fmla="*/ 477 w 2980"/>
                <a:gd name="T45" fmla="*/ 1179 h 2049"/>
                <a:gd name="T46" fmla="*/ 514 w 2980"/>
                <a:gd name="T47" fmla="*/ 1151 h 2049"/>
                <a:gd name="T48" fmla="*/ 554 w 2980"/>
                <a:gd name="T49" fmla="*/ 1132 h 2049"/>
                <a:gd name="T50" fmla="*/ 580 w 2980"/>
                <a:gd name="T51" fmla="*/ 1104 h 2049"/>
                <a:gd name="T52" fmla="*/ 612 w 2980"/>
                <a:gd name="T53" fmla="*/ 1084 h 2049"/>
                <a:gd name="T54" fmla="*/ 640 w 2980"/>
                <a:gd name="T55" fmla="*/ 1057 h 2049"/>
                <a:gd name="T56" fmla="*/ 663 w 2980"/>
                <a:gd name="T57" fmla="*/ 1035 h 2049"/>
                <a:gd name="T58" fmla="*/ 702 w 2980"/>
                <a:gd name="T59" fmla="*/ 1014 h 2049"/>
                <a:gd name="T60" fmla="*/ 762 w 2980"/>
                <a:gd name="T61" fmla="*/ 997 h 2049"/>
                <a:gd name="T62" fmla="*/ 790 w 2980"/>
                <a:gd name="T63" fmla="*/ 975 h 2049"/>
                <a:gd name="T64" fmla="*/ 847 w 2980"/>
                <a:gd name="T65" fmla="*/ 950 h 2049"/>
                <a:gd name="T66" fmla="*/ 886 w 2980"/>
                <a:gd name="T67" fmla="*/ 924 h 2049"/>
                <a:gd name="T68" fmla="*/ 929 w 2980"/>
                <a:gd name="T69" fmla="*/ 898 h 2049"/>
                <a:gd name="T70" fmla="*/ 997 w 2980"/>
                <a:gd name="T71" fmla="*/ 877 h 2049"/>
                <a:gd name="T72" fmla="*/ 1068 w 2980"/>
                <a:gd name="T73" fmla="*/ 855 h 2049"/>
                <a:gd name="T74" fmla="*/ 1098 w 2980"/>
                <a:gd name="T75" fmla="*/ 832 h 2049"/>
                <a:gd name="T76" fmla="*/ 1149 w 2980"/>
                <a:gd name="T77" fmla="*/ 812 h 2049"/>
                <a:gd name="T78" fmla="*/ 1228 w 2980"/>
                <a:gd name="T79" fmla="*/ 789 h 2049"/>
                <a:gd name="T80" fmla="*/ 1271 w 2980"/>
                <a:gd name="T81" fmla="*/ 770 h 2049"/>
                <a:gd name="T82" fmla="*/ 1312 w 2980"/>
                <a:gd name="T83" fmla="*/ 746 h 2049"/>
                <a:gd name="T84" fmla="*/ 1380 w 2980"/>
                <a:gd name="T85" fmla="*/ 727 h 2049"/>
                <a:gd name="T86" fmla="*/ 1427 w 2980"/>
                <a:gd name="T87" fmla="*/ 695 h 2049"/>
                <a:gd name="T88" fmla="*/ 1491 w 2980"/>
                <a:gd name="T89" fmla="*/ 673 h 2049"/>
                <a:gd name="T90" fmla="*/ 1530 w 2980"/>
                <a:gd name="T91" fmla="*/ 645 h 2049"/>
                <a:gd name="T92" fmla="*/ 1594 w 2980"/>
                <a:gd name="T93" fmla="*/ 624 h 2049"/>
                <a:gd name="T94" fmla="*/ 1630 w 2980"/>
                <a:gd name="T95" fmla="*/ 594 h 2049"/>
                <a:gd name="T96" fmla="*/ 1679 w 2980"/>
                <a:gd name="T97" fmla="*/ 566 h 2049"/>
                <a:gd name="T98" fmla="*/ 1746 w 2980"/>
                <a:gd name="T99" fmla="*/ 534 h 2049"/>
                <a:gd name="T100" fmla="*/ 1827 w 2980"/>
                <a:gd name="T101" fmla="*/ 502 h 2049"/>
                <a:gd name="T102" fmla="*/ 1968 w 2980"/>
                <a:gd name="T103" fmla="*/ 459 h 2049"/>
                <a:gd name="T104" fmla="*/ 2077 w 2980"/>
                <a:gd name="T105" fmla="*/ 422 h 2049"/>
                <a:gd name="T106" fmla="*/ 2146 w 2980"/>
                <a:gd name="T107" fmla="*/ 375 h 2049"/>
                <a:gd name="T108" fmla="*/ 2311 w 2980"/>
                <a:gd name="T109" fmla="*/ 328 h 2049"/>
                <a:gd name="T110" fmla="*/ 2471 w 2980"/>
                <a:gd name="T111" fmla="*/ 245 h 2049"/>
                <a:gd name="T112" fmla="*/ 2708 w 2980"/>
                <a:gd name="T113" fmla="*/ 172 h 2049"/>
                <a:gd name="T114" fmla="*/ 2783 w 2980"/>
                <a:gd name="T115" fmla="*/ 65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80" h="2049">
                  <a:moveTo>
                    <a:pt x="0" y="2049"/>
                  </a:moveTo>
                  <a:lnTo>
                    <a:pt x="0" y="2044"/>
                  </a:lnTo>
                  <a:lnTo>
                    <a:pt x="2" y="2044"/>
                  </a:lnTo>
                  <a:lnTo>
                    <a:pt x="2" y="2032"/>
                  </a:lnTo>
                  <a:lnTo>
                    <a:pt x="5" y="2032"/>
                  </a:lnTo>
                  <a:lnTo>
                    <a:pt x="5" y="2014"/>
                  </a:lnTo>
                  <a:lnTo>
                    <a:pt x="7" y="2014"/>
                  </a:lnTo>
                  <a:lnTo>
                    <a:pt x="7" y="1989"/>
                  </a:lnTo>
                  <a:lnTo>
                    <a:pt x="11" y="1989"/>
                  </a:lnTo>
                  <a:lnTo>
                    <a:pt x="11" y="1969"/>
                  </a:lnTo>
                  <a:lnTo>
                    <a:pt x="13" y="1969"/>
                  </a:lnTo>
                  <a:lnTo>
                    <a:pt x="13" y="1946"/>
                  </a:lnTo>
                  <a:lnTo>
                    <a:pt x="15" y="1946"/>
                  </a:lnTo>
                  <a:lnTo>
                    <a:pt x="15" y="1931"/>
                  </a:lnTo>
                  <a:lnTo>
                    <a:pt x="20" y="1931"/>
                  </a:lnTo>
                  <a:lnTo>
                    <a:pt x="20" y="1918"/>
                  </a:lnTo>
                  <a:lnTo>
                    <a:pt x="22" y="1918"/>
                  </a:lnTo>
                  <a:lnTo>
                    <a:pt x="22" y="1897"/>
                  </a:lnTo>
                  <a:lnTo>
                    <a:pt x="24" y="1897"/>
                  </a:lnTo>
                  <a:lnTo>
                    <a:pt x="24" y="1882"/>
                  </a:lnTo>
                  <a:lnTo>
                    <a:pt x="26" y="1882"/>
                  </a:lnTo>
                  <a:lnTo>
                    <a:pt x="26" y="1867"/>
                  </a:lnTo>
                  <a:lnTo>
                    <a:pt x="30" y="1867"/>
                  </a:lnTo>
                  <a:lnTo>
                    <a:pt x="30" y="1854"/>
                  </a:lnTo>
                  <a:lnTo>
                    <a:pt x="32" y="1854"/>
                  </a:lnTo>
                  <a:lnTo>
                    <a:pt x="32" y="1843"/>
                  </a:lnTo>
                  <a:lnTo>
                    <a:pt x="35" y="1843"/>
                  </a:lnTo>
                  <a:lnTo>
                    <a:pt x="35" y="1830"/>
                  </a:lnTo>
                  <a:lnTo>
                    <a:pt x="37" y="1830"/>
                  </a:lnTo>
                  <a:lnTo>
                    <a:pt x="37" y="1817"/>
                  </a:lnTo>
                  <a:lnTo>
                    <a:pt x="41" y="1817"/>
                  </a:lnTo>
                  <a:lnTo>
                    <a:pt x="41" y="1811"/>
                  </a:lnTo>
                  <a:lnTo>
                    <a:pt x="43" y="1811"/>
                  </a:lnTo>
                  <a:lnTo>
                    <a:pt x="43" y="1800"/>
                  </a:lnTo>
                  <a:lnTo>
                    <a:pt x="45" y="1800"/>
                  </a:lnTo>
                  <a:lnTo>
                    <a:pt x="45" y="1787"/>
                  </a:lnTo>
                  <a:lnTo>
                    <a:pt x="49" y="1787"/>
                  </a:lnTo>
                  <a:lnTo>
                    <a:pt x="49" y="1785"/>
                  </a:lnTo>
                  <a:lnTo>
                    <a:pt x="52" y="1785"/>
                  </a:lnTo>
                  <a:lnTo>
                    <a:pt x="52" y="1774"/>
                  </a:lnTo>
                  <a:lnTo>
                    <a:pt x="54" y="1774"/>
                  </a:lnTo>
                  <a:lnTo>
                    <a:pt x="54" y="1759"/>
                  </a:lnTo>
                  <a:lnTo>
                    <a:pt x="58" y="1759"/>
                  </a:lnTo>
                  <a:lnTo>
                    <a:pt x="58" y="1751"/>
                  </a:lnTo>
                  <a:lnTo>
                    <a:pt x="60" y="1751"/>
                  </a:lnTo>
                  <a:lnTo>
                    <a:pt x="60" y="1742"/>
                  </a:lnTo>
                  <a:lnTo>
                    <a:pt x="62" y="1742"/>
                  </a:lnTo>
                  <a:lnTo>
                    <a:pt x="62" y="1736"/>
                  </a:lnTo>
                  <a:lnTo>
                    <a:pt x="69" y="1736"/>
                  </a:lnTo>
                  <a:lnTo>
                    <a:pt x="69" y="1727"/>
                  </a:lnTo>
                  <a:lnTo>
                    <a:pt x="71" y="1727"/>
                  </a:lnTo>
                  <a:lnTo>
                    <a:pt x="71" y="1721"/>
                  </a:lnTo>
                  <a:lnTo>
                    <a:pt x="73" y="1721"/>
                  </a:lnTo>
                  <a:lnTo>
                    <a:pt x="73" y="1710"/>
                  </a:lnTo>
                  <a:lnTo>
                    <a:pt x="75" y="1710"/>
                  </a:lnTo>
                  <a:lnTo>
                    <a:pt x="75" y="1704"/>
                  </a:lnTo>
                  <a:lnTo>
                    <a:pt x="77" y="1704"/>
                  </a:lnTo>
                  <a:lnTo>
                    <a:pt x="77" y="1699"/>
                  </a:lnTo>
                  <a:lnTo>
                    <a:pt x="84" y="1699"/>
                  </a:lnTo>
                  <a:lnTo>
                    <a:pt x="84" y="1695"/>
                  </a:lnTo>
                  <a:lnTo>
                    <a:pt x="86" y="1695"/>
                  </a:lnTo>
                  <a:lnTo>
                    <a:pt x="86" y="1691"/>
                  </a:lnTo>
                  <a:lnTo>
                    <a:pt x="88" y="1691"/>
                  </a:lnTo>
                  <a:lnTo>
                    <a:pt x="88" y="1678"/>
                  </a:lnTo>
                  <a:lnTo>
                    <a:pt x="92" y="1678"/>
                  </a:lnTo>
                  <a:lnTo>
                    <a:pt x="92" y="1669"/>
                  </a:lnTo>
                  <a:lnTo>
                    <a:pt x="94" y="1669"/>
                  </a:lnTo>
                  <a:lnTo>
                    <a:pt x="94" y="1661"/>
                  </a:lnTo>
                  <a:lnTo>
                    <a:pt x="97" y="1661"/>
                  </a:lnTo>
                  <a:lnTo>
                    <a:pt x="97" y="1659"/>
                  </a:lnTo>
                  <a:lnTo>
                    <a:pt x="101" y="1659"/>
                  </a:lnTo>
                  <a:lnTo>
                    <a:pt x="101" y="1652"/>
                  </a:lnTo>
                  <a:lnTo>
                    <a:pt x="103" y="1652"/>
                  </a:lnTo>
                  <a:lnTo>
                    <a:pt x="103" y="1646"/>
                  </a:lnTo>
                  <a:lnTo>
                    <a:pt x="105" y="1646"/>
                  </a:lnTo>
                  <a:lnTo>
                    <a:pt x="105" y="1642"/>
                  </a:lnTo>
                  <a:lnTo>
                    <a:pt x="107" y="1642"/>
                  </a:lnTo>
                  <a:lnTo>
                    <a:pt x="107" y="1631"/>
                  </a:lnTo>
                  <a:lnTo>
                    <a:pt x="112" y="1631"/>
                  </a:lnTo>
                  <a:lnTo>
                    <a:pt x="112" y="1620"/>
                  </a:lnTo>
                  <a:lnTo>
                    <a:pt x="114" y="1620"/>
                  </a:lnTo>
                  <a:lnTo>
                    <a:pt x="114" y="1612"/>
                  </a:lnTo>
                  <a:lnTo>
                    <a:pt x="116" y="1612"/>
                  </a:lnTo>
                  <a:lnTo>
                    <a:pt x="116" y="1609"/>
                  </a:lnTo>
                  <a:lnTo>
                    <a:pt x="120" y="1609"/>
                  </a:lnTo>
                  <a:lnTo>
                    <a:pt x="120" y="1603"/>
                  </a:lnTo>
                  <a:lnTo>
                    <a:pt x="124" y="1603"/>
                  </a:lnTo>
                  <a:lnTo>
                    <a:pt x="124" y="1597"/>
                  </a:lnTo>
                  <a:lnTo>
                    <a:pt x="127" y="1597"/>
                  </a:lnTo>
                  <a:lnTo>
                    <a:pt x="127" y="1594"/>
                  </a:lnTo>
                  <a:lnTo>
                    <a:pt x="131" y="1594"/>
                  </a:lnTo>
                  <a:lnTo>
                    <a:pt x="131" y="1588"/>
                  </a:lnTo>
                  <a:lnTo>
                    <a:pt x="133" y="1588"/>
                  </a:lnTo>
                  <a:lnTo>
                    <a:pt x="133" y="1586"/>
                  </a:lnTo>
                  <a:lnTo>
                    <a:pt x="135" y="1586"/>
                  </a:lnTo>
                  <a:lnTo>
                    <a:pt x="135" y="1577"/>
                  </a:lnTo>
                  <a:lnTo>
                    <a:pt x="137" y="1577"/>
                  </a:lnTo>
                  <a:lnTo>
                    <a:pt x="137" y="1573"/>
                  </a:lnTo>
                  <a:lnTo>
                    <a:pt x="141" y="1573"/>
                  </a:lnTo>
                  <a:lnTo>
                    <a:pt x="141" y="1564"/>
                  </a:lnTo>
                  <a:lnTo>
                    <a:pt x="144" y="1564"/>
                  </a:lnTo>
                  <a:lnTo>
                    <a:pt x="144" y="1556"/>
                  </a:lnTo>
                  <a:lnTo>
                    <a:pt x="146" y="1556"/>
                  </a:lnTo>
                  <a:lnTo>
                    <a:pt x="146" y="1545"/>
                  </a:lnTo>
                  <a:lnTo>
                    <a:pt x="152" y="1545"/>
                  </a:lnTo>
                  <a:lnTo>
                    <a:pt x="152" y="1543"/>
                  </a:lnTo>
                  <a:lnTo>
                    <a:pt x="154" y="1543"/>
                  </a:lnTo>
                  <a:lnTo>
                    <a:pt x="154" y="1537"/>
                  </a:lnTo>
                  <a:lnTo>
                    <a:pt x="156" y="1537"/>
                  </a:lnTo>
                  <a:lnTo>
                    <a:pt x="156" y="1530"/>
                  </a:lnTo>
                  <a:lnTo>
                    <a:pt x="159" y="1530"/>
                  </a:lnTo>
                  <a:lnTo>
                    <a:pt x="159" y="1526"/>
                  </a:lnTo>
                  <a:lnTo>
                    <a:pt x="163" y="1526"/>
                  </a:lnTo>
                  <a:lnTo>
                    <a:pt x="163" y="1513"/>
                  </a:lnTo>
                  <a:lnTo>
                    <a:pt x="165" y="1513"/>
                  </a:lnTo>
                  <a:lnTo>
                    <a:pt x="165" y="1511"/>
                  </a:lnTo>
                  <a:lnTo>
                    <a:pt x="169" y="1511"/>
                  </a:lnTo>
                  <a:lnTo>
                    <a:pt x="169" y="1507"/>
                  </a:lnTo>
                  <a:lnTo>
                    <a:pt x="171" y="1507"/>
                  </a:lnTo>
                  <a:lnTo>
                    <a:pt x="171" y="1504"/>
                  </a:lnTo>
                  <a:lnTo>
                    <a:pt x="176" y="1504"/>
                  </a:lnTo>
                  <a:lnTo>
                    <a:pt x="176" y="1502"/>
                  </a:lnTo>
                  <a:lnTo>
                    <a:pt x="180" y="1502"/>
                  </a:lnTo>
                  <a:lnTo>
                    <a:pt x="180" y="1498"/>
                  </a:lnTo>
                  <a:lnTo>
                    <a:pt x="182" y="1498"/>
                  </a:lnTo>
                  <a:lnTo>
                    <a:pt x="182" y="1496"/>
                  </a:lnTo>
                  <a:lnTo>
                    <a:pt x="184" y="1496"/>
                  </a:lnTo>
                  <a:lnTo>
                    <a:pt x="184" y="1492"/>
                  </a:lnTo>
                  <a:lnTo>
                    <a:pt x="191" y="1492"/>
                  </a:lnTo>
                  <a:lnTo>
                    <a:pt x="191" y="1487"/>
                  </a:lnTo>
                  <a:lnTo>
                    <a:pt x="193" y="1487"/>
                  </a:lnTo>
                  <a:lnTo>
                    <a:pt x="193" y="1474"/>
                  </a:lnTo>
                  <a:lnTo>
                    <a:pt x="201" y="1474"/>
                  </a:lnTo>
                  <a:lnTo>
                    <a:pt x="201" y="1466"/>
                  </a:lnTo>
                  <a:lnTo>
                    <a:pt x="208" y="1466"/>
                  </a:lnTo>
                  <a:lnTo>
                    <a:pt x="208" y="1459"/>
                  </a:lnTo>
                  <a:lnTo>
                    <a:pt x="212" y="1459"/>
                  </a:lnTo>
                  <a:lnTo>
                    <a:pt x="212" y="1457"/>
                  </a:lnTo>
                  <a:lnTo>
                    <a:pt x="214" y="1457"/>
                  </a:lnTo>
                  <a:lnTo>
                    <a:pt x="214" y="1451"/>
                  </a:lnTo>
                  <a:lnTo>
                    <a:pt x="221" y="1451"/>
                  </a:lnTo>
                  <a:lnTo>
                    <a:pt x="221" y="1444"/>
                  </a:lnTo>
                  <a:lnTo>
                    <a:pt x="223" y="1444"/>
                  </a:lnTo>
                  <a:lnTo>
                    <a:pt x="223" y="1442"/>
                  </a:lnTo>
                  <a:lnTo>
                    <a:pt x="225" y="1442"/>
                  </a:lnTo>
                  <a:lnTo>
                    <a:pt x="225" y="1440"/>
                  </a:lnTo>
                  <a:lnTo>
                    <a:pt x="229" y="1440"/>
                  </a:lnTo>
                  <a:lnTo>
                    <a:pt x="229" y="1434"/>
                  </a:lnTo>
                  <a:lnTo>
                    <a:pt x="233" y="1434"/>
                  </a:lnTo>
                  <a:lnTo>
                    <a:pt x="233" y="1432"/>
                  </a:lnTo>
                  <a:lnTo>
                    <a:pt x="236" y="1432"/>
                  </a:lnTo>
                  <a:lnTo>
                    <a:pt x="236" y="1427"/>
                  </a:lnTo>
                  <a:lnTo>
                    <a:pt x="240" y="1427"/>
                  </a:lnTo>
                  <a:lnTo>
                    <a:pt x="240" y="1425"/>
                  </a:lnTo>
                  <a:lnTo>
                    <a:pt x="242" y="1425"/>
                  </a:lnTo>
                  <a:lnTo>
                    <a:pt x="242" y="1421"/>
                  </a:lnTo>
                  <a:lnTo>
                    <a:pt x="244" y="1421"/>
                  </a:lnTo>
                  <a:lnTo>
                    <a:pt x="244" y="1417"/>
                  </a:lnTo>
                  <a:lnTo>
                    <a:pt x="246" y="1417"/>
                  </a:lnTo>
                  <a:lnTo>
                    <a:pt x="246" y="1408"/>
                  </a:lnTo>
                  <a:lnTo>
                    <a:pt x="251" y="1408"/>
                  </a:lnTo>
                  <a:lnTo>
                    <a:pt x="251" y="1402"/>
                  </a:lnTo>
                  <a:lnTo>
                    <a:pt x="255" y="1402"/>
                  </a:lnTo>
                  <a:lnTo>
                    <a:pt x="255" y="1399"/>
                  </a:lnTo>
                  <a:lnTo>
                    <a:pt x="257" y="1399"/>
                  </a:lnTo>
                  <a:lnTo>
                    <a:pt x="257" y="1395"/>
                  </a:lnTo>
                  <a:lnTo>
                    <a:pt x="261" y="1395"/>
                  </a:lnTo>
                  <a:lnTo>
                    <a:pt x="261" y="1391"/>
                  </a:lnTo>
                  <a:lnTo>
                    <a:pt x="263" y="1391"/>
                  </a:lnTo>
                  <a:lnTo>
                    <a:pt x="263" y="1384"/>
                  </a:lnTo>
                  <a:lnTo>
                    <a:pt x="266" y="1384"/>
                  </a:lnTo>
                  <a:lnTo>
                    <a:pt x="266" y="1378"/>
                  </a:lnTo>
                  <a:lnTo>
                    <a:pt x="268" y="1378"/>
                  </a:lnTo>
                  <a:lnTo>
                    <a:pt x="268" y="1376"/>
                  </a:lnTo>
                  <a:lnTo>
                    <a:pt x="281" y="1376"/>
                  </a:lnTo>
                  <a:lnTo>
                    <a:pt x="281" y="1369"/>
                  </a:lnTo>
                  <a:lnTo>
                    <a:pt x="285" y="1369"/>
                  </a:lnTo>
                  <a:lnTo>
                    <a:pt x="285" y="1363"/>
                  </a:lnTo>
                  <a:lnTo>
                    <a:pt x="287" y="1363"/>
                  </a:lnTo>
                  <a:lnTo>
                    <a:pt x="287" y="1361"/>
                  </a:lnTo>
                  <a:lnTo>
                    <a:pt x="291" y="1361"/>
                  </a:lnTo>
                  <a:lnTo>
                    <a:pt x="291" y="1359"/>
                  </a:lnTo>
                  <a:lnTo>
                    <a:pt x="293" y="1359"/>
                  </a:lnTo>
                  <a:lnTo>
                    <a:pt x="293" y="1350"/>
                  </a:lnTo>
                  <a:lnTo>
                    <a:pt x="302" y="1350"/>
                  </a:lnTo>
                  <a:lnTo>
                    <a:pt x="302" y="1346"/>
                  </a:lnTo>
                  <a:lnTo>
                    <a:pt x="304" y="1346"/>
                  </a:lnTo>
                  <a:lnTo>
                    <a:pt x="304" y="1344"/>
                  </a:lnTo>
                  <a:lnTo>
                    <a:pt x="310" y="1344"/>
                  </a:lnTo>
                  <a:lnTo>
                    <a:pt x="310" y="1339"/>
                  </a:lnTo>
                  <a:lnTo>
                    <a:pt x="313" y="1339"/>
                  </a:lnTo>
                  <a:lnTo>
                    <a:pt x="313" y="1335"/>
                  </a:lnTo>
                  <a:lnTo>
                    <a:pt x="317" y="1335"/>
                  </a:lnTo>
                  <a:lnTo>
                    <a:pt x="317" y="1327"/>
                  </a:lnTo>
                  <a:lnTo>
                    <a:pt x="321" y="1327"/>
                  </a:lnTo>
                  <a:lnTo>
                    <a:pt x="321" y="1322"/>
                  </a:lnTo>
                  <a:lnTo>
                    <a:pt x="325" y="1322"/>
                  </a:lnTo>
                  <a:lnTo>
                    <a:pt x="325" y="1314"/>
                  </a:lnTo>
                  <a:lnTo>
                    <a:pt x="332" y="1314"/>
                  </a:lnTo>
                  <a:lnTo>
                    <a:pt x="332" y="1307"/>
                  </a:lnTo>
                  <a:lnTo>
                    <a:pt x="334" y="1307"/>
                  </a:lnTo>
                  <a:lnTo>
                    <a:pt x="334" y="1299"/>
                  </a:lnTo>
                  <a:lnTo>
                    <a:pt x="336" y="1299"/>
                  </a:lnTo>
                  <a:lnTo>
                    <a:pt x="336" y="1297"/>
                  </a:lnTo>
                  <a:lnTo>
                    <a:pt x="340" y="1297"/>
                  </a:lnTo>
                  <a:lnTo>
                    <a:pt x="340" y="1288"/>
                  </a:lnTo>
                  <a:lnTo>
                    <a:pt x="355" y="1288"/>
                  </a:lnTo>
                  <a:lnTo>
                    <a:pt x="355" y="1284"/>
                  </a:lnTo>
                  <a:lnTo>
                    <a:pt x="362" y="1284"/>
                  </a:lnTo>
                  <a:lnTo>
                    <a:pt x="362" y="1279"/>
                  </a:lnTo>
                  <a:lnTo>
                    <a:pt x="366" y="1279"/>
                  </a:lnTo>
                  <a:lnTo>
                    <a:pt x="366" y="1275"/>
                  </a:lnTo>
                  <a:lnTo>
                    <a:pt x="368" y="1275"/>
                  </a:lnTo>
                  <a:lnTo>
                    <a:pt x="368" y="1273"/>
                  </a:lnTo>
                  <a:lnTo>
                    <a:pt x="375" y="1273"/>
                  </a:lnTo>
                  <a:lnTo>
                    <a:pt x="375" y="1271"/>
                  </a:lnTo>
                  <a:lnTo>
                    <a:pt x="381" y="1271"/>
                  </a:lnTo>
                  <a:lnTo>
                    <a:pt x="381" y="1267"/>
                  </a:lnTo>
                  <a:lnTo>
                    <a:pt x="387" y="1267"/>
                  </a:lnTo>
                  <a:lnTo>
                    <a:pt x="387" y="1264"/>
                  </a:lnTo>
                  <a:lnTo>
                    <a:pt x="394" y="1264"/>
                  </a:lnTo>
                  <a:lnTo>
                    <a:pt x="394" y="1260"/>
                  </a:lnTo>
                  <a:lnTo>
                    <a:pt x="405" y="1260"/>
                  </a:lnTo>
                  <a:lnTo>
                    <a:pt x="405" y="1254"/>
                  </a:lnTo>
                  <a:lnTo>
                    <a:pt x="409" y="1254"/>
                  </a:lnTo>
                  <a:lnTo>
                    <a:pt x="409" y="1243"/>
                  </a:lnTo>
                  <a:lnTo>
                    <a:pt x="411" y="1243"/>
                  </a:lnTo>
                  <a:lnTo>
                    <a:pt x="411" y="1237"/>
                  </a:lnTo>
                  <a:lnTo>
                    <a:pt x="417" y="1237"/>
                  </a:lnTo>
                  <a:lnTo>
                    <a:pt x="417" y="1234"/>
                  </a:lnTo>
                  <a:lnTo>
                    <a:pt x="424" y="1234"/>
                  </a:lnTo>
                  <a:lnTo>
                    <a:pt x="424" y="1232"/>
                  </a:lnTo>
                  <a:lnTo>
                    <a:pt x="435" y="1232"/>
                  </a:lnTo>
                  <a:lnTo>
                    <a:pt x="435" y="1226"/>
                  </a:lnTo>
                  <a:lnTo>
                    <a:pt x="437" y="1226"/>
                  </a:lnTo>
                  <a:lnTo>
                    <a:pt x="437" y="1219"/>
                  </a:lnTo>
                  <a:lnTo>
                    <a:pt x="439" y="1219"/>
                  </a:lnTo>
                  <a:lnTo>
                    <a:pt x="439" y="1217"/>
                  </a:lnTo>
                  <a:lnTo>
                    <a:pt x="443" y="1217"/>
                  </a:lnTo>
                  <a:lnTo>
                    <a:pt x="443" y="1213"/>
                  </a:lnTo>
                  <a:lnTo>
                    <a:pt x="452" y="1213"/>
                  </a:lnTo>
                  <a:lnTo>
                    <a:pt x="452" y="1207"/>
                  </a:lnTo>
                  <a:lnTo>
                    <a:pt x="454" y="1207"/>
                  </a:lnTo>
                  <a:lnTo>
                    <a:pt x="454" y="1204"/>
                  </a:lnTo>
                  <a:lnTo>
                    <a:pt x="456" y="1204"/>
                  </a:lnTo>
                  <a:lnTo>
                    <a:pt x="456" y="1202"/>
                  </a:lnTo>
                  <a:lnTo>
                    <a:pt x="464" y="1202"/>
                  </a:lnTo>
                  <a:lnTo>
                    <a:pt x="464" y="1189"/>
                  </a:lnTo>
                  <a:lnTo>
                    <a:pt x="473" y="1189"/>
                  </a:lnTo>
                  <a:lnTo>
                    <a:pt x="473" y="1181"/>
                  </a:lnTo>
                  <a:lnTo>
                    <a:pt x="475" y="1181"/>
                  </a:lnTo>
                  <a:lnTo>
                    <a:pt x="475" y="1179"/>
                  </a:lnTo>
                  <a:lnTo>
                    <a:pt x="477" y="1179"/>
                  </a:lnTo>
                  <a:lnTo>
                    <a:pt x="477" y="1177"/>
                  </a:lnTo>
                  <a:lnTo>
                    <a:pt x="492" y="1177"/>
                  </a:lnTo>
                  <a:lnTo>
                    <a:pt x="492" y="1172"/>
                  </a:lnTo>
                  <a:lnTo>
                    <a:pt x="497" y="1172"/>
                  </a:lnTo>
                  <a:lnTo>
                    <a:pt x="497" y="1166"/>
                  </a:lnTo>
                  <a:lnTo>
                    <a:pt x="503" y="1166"/>
                  </a:lnTo>
                  <a:lnTo>
                    <a:pt x="503" y="1164"/>
                  </a:lnTo>
                  <a:lnTo>
                    <a:pt x="505" y="1164"/>
                  </a:lnTo>
                  <a:lnTo>
                    <a:pt x="505" y="1159"/>
                  </a:lnTo>
                  <a:lnTo>
                    <a:pt x="514" y="1159"/>
                  </a:lnTo>
                  <a:lnTo>
                    <a:pt x="514" y="1151"/>
                  </a:lnTo>
                  <a:lnTo>
                    <a:pt x="516" y="1151"/>
                  </a:lnTo>
                  <a:lnTo>
                    <a:pt x="516" y="1149"/>
                  </a:lnTo>
                  <a:lnTo>
                    <a:pt x="527" y="1149"/>
                  </a:lnTo>
                  <a:lnTo>
                    <a:pt x="527" y="1147"/>
                  </a:lnTo>
                  <a:lnTo>
                    <a:pt x="533" y="1147"/>
                  </a:lnTo>
                  <a:lnTo>
                    <a:pt x="533" y="1142"/>
                  </a:lnTo>
                  <a:lnTo>
                    <a:pt x="535" y="1142"/>
                  </a:lnTo>
                  <a:lnTo>
                    <a:pt x="535" y="1134"/>
                  </a:lnTo>
                  <a:lnTo>
                    <a:pt x="537" y="1134"/>
                  </a:lnTo>
                  <a:lnTo>
                    <a:pt x="537" y="1132"/>
                  </a:lnTo>
                  <a:lnTo>
                    <a:pt x="554" y="1132"/>
                  </a:lnTo>
                  <a:lnTo>
                    <a:pt x="554" y="1127"/>
                  </a:lnTo>
                  <a:lnTo>
                    <a:pt x="565" y="1127"/>
                  </a:lnTo>
                  <a:lnTo>
                    <a:pt x="565" y="1123"/>
                  </a:lnTo>
                  <a:lnTo>
                    <a:pt x="567" y="1123"/>
                  </a:lnTo>
                  <a:lnTo>
                    <a:pt x="567" y="1117"/>
                  </a:lnTo>
                  <a:lnTo>
                    <a:pt x="571" y="1117"/>
                  </a:lnTo>
                  <a:lnTo>
                    <a:pt x="571" y="1112"/>
                  </a:lnTo>
                  <a:lnTo>
                    <a:pt x="576" y="1112"/>
                  </a:lnTo>
                  <a:lnTo>
                    <a:pt x="576" y="1110"/>
                  </a:lnTo>
                  <a:lnTo>
                    <a:pt x="580" y="1110"/>
                  </a:lnTo>
                  <a:lnTo>
                    <a:pt x="580" y="1104"/>
                  </a:lnTo>
                  <a:lnTo>
                    <a:pt x="584" y="1104"/>
                  </a:lnTo>
                  <a:lnTo>
                    <a:pt x="584" y="1099"/>
                  </a:lnTo>
                  <a:lnTo>
                    <a:pt x="586" y="1099"/>
                  </a:lnTo>
                  <a:lnTo>
                    <a:pt x="586" y="1095"/>
                  </a:lnTo>
                  <a:lnTo>
                    <a:pt x="589" y="1095"/>
                  </a:lnTo>
                  <a:lnTo>
                    <a:pt x="589" y="1093"/>
                  </a:lnTo>
                  <a:lnTo>
                    <a:pt x="597" y="1093"/>
                  </a:lnTo>
                  <a:lnTo>
                    <a:pt x="597" y="1087"/>
                  </a:lnTo>
                  <a:lnTo>
                    <a:pt x="601" y="1087"/>
                  </a:lnTo>
                  <a:lnTo>
                    <a:pt x="601" y="1084"/>
                  </a:lnTo>
                  <a:lnTo>
                    <a:pt x="612" y="1084"/>
                  </a:lnTo>
                  <a:lnTo>
                    <a:pt x="612" y="1080"/>
                  </a:lnTo>
                  <a:lnTo>
                    <a:pt x="623" y="1080"/>
                  </a:lnTo>
                  <a:lnTo>
                    <a:pt x="623" y="1072"/>
                  </a:lnTo>
                  <a:lnTo>
                    <a:pt x="625" y="1072"/>
                  </a:lnTo>
                  <a:lnTo>
                    <a:pt x="625" y="1069"/>
                  </a:lnTo>
                  <a:lnTo>
                    <a:pt x="631" y="1069"/>
                  </a:lnTo>
                  <a:lnTo>
                    <a:pt x="631" y="1065"/>
                  </a:lnTo>
                  <a:lnTo>
                    <a:pt x="633" y="1065"/>
                  </a:lnTo>
                  <a:lnTo>
                    <a:pt x="633" y="1059"/>
                  </a:lnTo>
                  <a:lnTo>
                    <a:pt x="640" y="1059"/>
                  </a:lnTo>
                  <a:lnTo>
                    <a:pt x="640" y="1057"/>
                  </a:lnTo>
                  <a:lnTo>
                    <a:pt x="646" y="1057"/>
                  </a:lnTo>
                  <a:lnTo>
                    <a:pt x="646" y="1054"/>
                  </a:lnTo>
                  <a:lnTo>
                    <a:pt x="653" y="1054"/>
                  </a:lnTo>
                  <a:lnTo>
                    <a:pt x="653" y="1050"/>
                  </a:lnTo>
                  <a:lnTo>
                    <a:pt x="655" y="1050"/>
                  </a:lnTo>
                  <a:lnTo>
                    <a:pt x="655" y="1048"/>
                  </a:lnTo>
                  <a:lnTo>
                    <a:pt x="657" y="1048"/>
                  </a:lnTo>
                  <a:lnTo>
                    <a:pt x="657" y="1039"/>
                  </a:lnTo>
                  <a:lnTo>
                    <a:pt x="659" y="1039"/>
                  </a:lnTo>
                  <a:lnTo>
                    <a:pt x="659" y="1035"/>
                  </a:lnTo>
                  <a:lnTo>
                    <a:pt x="663" y="1035"/>
                  </a:lnTo>
                  <a:lnTo>
                    <a:pt x="663" y="1033"/>
                  </a:lnTo>
                  <a:lnTo>
                    <a:pt x="676" y="1033"/>
                  </a:lnTo>
                  <a:lnTo>
                    <a:pt x="676" y="1029"/>
                  </a:lnTo>
                  <a:lnTo>
                    <a:pt x="683" y="1029"/>
                  </a:lnTo>
                  <a:lnTo>
                    <a:pt x="683" y="1027"/>
                  </a:lnTo>
                  <a:lnTo>
                    <a:pt x="693" y="1027"/>
                  </a:lnTo>
                  <a:lnTo>
                    <a:pt x="693" y="1024"/>
                  </a:lnTo>
                  <a:lnTo>
                    <a:pt x="696" y="1024"/>
                  </a:lnTo>
                  <a:lnTo>
                    <a:pt x="696" y="1018"/>
                  </a:lnTo>
                  <a:lnTo>
                    <a:pt x="702" y="1018"/>
                  </a:lnTo>
                  <a:lnTo>
                    <a:pt x="702" y="1014"/>
                  </a:lnTo>
                  <a:lnTo>
                    <a:pt x="715" y="1014"/>
                  </a:lnTo>
                  <a:lnTo>
                    <a:pt x="715" y="1012"/>
                  </a:lnTo>
                  <a:lnTo>
                    <a:pt x="723" y="1012"/>
                  </a:lnTo>
                  <a:lnTo>
                    <a:pt x="723" y="1009"/>
                  </a:lnTo>
                  <a:lnTo>
                    <a:pt x="725" y="1009"/>
                  </a:lnTo>
                  <a:lnTo>
                    <a:pt x="725" y="1003"/>
                  </a:lnTo>
                  <a:lnTo>
                    <a:pt x="745" y="1003"/>
                  </a:lnTo>
                  <a:lnTo>
                    <a:pt x="745" y="999"/>
                  </a:lnTo>
                  <a:lnTo>
                    <a:pt x="758" y="999"/>
                  </a:lnTo>
                  <a:lnTo>
                    <a:pt x="758" y="997"/>
                  </a:lnTo>
                  <a:lnTo>
                    <a:pt x="762" y="997"/>
                  </a:lnTo>
                  <a:lnTo>
                    <a:pt x="762" y="994"/>
                  </a:lnTo>
                  <a:lnTo>
                    <a:pt x="773" y="994"/>
                  </a:lnTo>
                  <a:lnTo>
                    <a:pt x="773" y="990"/>
                  </a:lnTo>
                  <a:lnTo>
                    <a:pt x="775" y="990"/>
                  </a:lnTo>
                  <a:lnTo>
                    <a:pt x="775" y="988"/>
                  </a:lnTo>
                  <a:lnTo>
                    <a:pt x="777" y="988"/>
                  </a:lnTo>
                  <a:lnTo>
                    <a:pt x="777" y="982"/>
                  </a:lnTo>
                  <a:lnTo>
                    <a:pt x="787" y="982"/>
                  </a:lnTo>
                  <a:lnTo>
                    <a:pt x="787" y="980"/>
                  </a:lnTo>
                  <a:lnTo>
                    <a:pt x="790" y="980"/>
                  </a:lnTo>
                  <a:lnTo>
                    <a:pt x="790" y="975"/>
                  </a:lnTo>
                  <a:lnTo>
                    <a:pt x="800" y="975"/>
                  </a:lnTo>
                  <a:lnTo>
                    <a:pt x="800" y="971"/>
                  </a:lnTo>
                  <a:lnTo>
                    <a:pt x="805" y="971"/>
                  </a:lnTo>
                  <a:lnTo>
                    <a:pt x="805" y="967"/>
                  </a:lnTo>
                  <a:lnTo>
                    <a:pt x="828" y="967"/>
                  </a:lnTo>
                  <a:lnTo>
                    <a:pt x="828" y="958"/>
                  </a:lnTo>
                  <a:lnTo>
                    <a:pt x="843" y="958"/>
                  </a:lnTo>
                  <a:lnTo>
                    <a:pt x="843" y="954"/>
                  </a:lnTo>
                  <a:lnTo>
                    <a:pt x="845" y="954"/>
                  </a:lnTo>
                  <a:lnTo>
                    <a:pt x="845" y="950"/>
                  </a:lnTo>
                  <a:lnTo>
                    <a:pt x="847" y="950"/>
                  </a:lnTo>
                  <a:lnTo>
                    <a:pt x="847" y="945"/>
                  </a:lnTo>
                  <a:lnTo>
                    <a:pt x="862" y="945"/>
                  </a:lnTo>
                  <a:lnTo>
                    <a:pt x="862" y="939"/>
                  </a:lnTo>
                  <a:lnTo>
                    <a:pt x="871" y="939"/>
                  </a:lnTo>
                  <a:lnTo>
                    <a:pt x="871" y="937"/>
                  </a:lnTo>
                  <a:lnTo>
                    <a:pt x="875" y="937"/>
                  </a:lnTo>
                  <a:lnTo>
                    <a:pt x="875" y="930"/>
                  </a:lnTo>
                  <a:lnTo>
                    <a:pt x="879" y="930"/>
                  </a:lnTo>
                  <a:lnTo>
                    <a:pt x="879" y="928"/>
                  </a:lnTo>
                  <a:lnTo>
                    <a:pt x="886" y="928"/>
                  </a:lnTo>
                  <a:lnTo>
                    <a:pt x="886" y="924"/>
                  </a:lnTo>
                  <a:lnTo>
                    <a:pt x="894" y="924"/>
                  </a:lnTo>
                  <a:lnTo>
                    <a:pt x="894" y="920"/>
                  </a:lnTo>
                  <a:lnTo>
                    <a:pt x="916" y="920"/>
                  </a:lnTo>
                  <a:lnTo>
                    <a:pt x="916" y="911"/>
                  </a:lnTo>
                  <a:lnTo>
                    <a:pt x="922" y="911"/>
                  </a:lnTo>
                  <a:lnTo>
                    <a:pt x="922" y="905"/>
                  </a:lnTo>
                  <a:lnTo>
                    <a:pt x="924" y="905"/>
                  </a:lnTo>
                  <a:lnTo>
                    <a:pt x="924" y="902"/>
                  </a:lnTo>
                  <a:lnTo>
                    <a:pt x="927" y="902"/>
                  </a:lnTo>
                  <a:lnTo>
                    <a:pt x="927" y="898"/>
                  </a:lnTo>
                  <a:lnTo>
                    <a:pt x="929" y="898"/>
                  </a:lnTo>
                  <a:lnTo>
                    <a:pt x="929" y="896"/>
                  </a:lnTo>
                  <a:lnTo>
                    <a:pt x="935" y="896"/>
                  </a:lnTo>
                  <a:lnTo>
                    <a:pt x="935" y="892"/>
                  </a:lnTo>
                  <a:lnTo>
                    <a:pt x="959" y="892"/>
                  </a:lnTo>
                  <a:lnTo>
                    <a:pt x="959" y="890"/>
                  </a:lnTo>
                  <a:lnTo>
                    <a:pt x="967" y="890"/>
                  </a:lnTo>
                  <a:lnTo>
                    <a:pt x="967" y="883"/>
                  </a:lnTo>
                  <a:lnTo>
                    <a:pt x="993" y="883"/>
                  </a:lnTo>
                  <a:lnTo>
                    <a:pt x="993" y="879"/>
                  </a:lnTo>
                  <a:lnTo>
                    <a:pt x="997" y="879"/>
                  </a:lnTo>
                  <a:lnTo>
                    <a:pt x="997" y="877"/>
                  </a:lnTo>
                  <a:lnTo>
                    <a:pt x="1006" y="877"/>
                  </a:lnTo>
                  <a:lnTo>
                    <a:pt x="1006" y="872"/>
                  </a:lnTo>
                  <a:lnTo>
                    <a:pt x="1040" y="872"/>
                  </a:lnTo>
                  <a:lnTo>
                    <a:pt x="1040" y="870"/>
                  </a:lnTo>
                  <a:lnTo>
                    <a:pt x="1053" y="870"/>
                  </a:lnTo>
                  <a:lnTo>
                    <a:pt x="1053" y="866"/>
                  </a:lnTo>
                  <a:lnTo>
                    <a:pt x="1055" y="866"/>
                  </a:lnTo>
                  <a:lnTo>
                    <a:pt x="1055" y="864"/>
                  </a:lnTo>
                  <a:lnTo>
                    <a:pt x="1063" y="864"/>
                  </a:lnTo>
                  <a:lnTo>
                    <a:pt x="1063" y="855"/>
                  </a:lnTo>
                  <a:lnTo>
                    <a:pt x="1068" y="855"/>
                  </a:lnTo>
                  <a:lnTo>
                    <a:pt x="1068" y="853"/>
                  </a:lnTo>
                  <a:lnTo>
                    <a:pt x="1070" y="853"/>
                  </a:lnTo>
                  <a:lnTo>
                    <a:pt x="1070" y="849"/>
                  </a:lnTo>
                  <a:lnTo>
                    <a:pt x="1076" y="849"/>
                  </a:lnTo>
                  <a:lnTo>
                    <a:pt x="1076" y="842"/>
                  </a:lnTo>
                  <a:lnTo>
                    <a:pt x="1083" y="842"/>
                  </a:lnTo>
                  <a:lnTo>
                    <a:pt x="1083" y="838"/>
                  </a:lnTo>
                  <a:lnTo>
                    <a:pt x="1096" y="838"/>
                  </a:lnTo>
                  <a:lnTo>
                    <a:pt x="1096" y="836"/>
                  </a:lnTo>
                  <a:lnTo>
                    <a:pt x="1098" y="836"/>
                  </a:lnTo>
                  <a:lnTo>
                    <a:pt x="1098" y="832"/>
                  </a:lnTo>
                  <a:lnTo>
                    <a:pt x="1106" y="832"/>
                  </a:lnTo>
                  <a:lnTo>
                    <a:pt x="1106" y="830"/>
                  </a:lnTo>
                  <a:lnTo>
                    <a:pt x="1110" y="830"/>
                  </a:lnTo>
                  <a:lnTo>
                    <a:pt x="1110" y="825"/>
                  </a:lnTo>
                  <a:lnTo>
                    <a:pt x="1115" y="825"/>
                  </a:lnTo>
                  <a:lnTo>
                    <a:pt x="1115" y="819"/>
                  </a:lnTo>
                  <a:lnTo>
                    <a:pt x="1125" y="819"/>
                  </a:lnTo>
                  <a:lnTo>
                    <a:pt x="1125" y="815"/>
                  </a:lnTo>
                  <a:lnTo>
                    <a:pt x="1147" y="815"/>
                  </a:lnTo>
                  <a:lnTo>
                    <a:pt x="1147" y="812"/>
                  </a:lnTo>
                  <a:lnTo>
                    <a:pt x="1149" y="812"/>
                  </a:lnTo>
                  <a:lnTo>
                    <a:pt x="1149" y="808"/>
                  </a:lnTo>
                  <a:lnTo>
                    <a:pt x="1164" y="808"/>
                  </a:lnTo>
                  <a:lnTo>
                    <a:pt x="1164" y="804"/>
                  </a:lnTo>
                  <a:lnTo>
                    <a:pt x="1166" y="804"/>
                  </a:lnTo>
                  <a:lnTo>
                    <a:pt x="1166" y="800"/>
                  </a:lnTo>
                  <a:lnTo>
                    <a:pt x="1168" y="800"/>
                  </a:lnTo>
                  <a:lnTo>
                    <a:pt x="1168" y="797"/>
                  </a:lnTo>
                  <a:lnTo>
                    <a:pt x="1177" y="797"/>
                  </a:lnTo>
                  <a:lnTo>
                    <a:pt x="1177" y="793"/>
                  </a:lnTo>
                  <a:lnTo>
                    <a:pt x="1228" y="793"/>
                  </a:lnTo>
                  <a:lnTo>
                    <a:pt x="1228" y="789"/>
                  </a:lnTo>
                  <a:lnTo>
                    <a:pt x="1235" y="789"/>
                  </a:lnTo>
                  <a:lnTo>
                    <a:pt x="1235" y="785"/>
                  </a:lnTo>
                  <a:lnTo>
                    <a:pt x="1237" y="785"/>
                  </a:lnTo>
                  <a:lnTo>
                    <a:pt x="1237" y="782"/>
                  </a:lnTo>
                  <a:lnTo>
                    <a:pt x="1239" y="782"/>
                  </a:lnTo>
                  <a:lnTo>
                    <a:pt x="1239" y="778"/>
                  </a:lnTo>
                  <a:lnTo>
                    <a:pt x="1260" y="778"/>
                  </a:lnTo>
                  <a:lnTo>
                    <a:pt x="1260" y="774"/>
                  </a:lnTo>
                  <a:lnTo>
                    <a:pt x="1267" y="774"/>
                  </a:lnTo>
                  <a:lnTo>
                    <a:pt x="1267" y="770"/>
                  </a:lnTo>
                  <a:lnTo>
                    <a:pt x="1271" y="770"/>
                  </a:lnTo>
                  <a:lnTo>
                    <a:pt x="1271" y="767"/>
                  </a:lnTo>
                  <a:lnTo>
                    <a:pt x="1288" y="767"/>
                  </a:lnTo>
                  <a:lnTo>
                    <a:pt x="1288" y="763"/>
                  </a:lnTo>
                  <a:lnTo>
                    <a:pt x="1292" y="763"/>
                  </a:lnTo>
                  <a:lnTo>
                    <a:pt x="1292" y="759"/>
                  </a:lnTo>
                  <a:lnTo>
                    <a:pt x="1303" y="759"/>
                  </a:lnTo>
                  <a:lnTo>
                    <a:pt x="1303" y="755"/>
                  </a:lnTo>
                  <a:lnTo>
                    <a:pt x="1305" y="755"/>
                  </a:lnTo>
                  <a:lnTo>
                    <a:pt x="1305" y="750"/>
                  </a:lnTo>
                  <a:lnTo>
                    <a:pt x="1312" y="750"/>
                  </a:lnTo>
                  <a:lnTo>
                    <a:pt x="1312" y="746"/>
                  </a:lnTo>
                  <a:lnTo>
                    <a:pt x="1316" y="746"/>
                  </a:lnTo>
                  <a:lnTo>
                    <a:pt x="1316" y="742"/>
                  </a:lnTo>
                  <a:lnTo>
                    <a:pt x="1329" y="742"/>
                  </a:lnTo>
                  <a:lnTo>
                    <a:pt x="1329" y="740"/>
                  </a:lnTo>
                  <a:lnTo>
                    <a:pt x="1346" y="740"/>
                  </a:lnTo>
                  <a:lnTo>
                    <a:pt x="1346" y="735"/>
                  </a:lnTo>
                  <a:lnTo>
                    <a:pt x="1354" y="735"/>
                  </a:lnTo>
                  <a:lnTo>
                    <a:pt x="1354" y="731"/>
                  </a:lnTo>
                  <a:lnTo>
                    <a:pt x="1369" y="731"/>
                  </a:lnTo>
                  <a:lnTo>
                    <a:pt x="1369" y="727"/>
                  </a:lnTo>
                  <a:lnTo>
                    <a:pt x="1380" y="727"/>
                  </a:lnTo>
                  <a:lnTo>
                    <a:pt x="1380" y="722"/>
                  </a:lnTo>
                  <a:lnTo>
                    <a:pt x="1389" y="722"/>
                  </a:lnTo>
                  <a:lnTo>
                    <a:pt x="1389" y="714"/>
                  </a:lnTo>
                  <a:lnTo>
                    <a:pt x="1397" y="714"/>
                  </a:lnTo>
                  <a:lnTo>
                    <a:pt x="1397" y="705"/>
                  </a:lnTo>
                  <a:lnTo>
                    <a:pt x="1406" y="705"/>
                  </a:lnTo>
                  <a:lnTo>
                    <a:pt x="1406" y="701"/>
                  </a:lnTo>
                  <a:lnTo>
                    <a:pt x="1421" y="701"/>
                  </a:lnTo>
                  <a:lnTo>
                    <a:pt x="1421" y="697"/>
                  </a:lnTo>
                  <a:lnTo>
                    <a:pt x="1427" y="697"/>
                  </a:lnTo>
                  <a:lnTo>
                    <a:pt x="1427" y="695"/>
                  </a:lnTo>
                  <a:lnTo>
                    <a:pt x="1431" y="695"/>
                  </a:lnTo>
                  <a:lnTo>
                    <a:pt x="1431" y="688"/>
                  </a:lnTo>
                  <a:lnTo>
                    <a:pt x="1444" y="688"/>
                  </a:lnTo>
                  <a:lnTo>
                    <a:pt x="1444" y="684"/>
                  </a:lnTo>
                  <a:lnTo>
                    <a:pt x="1459" y="684"/>
                  </a:lnTo>
                  <a:lnTo>
                    <a:pt x="1459" y="680"/>
                  </a:lnTo>
                  <a:lnTo>
                    <a:pt x="1483" y="680"/>
                  </a:lnTo>
                  <a:lnTo>
                    <a:pt x="1483" y="677"/>
                  </a:lnTo>
                  <a:lnTo>
                    <a:pt x="1489" y="677"/>
                  </a:lnTo>
                  <a:lnTo>
                    <a:pt x="1489" y="673"/>
                  </a:lnTo>
                  <a:lnTo>
                    <a:pt x="1491" y="673"/>
                  </a:lnTo>
                  <a:lnTo>
                    <a:pt x="1491" y="669"/>
                  </a:lnTo>
                  <a:lnTo>
                    <a:pt x="1496" y="669"/>
                  </a:lnTo>
                  <a:lnTo>
                    <a:pt x="1496" y="665"/>
                  </a:lnTo>
                  <a:lnTo>
                    <a:pt x="1498" y="665"/>
                  </a:lnTo>
                  <a:lnTo>
                    <a:pt x="1498" y="658"/>
                  </a:lnTo>
                  <a:lnTo>
                    <a:pt x="1511" y="658"/>
                  </a:lnTo>
                  <a:lnTo>
                    <a:pt x="1511" y="654"/>
                  </a:lnTo>
                  <a:lnTo>
                    <a:pt x="1523" y="654"/>
                  </a:lnTo>
                  <a:lnTo>
                    <a:pt x="1523" y="650"/>
                  </a:lnTo>
                  <a:lnTo>
                    <a:pt x="1530" y="650"/>
                  </a:lnTo>
                  <a:lnTo>
                    <a:pt x="1530" y="645"/>
                  </a:lnTo>
                  <a:lnTo>
                    <a:pt x="1534" y="645"/>
                  </a:lnTo>
                  <a:lnTo>
                    <a:pt x="1534" y="641"/>
                  </a:lnTo>
                  <a:lnTo>
                    <a:pt x="1545" y="641"/>
                  </a:lnTo>
                  <a:lnTo>
                    <a:pt x="1545" y="637"/>
                  </a:lnTo>
                  <a:lnTo>
                    <a:pt x="1551" y="637"/>
                  </a:lnTo>
                  <a:lnTo>
                    <a:pt x="1551" y="632"/>
                  </a:lnTo>
                  <a:lnTo>
                    <a:pt x="1560" y="632"/>
                  </a:lnTo>
                  <a:lnTo>
                    <a:pt x="1560" y="628"/>
                  </a:lnTo>
                  <a:lnTo>
                    <a:pt x="1579" y="628"/>
                  </a:lnTo>
                  <a:lnTo>
                    <a:pt x="1579" y="624"/>
                  </a:lnTo>
                  <a:lnTo>
                    <a:pt x="1594" y="624"/>
                  </a:lnTo>
                  <a:lnTo>
                    <a:pt x="1594" y="617"/>
                  </a:lnTo>
                  <a:lnTo>
                    <a:pt x="1596" y="617"/>
                  </a:lnTo>
                  <a:lnTo>
                    <a:pt x="1596" y="613"/>
                  </a:lnTo>
                  <a:lnTo>
                    <a:pt x="1598" y="613"/>
                  </a:lnTo>
                  <a:lnTo>
                    <a:pt x="1598" y="609"/>
                  </a:lnTo>
                  <a:lnTo>
                    <a:pt x="1607" y="609"/>
                  </a:lnTo>
                  <a:lnTo>
                    <a:pt x="1607" y="605"/>
                  </a:lnTo>
                  <a:lnTo>
                    <a:pt x="1609" y="605"/>
                  </a:lnTo>
                  <a:lnTo>
                    <a:pt x="1609" y="600"/>
                  </a:lnTo>
                  <a:lnTo>
                    <a:pt x="1630" y="600"/>
                  </a:lnTo>
                  <a:lnTo>
                    <a:pt x="1630" y="594"/>
                  </a:lnTo>
                  <a:lnTo>
                    <a:pt x="1647" y="594"/>
                  </a:lnTo>
                  <a:lnTo>
                    <a:pt x="1647" y="585"/>
                  </a:lnTo>
                  <a:lnTo>
                    <a:pt x="1654" y="585"/>
                  </a:lnTo>
                  <a:lnTo>
                    <a:pt x="1654" y="581"/>
                  </a:lnTo>
                  <a:lnTo>
                    <a:pt x="1656" y="581"/>
                  </a:lnTo>
                  <a:lnTo>
                    <a:pt x="1656" y="577"/>
                  </a:lnTo>
                  <a:lnTo>
                    <a:pt x="1667" y="577"/>
                  </a:lnTo>
                  <a:lnTo>
                    <a:pt x="1667" y="570"/>
                  </a:lnTo>
                  <a:lnTo>
                    <a:pt x="1669" y="570"/>
                  </a:lnTo>
                  <a:lnTo>
                    <a:pt x="1669" y="566"/>
                  </a:lnTo>
                  <a:lnTo>
                    <a:pt x="1679" y="566"/>
                  </a:lnTo>
                  <a:lnTo>
                    <a:pt x="1679" y="562"/>
                  </a:lnTo>
                  <a:lnTo>
                    <a:pt x="1707" y="562"/>
                  </a:lnTo>
                  <a:lnTo>
                    <a:pt x="1707" y="555"/>
                  </a:lnTo>
                  <a:lnTo>
                    <a:pt x="1718" y="555"/>
                  </a:lnTo>
                  <a:lnTo>
                    <a:pt x="1718" y="551"/>
                  </a:lnTo>
                  <a:lnTo>
                    <a:pt x="1735" y="551"/>
                  </a:lnTo>
                  <a:lnTo>
                    <a:pt x="1735" y="545"/>
                  </a:lnTo>
                  <a:lnTo>
                    <a:pt x="1739" y="545"/>
                  </a:lnTo>
                  <a:lnTo>
                    <a:pt x="1739" y="540"/>
                  </a:lnTo>
                  <a:lnTo>
                    <a:pt x="1746" y="540"/>
                  </a:lnTo>
                  <a:lnTo>
                    <a:pt x="1746" y="534"/>
                  </a:lnTo>
                  <a:lnTo>
                    <a:pt x="1759" y="534"/>
                  </a:lnTo>
                  <a:lnTo>
                    <a:pt x="1759" y="530"/>
                  </a:lnTo>
                  <a:lnTo>
                    <a:pt x="1767" y="530"/>
                  </a:lnTo>
                  <a:lnTo>
                    <a:pt x="1767" y="523"/>
                  </a:lnTo>
                  <a:lnTo>
                    <a:pt x="1786" y="523"/>
                  </a:lnTo>
                  <a:lnTo>
                    <a:pt x="1786" y="512"/>
                  </a:lnTo>
                  <a:lnTo>
                    <a:pt x="1789" y="512"/>
                  </a:lnTo>
                  <a:lnTo>
                    <a:pt x="1789" y="508"/>
                  </a:lnTo>
                  <a:lnTo>
                    <a:pt x="1808" y="508"/>
                  </a:lnTo>
                  <a:lnTo>
                    <a:pt x="1808" y="502"/>
                  </a:lnTo>
                  <a:lnTo>
                    <a:pt x="1827" y="502"/>
                  </a:lnTo>
                  <a:lnTo>
                    <a:pt x="1827" y="495"/>
                  </a:lnTo>
                  <a:lnTo>
                    <a:pt x="1853" y="495"/>
                  </a:lnTo>
                  <a:lnTo>
                    <a:pt x="1853" y="491"/>
                  </a:lnTo>
                  <a:lnTo>
                    <a:pt x="1872" y="491"/>
                  </a:lnTo>
                  <a:lnTo>
                    <a:pt x="1872" y="485"/>
                  </a:lnTo>
                  <a:lnTo>
                    <a:pt x="1896" y="485"/>
                  </a:lnTo>
                  <a:lnTo>
                    <a:pt x="1896" y="478"/>
                  </a:lnTo>
                  <a:lnTo>
                    <a:pt x="1962" y="478"/>
                  </a:lnTo>
                  <a:lnTo>
                    <a:pt x="1962" y="472"/>
                  </a:lnTo>
                  <a:lnTo>
                    <a:pt x="1968" y="472"/>
                  </a:lnTo>
                  <a:lnTo>
                    <a:pt x="1968" y="459"/>
                  </a:lnTo>
                  <a:lnTo>
                    <a:pt x="1973" y="459"/>
                  </a:lnTo>
                  <a:lnTo>
                    <a:pt x="1973" y="452"/>
                  </a:lnTo>
                  <a:lnTo>
                    <a:pt x="2011" y="452"/>
                  </a:lnTo>
                  <a:lnTo>
                    <a:pt x="2011" y="446"/>
                  </a:lnTo>
                  <a:lnTo>
                    <a:pt x="2028" y="446"/>
                  </a:lnTo>
                  <a:lnTo>
                    <a:pt x="2028" y="437"/>
                  </a:lnTo>
                  <a:lnTo>
                    <a:pt x="2052" y="437"/>
                  </a:lnTo>
                  <a:lnTo>
                    <a:pt x="2052" y="431"/>
                  </a:lnTo>
                  <a:lnTo>
                    <a:pt x="2071" y="431"/>
                  </a:lnTo>
                  <a:lnTo>
                    <a:pt x="2071" y="422"/>
                  </a:lnTo>
                  <a:lnTo>
                    <a:pt x="2077" y="422"/>
                  </a:lnTo>
                  <a:lnTo>
                    <a:pt x="2077" y="416"/>
                  </a:lnTo>
                  <a:lnTo>
                    <a:pt x="2107" y="416"/>
                  </a:lnTo>
                  <a:lnTo>
                    <a:pt x="2107" y="407"/>
                  </a:lnTo>
                  <a:lnTo>
                    <a:pt x="2120" y="407"/>
                  </a:lnTo>
                  <a:lnTo>
                    <a:pt x="2120" y="399"/>
                  </a:lnTo>
                  <a:lnTo>
                    <a:pt x="2137" y="399"/>
                  </a:lnTo>
                  <a:lnTo>
                    <a:pt x="2137" y="392"/>
                  </a:lnTo>
                  <a:lnTo>
                    <a:pt x="2142" y="392"/>
                  </a:lnTo>
                  <a:lnTo>
                    <a:pt x="2142" y="384"/>
                  </a:lnTo>
                  <a:lnTo>
                    <a:pt x="2146" y="384"/>
                  </a:lnTo>
                  <a:lnTo>
                    <a:pt x="2146" y="375"/>
                  </a:lnTo>
                  <a:lnTo>
                    <a:pt x="2176" y="375"/>
                  </a:lnTo>
                  <a:lnTo>
                    <a:pt x="2176" y="367"/>
                  </a:lnTo>
                  <a:lnTo>
                    <a:pt x="2199" y="367"/>
                  </a:lnTo>
                  <a:lnTo>
                    <a:pt x="2199" y="356"/>
                  </a:lnTo>
                  <a:lnTo>
                    <a:pt x="2234" y="356"/>
                  </a:lnTo>
                  <a:lnTo>
                    <a:pt x="2234" y="347"/>
                  </a:lnTo>
                  <a:lnTo>
                    <a:pt x="2259" y="347"/>
                  </a:lnTo>
                  <a:lnTo>
                    <a:pt x="2259" y="337"/>
                  </a:lnTo>
                  <a:lnTo>
                    <a:pt x="2304" y="337"/>
                  </a:lnTo>
                  <a:lnTo>
                    <a:pt x="2304" y="328"/>
                  </a:lnTo>
                  <a:lnTo>
                    <a:pt x="2311" y="328"/>
                  </a:lnTo>
                  <a:lnTo>
                    <a:pt x="2311" y="305"/>
                  </a:lnTo>
                  <a:lnTo>
                    <a:pt x="2351" y="305"/>
                  </a:lnTo>
                  <a:lnTo>
                    <a:pt x="2351" y="294"/>
                  </a:lnTo>
                  <a:lnTo>
                    <a:pt x="2381" y="294"/>
                  </a:lnTo>
                  <a:lnTo>
                    <a:pt x="2381" y="283"/>
                  </a:lnTo>
                  <a:lnTo>
                    <a:pt x="2447" y="283"/>
                  </a:lnTo>
                  <a:lnTo>
                    <a:pt x="2447" y="270"/>
                  </a:lnTo>
                  <a:lnTo>
                    <a:pt x="2450" y="270"/>
                  </a:lnTo>
                  <a:lnTo>
                    <a:pt x="2450" y="258"/>
                  </a:lnTo>
                  <a:lnTo>
                    <a:pt x="2471" y="258"/>
                  </a:lnTo>
                  <a:lnTo>
                    <a:pt x="2471" y="245"/>
                  </a:lnTo>
                  <a:lnTo>
                    <a:pt x="2477" y="245"/>
                  </a:lnTo>
                  <a:lnTo>
                    <a:pt x="2477" y="232"/>
                  </a:lnTo>
                  <a:lnTo>
                    <a:pt x="2572" y="232"/>
                  </a:lnTo>
                  <a:lnTo>
                    <a:pt x="2572" y="219"/>
                  </a:lnTo>
                  <a:lnTo>
                    <a:pt x="2578" y="219"/>
                  </a:lnTo>
                  <a:lnTo>
                    <a:pt x="2578" y="204"/>
                  </a:lnTo>
                  <a:lnTo>
                    <a:pt x="2642" y="204"/>
                  </a:lnTo>
                  <a:lnTo>
                    <a:pt x="2642" y="187"/>
                  </a:lnTo>
                  <a:lnTo>
                    <a:pt x="2651" y="187"/>
                  </a:lnTo>
                  <a:lnTo>
                    <a:pt x="2651" y="172"/>
                  </a:lnTo>
                  <a:lnTo>
                    <a:pt x="2708" y="172"/>
                  </a:lnTo>
                  <a:lnTo>
                    <a:pt x="2708" y="155"/>
                  </a:lnTo>
                  <a:lnTo>
                    <a:pt x="2715" y="155"/>
                  </a:lnTo>
                  <a:lnTo>
                    <a:pt x="2715" y="138"/>
                  </a:lnTo>
                  <a:lnTo>
                    <a:pt x="2721" y="138"/>
                  </a:lnTo>
                  <a:lnTo>
                    <a:pt x="2721" y="120"/>
                  </a:lnTo>
                  <a:lnTo>
                    <a:pt x="2758" y="120"/>
                  </a:lnTo>
                  <a:lnTo>
                    <a:pt x="2758" y="101"/>
                  </a:lnTo>
                  <a:lnTo>
                    <a:pt x="2764" y="101"/>
                  </a:lnTo>
                  <a:lnTo>
                    <a:pt x="2764" y="84"/>
                  </a:lnTo>
                  <a:lnTo>
                    <a:pt x="2783" y="84"/>
                  </a:lnTo>
                  <a:lnTo>
                    <a:pt x="2783" y="65"/>
                  </a:lnTo>
                  <a:lnTo>
                    <a:pt x="2860" y="65"/>
                  </a:lnTo>
                  <a:lnTo>
                    <a:pt x="2860" y="43"/>
                  </a:lnTo>
                  <a:lnTo>
                    <a:pt x="2873" y="43"/>
                  </a:lnTo>
                  <a:lnTo>
                    <a:pt x="2873" y="22"/>
                  </a:lnTo>
                  <a:lnTo>
                    <a:pt x="2875" y="22"/>
                  </a:lnTo>
                  <a:lnTo>
                    <a:pt x="2875" y="0"/>
                  </a:lnTo>
                  <a:lnTo>
                    <a:pt x="2980" y="0"/>
                  </a:lnTo>
                </a:path>
              </a:pathLst>
            </a:custGeom>
            <a:noFill/>
            <a:ln w="28575" cap="flat">
              <a:solidFill>
                <a:srgbClr val="39368A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" name="Freeform 10148">
              <a:extLst>
                <a:ext uri="{FF2B5EF4-FFF2-40B4-BE49-F238E27FC236}">
                  <a16:creationId xmlns:a16="http://schemas.microsoft.com/office/drawing/2014/main" id="{0F99E1F2-695E-404C-B3CB-7AD71B4C5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471" y="2760663"/>
              <a:ext cx="4710113" cy="2622550"/>
            </a:xfrm>
            <a:custGeom>
              <a:avLst/>
              <a:gdLst>
                <a:gd name="T0" fmla="*/ 11 w 2967"/>
                <a:gd name="T1" fmla="*/ 1590 h 1652"/>
                <a:gd name="T2" fmla="*/ 24 w 2967"/>
                <a:gd name="T3" fmla="*/ 1517 h 1652"/>
                <a:gd name="T4" fmla="*/ 37 w 2967"/>
                <a:gd name="T5" fmla="*/ 1442 h 1652"/>
                <a:gd name="T6" fmla="*/ 52 w 2967"/>
                <a:gd name="T7" fmla="*/ 1399 h 1652"/>
                <a:gd name="T8" fmla="*/ 67 w 2967"/>
                <a:gd name="T9" fmla="*/ 1365 h 1652"/>
                <a:gd name="T10" fmla="*/ 86 w 2967"/>
                <a:gd name="T11" fmla="*/ 1322 h 1652"/>
                <a:gd name="T12" fmla="*/ 99 w 2967"/>
                <a:gd name="T13" fmla="*/ 1287 h 1652"/>
                <a:gd name="T14" fmla="*/ 116 w 2967"/>
                <a:gd name="T15" fmla="*/ 1260 h 1652"/>
                <a:gd name="T16" fmla="*/ 146 w 2967"/>
                <a:gd name="T17" fmla="*/ 1238 h 1652"/>
                <a:gd name="T18" fmla="*/ 165 w 2967"/>
                <a:gd name="T19" fmla="*/ 1215 h 1652"/>
                <a:gd name="T20" fmla="*/ 191 w 2967"/>
                <a:gd name="T21" fmla="*/ 1178 h 1652"/>
                <a:gd name="T22" fmla="*/ 204 w 2967"/>
                <a:gd name="T23" fmla="*/ 1161 h 1652"/>
                <a:gd name="T24" fmla="*/ 227 w 2967"/>
                <a:gd name="T25" fmla="*/ 1142 h 1652"/>
                <a:gd name="T26" fmla="*/ 253 w 2967"/>
                <a:gd name="T27" fmla="*/ 1120 h 1652"/>
                <a:gd name="T28" fmla="*/ 281 w 2967"/>
                <a:gd name="T29" fmla="*/ 1097 h 1652"/>
                <a:gd name="T30" fmla="*/ 306 w 2967"/>
                <a:gd name="T31" fmla="*/ 1082 h 1652"/>
                <a:gd name="T32" fmla="*/ 325 w 2967"/>
                <a:gd name="T33" fmla="*/ 1065 h 1652"/>
                <a:gd name="T34" fmla="*/ 340 w 2967"/>
                <a:gd name="T35" fmla="*/ 1050 h 1652"/>
                <a:gd name="T36" fmla="*/ 362 w 2967"/>
                <a:gd name="T37" fmla="*/ 1032 h 1652"/>
                <a:gd name="T38" fmla="*/ 390 w 2967"/>
                <a:gd name="T39" fmla="*/ 1015 h 1652"/>
                <a:gd name="T40" fmla="*/ 424 w 2967"/>
                <a:gd name="T41" fmla="*/ 994 h 1652"/>
                <a:gd name="T42" fmla="*/ 462 w 2967"/>
                <a:gd name="T43" fmla="*/ 975 h 1652"/>
                <a:gd name="T44" fmla="*/ 501 w 2967"/>
                <a:gd name="T45" fmla="*/ 955 h 1652"/>
                <a:gd name="T46" fmla="*/ 537 w 2967"/>
                <a:gd name="T47" fmla="*/ 938 h 1652"/>
                <a:gd name="T48" fmla="*/ 563 w 2967"/>
                <a:gd name="T49" fmla="*/ 917 h 1652"/>
                <a:gd name="T50" fmla="*/ 595 w 2967"/>
                <a:gd name="T51" fmla="*/ 897 h 1652"/>
                <a:gd name="T52" fmla="*/ 633 w 2967"/>
                <a:gd name="T53" fmla="*/ 876 h 1652"/>
                <a:gd name="T54" fmla="*/ 689 w 2967"/>
                <a:gd name="T55" fmla="*/ 852 h 1652"/>
                <a:gd name="T56" fmla="*/ 708 w 2967"/>
                <a:gd name="T57" fmla="*/ 835 h 1652"/>
                <a:gd name="T58" fmla="*/ 734 w 2967"/>
                <a:gd name="T59" fmla="*/ 820 h 1652"/>
                <a:gd name="T60" fmla="*/ 768 w 2967"/>
                <a:gd name="T61" fmla="*/ 805 h 1652"/>
                <a:gd name="T62" fmla="*/ 813 w 2967"/>
                <a:gd name="T63" fmla="*/ 790 h 1652"/>
                <a:gd name="T64" fmla="*/ 841 w 2967"/>
                <a:gd name="T65" fmla="*/ 771 h 1652"/>
                <a:gd name="T66" fmla="*/ 867 w 2967"/>
                <a:gd name="T67" fmla="*/ 756 h 1652"/>
                <a:gd name="T68" fmla="*/ 903 w 2967"/>
                <a:gd name="T69" fmla="*/ 741 h 1652"/>
                <a:gd name="T70" fmla="*/ 931 w 2967"/>
                <a:gd name="T71" fmla="*/ 726 h 1652"/>
                <a:gd name="T72" fmla="*/ 956 w 2967"/>
                <a:gd name="T73" fmla="*/ 707 h 1652"/>
                <a:gd name="T74" fmla="*/ 1006 w 2967"/>
                <a:gd name="T75" fmla="*/ 677 h 1652"/>
                <a:gd name="T76" fmla="*/ 1085 w 2967"/>
                <a:gd name="T77" fmla="*/ 657 h 1652"/>
                <a:gd name="T78" fmla="*/ 1119 w 2967"/>
                <a:gd name="T79" fmla="*/ 640 h 1652"/>
                <a:gd name="T80" fmla="*/ 1160 w 2967"/>
                <a:gd name="T81" fmla="*/ 623 h 1652"/>
                <a:gd name="T82" fmla="*/ 1200 w 2967"/>
                <a:gd name="T83" fmla="*/ 604 h 1652"/>
                <a:gd name="T84" fmla="*/ 1226 w 2967"/>
                <a:gd name="T85" fmla="*/ 585 h 1652"/>
                <a:gd name="T86" fmla="*/ 1284 w 2967"/>
                <a:gd name="T87" fmla="*/ 563 h 1652"/>
                <a:gd name="T88" fmla="*/ 1344 w 2967"/>
                <a:gd name="T89" fmla="*/ 540 h 1652"/>
                <a:gd name="T90" fmla="*/ 1371 w 2967"/>
                <a:gd name="T91" fmla="*/ 516 h 1652"/>
                <a:gd name="T92" fmla="*/ 1412 w 2967"/>
                <a:gd name="T93" fmla="*/ 486 h 1652"/>
                <a:gd name="T94" fmla="*/ 1440 w 2967"/>
                <a:gd name="T95" fmla="*/ 467 h 1652"/>
                <a:gd name="T96" fmla="*/ 1547 w 2967"/>
                <a:gd name="T97" fmla="*/ 439 h 1652"/>
                <a:gd name="T98" fmla="*/ 1611 w 2967"/>
                <a:gd name="T99" fmla="*/ 415 h 1652"/>
                <a:gd name="T100" fmla="*/ 1737 w 2967"/>
                <a:gd name="T101" fmla="*/ 392 h 1652"/>
                <a:gd name="T102" fmla="*/ 1812 w 2967"/>
                <a:gd name="T103" fmla="*/ 360 h 1652"/>
                <a:gd name="T104" fmla="*/ 1859 w 2967"/>
                <a:gd name="T105" fmla="*/ 332 h 1652"/>
                <a:gd name="T106" fmla="*/ 1975 w 2967"/>
                <a:gd name="T107" fmla="*/ 300 h 1652"/>
                <a:gd name="T108" fmla="*/ 2099 w 2967"/>
                <a:gd name="T109" fmla="*/ 263 h 1652"/>
                <a:gd name="T110" fmla="*/ 2189 w 2967"/>
                <a:gd name="T111" fmla="*/ 212 h 1652"/>
                <a:gd name="T112" fmla="*/ 2313 w 2967"/>
                <a:gd name="T113" fmla="*/ 163 h 1652"/>
                <a:gd name="T114" fmla="*/ 2567 w 2967"/>
                <a:gd name="T115" fmla="*/ 103 h 1652"/>
                <a:gd name="T116" fmla="*/ 2967 w 2967"/>
                <a:gd name="T117" fmla="*/ 0 h 1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67" h="1652">
                  <a:moveTo>
                    <a:pt x="0" y="1652"/>
                  </a:moveTo>
                  <a:lnTo>
                    <a:pt x="0" y="1647"/>
                  </a:lnTo>
                  <a:lnTo>
                    <a:pt x="2" y="1647"/>
                  </a:lnTo>
                  <a:lnTo>
                    <a:pt x="2" y="1635"/>
                  </a:lnTo>
                  <a:lnTo>
                    <a:pt x="5" y="1635"/>
                  </a:lnTo>
                  <a:lnTo>
                    <a:pt x="5" y="1617"/>
                  </a:lnTo>
                  <a:lnTo>
                    <a:pt x="9" y="1617"/>
                  </a:lnTo>
                  <a:lnTo>
                    <a:pt x="9" y="1600"/>
                  </a:lnTo>
                  <a:lnTo>
                    <a:pt x="11" y="1600"/>
                  </a:lnTo>
                  <a:lnTo>
                    <a:pt x="11" y="1590"/>
                  </a:lnTo>
                  <a:lnTo>
                    <a:pt x="13" y="1590"/>
                  </a:lnTo>
                  <a:lnTo>
                    <a:pt x="13" y="1575"/>
                  </a:lnTo>
                  <a:lnTo>
                    <a:pt x="15" y="1575"/>
                  </a:lnTo>
                  <a:lnTo>
                    <a:pt x="15" y="1564"/>
                  </a:lnTo>
                  <a:lnTo>
                    <a:pt x="20" y="1564"/>
                  </a:lnTo>
                  <a:lnTo>
                    <a:pt x="20" y="1545"/>
                  </a:lnTo>
                  <a:lnTo>
                    <a:pt x="22" y="1545"/>
                  </a:lnTo>
                  <a:lnTo>
                    <a:pt x="22" y="1532"/>
                  </a:lnTo>
                  <a:lnTo>
                    <a:pt x="24" y="1532"/>
                  </a:lnTo>
                  <a:lnTo>
                    <a:pt x="24" y="1517"/>
                  </a:lnTo>
                  <a:lnTo>
                    <a:pt x="26" y="1517"/>
                  </a:lnTo>
                  <a:lnTo>
                    <a:pt x="26" y="1500"/>
                  </a:lnTo>
                  <a:lnTo>
                    <a:pt x="30" y="1500"/>
                  </a:lnTo>
                  <a:lnTo>
                    <a:pt x="30" y="1491"/>
                  </a:lnTo>
                  <a:lnTo>
                    <a:pt x="32" y="1491"/>
                  </a:lnTo>
                  <a:lnTo>
                    <a:pt x="32" y="1480"/>
                  </a:lnTo>
                  <a:lnTo>
                    <a:pt x="35" y="1480"/>
                  </a:lnTo>
                  <a:lnTo>
                    <a:pt x="35" y="1463"/>
                  </a:lnTo>
                  <a:lnTo>
                    <a:pt x="37" y="1463"/>
                  </a:lnTo>
                  <a:lnTo>
                    <a:pt x="37" y="1442"/>
                  </a:lnTo>
                  <a:lnTo>
                    <a:pt x="39" y="1442"/>
                  </a:lnTo>
                  <a:lnTo>
                    <a:pt x="39" y="1429"/>
                  </a:lnTo>
                  <a:lnTo>
                    <a:pt x="43" y="1429"/>
                  </a:lnTo>
                  <a:lnTo>
                    <a:pt x="43" y="1420"/>
                  </a:lnTo>
                  <a:lnTo>
                    <a:pt x="45" y="1420"/>
                  </a:lnTo>
                  <a:lnTo>
                    <a:pt x="45" y="1407"/>
                  </a:lnTo>
                  <a:lnTo>
                    <a:pt x="49" y="1407"/>
                  </a:lnTo>
                  <a:lnTo>
                    <a:pt x="49" y="1401"/>
                  </a:lnTo>
                  <a:lnTo>
                    <a:pt x="52" y="1401"/>
                  </a:lnTo>
                  <a:lnTo>
                    <a:pt x="52" y="1399"/>
                  </a:lnTo>
                  <a:lnTo>
                    <a:pt x="56" y="1399"/>
                  </a:lnTo>
                  <a:lnTo>
                    <a:pt x="56" y="1392"/>
                  </a:lnTo>
                  <a:lnTo>
                    <a:pt x="60" y="1392"/>
                  </a:lnTo>
                  <a:lnTo>
                    <a:pt x="60" y="1386"/>
                  </a:lnTo>
                  <a:lnTo>
                    <a:pt x="62" y="1386"/>
                  </a:lnTo>
                  <a:lnTo>
                    <a:pt x="62" y="1380"/>
                  </a:lnTo>
                  <a:lnTo>
                    <a:pt x="64" y="1380"/>
                  </a:lnTo>
                  <a:lnTo>
                    <a:pt x="64" y="1371"/>
                  </a:lnTo>
                  <a:lnTo>
                    <a:pt x="67" y="1371"/>
                  </a:lnTo>
                  <a:lnTo>
                    <a:pt x="67" y="1365"/>
                  </a:lnTo>
                  <a:lnTo>
                    <a:pt x="71" y="1365"/>
                  </a:lnTo>
                  <a:lnTo>
                    <a:pt x="71" y="1362"/>
                  </a:lnTo>
                  <a:lnTo>
                    <a:pt x="73" y="1362"/>
                  </a:lnTo>
                  <a:lnTo>
                    <a:pt x="73" y="1350"/>
                  </a:lnTo>
                  <a:lnTo>
                    <a:pt x="75" y="1350"/>
                  </a:lnTo>
                  <a:lnTo>
                    <a:pt x="75" y="1339"/>
                  </a:lnTo>
                  <a:lnTo>
                    <a:pt x="82" y="1339"/>
                  </a:lnTo>
                  <a:lnTo>
                    <a:pt x="82" y="1328"/>
                  </a:lnTo>
                  <a:lnTo>
                    <a:pt x="86" y="1328"/>
                  </a:lnTo>
                  <a:lnTo>
                    <a:pt x="86" y="1322"/>
                  </a:lnTo>
                  <a:lnTo>
                    <a:pt x="88" y="1322"/>
                  </a:lnTo>
                  <a:lnTo>
                    <a:pt x="88" y="1315"/>
                  </a:lnTo>
                  <a:lnTo>
                    <a:pt x="92" y="1315"/>
                  </a:lnTo>
                  <a:lnTo>
                    <a:pt x="92" y="1309"/>
                  </a:lnTo>
                  <a:lnTo>
                    <a:pt x="94" y="1309"/>
                  </a:lnTo>
                  <a:lnTo>
                    <a:pt x="94" y="1300"/>
                  </a:lnTo>
                  <a:lnTo>
                    <a:pt x="97" y="1300"/>
                  </a:lnTo>
                  <a:lnTo>
                    <a:pt x="97" y="1290"/>
                  </a:lnTo>
                  <a:lnTo>
                    <a:pt x="99" y="1290"/>
                  </a:lnTo>
                  <a:lnTo>
                    <a:pt x="99" y="1287"/>
                  </a:lnTo>
                  <a:lnTo>
                    <a:pt x="103" y="1287"/>
                  </a:lnTo>
                  <a:lnTo>
                    <a:pt x="103" y="1275"/>
                  </a:lnTo>
                  <a:lnTo>
                    <a:pt x="105" y="1275"/>
                  </a:lnTo>
                  <a:lnTo>
                    <a:pt x="105" y="1268"/>
                  </a:lnTo>
                  <a:lnTo>
                    <a:pt x="112" y="1268"/>
                  </a:lnTo>
                  <a:lnTo>
                    <a:pt x="112" y="1266"/>
                  </a:lnTo>
                  <a:lnTo>
                    <a:pt x="114" y="1266"/>
                  </a:lnTo>
                  <a:lnTo>
                    <a:pt x="114" y="1264"/>
                  </a:lnTo>
                  <a:lnTo>
                    <a:pt x="116" y="1264"/>
                  </a:lnTo>
                  <a:lnTo>
                    <a:pt x="116" y="1260"/>
                  </a:lnTo>
                  <a:lnTo>
                    <a:pt x="120" y="1260"/>
                  </a:lnTo>
                  <a:lnTo>
                    <a:pt x="120" y="1257"/>
                  </a:lnTo>
                  <a:lnTo>
                    <a:pt x="122" y="1257"/>
                  </a:lnTo>
                  <a:lnTo>
                    <a:pt x="122" y="1253"/>
                  </a:lnTo>
                  <a:lnTo>
                    <a:pt x="139" y="1253"/>
                  </a:lnTo>
                  <a:lnTo>
                    <a:pt x="139" y="1249"/>
                  </a:lnTo>
                  <a:lnTo>
                    <a:pt x="141" y="1249"/>
                  </a:lnTo>
                  <a:lnTo>
                    <a:pt x="141" y="1247"/>
                  </a:lnTo>
                  <a:lnTo>
                    <a:pt x="146" y="1247"/>
                  </a:lnTo>
                  <a:lnTo>
                    <a:pt x="146" y="1238"/>
                  </a:lnTo>
                  <a:lnTo>
                    <a:pt x="152" y="1238"/>
                  </a:lnTo>
                  <a:lnTo>
                    <a:pt x="152" y="1234"/>
                  </a:lnTo>
                  <a:lnTo>
                    <a:pt x="156" y="1234"/>
                  </a:lnTo>
                  <a:lnTo>
                    <a:pt x="156" y="1227"/>
                  </a:lnTo>
                  <a:lnTo>
                    <a:pt x="161" y="1227"/>
                  </a:lnTo>
                  <a:lnTo>
                    <a:pt x="161" y="1225"/>
                  </a:lnTo>
                  <a:lnTo>
                    <a:pt x="163" y="1225"/>
                  </a:lnTo>
                  <a:lnTo>
                    <a:pt x="163" y="1223"/>
                  </a:lnTo>
                  <a:lnTo>
                    <a:pt x="165" y="1223"/>
                  </a:lnTo>
                  <a:lnTo>
                    <a:pt x="165" y="1215"/>
                  </a:lnTo>
                  <a:lnTo>
                    <a:pt x="171" y="1215"/>
                  </a:lnTo>
                  <a:lnTo>
                    <a:pt x="171" y="1206"/>
                  </a:lnTo>
                  <a:lnTo>
                    <a:pt x="178" y="1206"/>
                  </a:lnTo>
                  <a:lnTo>
                    <a:pt x="178" y="1202"/>
                  </a:lnTo>
                  <a:lnTo>
                    <a:pt x="182" y="1202"/>
                  </a:lnTo>
                  <a:lnTo>
                    <a:pt x="182" y="1200"/>
                  </a:lnTo>
                  <a:lnTo>
                    <a:pt x="184" y="1200"/>
                  </a:lnTo>
                  <a:lnTo>
                    <a:pt x="184" y="1191"/>
                  </a:lnTo>
                  <a:lnTo>
                    <a:pt x="191" y="1191"/>
                  </a:lnTo>
                  <a:lnTo>
                    <a:pt x="191" y="1178"/>
                  </a:lnTo>
                  <a:lnTo>
                    <a:pt x="193" y="1178"/>
                  </a:lnTo>
                  <a:lnTo>
                    <a:pt x="193" y="1176"/>
                  </a:lnTo>
                  <a:lnTo>
                    <a:pt x="195" y="1176"/>
                  </a:lnTo>
                  <a:lnTo>
                    <a:pt x="195" y="1174"/>
                  </a:lnTo>
                  <a:lnTo>
                    <a:pt x="197" y="1174"/>
                  </a:lnTo>
                  <a:lnTo>
                    <a:pt x="197" y="1170"/>
                  </a:lnTo>
                  <a:lnTo>
                    <a:pt x="201" y="1170"/>
                  </a:lnTo>
                  <a:lnTo>
                    <a:pt x="201" y="1167"/>
                  </a:lnTo>
                  <a:lnTo>
                    <a:pt x="204" y="1167"/>
                  </a:lnTo>
                  <a:lnTo>
                    <a:pt x="204" y="1161"/>
                  </a:lnTo>
                  <a:lnTo>
                    <a:pt x="206" y="1161"/>
                  </a:lnTo>
                  <a:lnTo>
                    <a:pt x="206" y="1159"/>
                  </a:lnTo>
                  <a:lnTo>
                    <a:pt x="216" y="1159"/>
                  </a:lnTo>
                  <a:lnTo>
                    <a:pt x="216" y="1157"/>
                  </a:lnTo>
                  <a:lnTo>
                    <a:pt x="223" y="1157"/>
                  </a:lnTo>
                  <a:lnTo>
                    <a:pt x="223" y="1150"/>
                  </a:lnTo>
                  <a:lnTo>
                    <a:pt x="225" y="1150"/>
                  </a:lnTo>
                  <a:lnTo>
                    <a:pt x="225" y="1144"/>
                  </a:lnTo>
                  <a:lnTo>
                    <a:pt x="227" y="1144"/>
                  </a:lnTo>
                  <a:lnTo>
                    <a:pt x="227" y="1142"/>
                  </a:lnTo>
                  <a:lnTo>
                    <a:pt x="233" y="1142"/>
                  </a:lnTo>
                  <a:lnTo>
                    <a:pt x="233" y="1137"/>
                  </a:lnTo>
                  <a:lnTo>
                    <a:pt x="236" y="1137"/>
                  </a:lnTo>
                  <a:lnTo>
                    <a:pt x="236" y="1135"/>
                  </a:lnTo>
                  <a:lnTo>
                    <a:pt x="244" y="1135"/>
                  </a:lnTo>
                  <a:lnTo>
                    <a:pt x="244" y="1129"/>
                  </a:lnTo>
                  <a:lnTo>
                    <a:pt x="248" y="1129"/>
                  </a:lnTo>
                  <a:lnTo>
                    <a:pt x="248" y="1122"/>
                  </a:lnTo>
                  <a:lnTo>
                    <a:pt x="253" y="1122"/>
                  </a:lnTo>
                  <a:lnTo>
                    <a:pt x="253" y="1120"/>
                  </a:lnTo>
                  <a:lnTo>
                    <a:pt x="255" y="1120"/>
                  </a:lnTo>
                  <a:lnTo>
                    <a:pt x="255" y="1118"/>
                  </a:lnTo>
                  <a:lnTo>
                    <a:pt x="266" y="1118"/>
                  </a:lnTo>
                  <a:lnTo>
                    <a:pt x="266" y="1112"/>
                  </a:lnTo>
                  <a:lnTo>
                    <a:pt x="272" y="1112"/>
                  </a:lnTo>
                  <a:lnTo>
                    <a:pt x="272" y="1105"/>
                  </a:lnTo>
                  <a:lnTo>
                    <a:pt x="274" y="1105"/>
                  </a:lnTo>
                  <a:lnTo>
                    <a:pt x="274" y="1103"/>
                  </a:lnTo>
                  <a:lnTo>
                    <a:pt x="281" y="1103"/>
                  </a:lnTo>
                  <a:lnTo>
                    <a:pt x="281" y="1097"/>
                  </a:lnTo>
                  <a:lnTo>
                    <a:pt x="283" y="1097"/>
                  </a:lnTo>
                  <a:lnTo>
                    <a:pt x="283" y="1095"/>
                  </a:lnTo>
                  <a:lnTo>
                    <a:pt x="291" y="1095"/>
                  </a:lnTo>
                  <a:lnTo>
                    <a:pt x="291" y="1092"/>
                  </a:lnTo>
                  <a:lnTo>
                    <a:pt x="302" y="1092"/>
                  </a:lnTo>
                  <a:lnTo>
                    <a:pt x="302" y="1088"/>
                  </a:lnTo>
                  <a:lnTo>
                    <a:pt x="304" y="1088"/>
                  </a:lnTo>
                  <a:lnTo>
                    <a:pt x="304" y="1086"/>
                  </a:lnTo>
                  <a:lnTo>
                    <a:pt x="306" y="1086"/>
                  </a:lnTo>
                  <a:lnTo>
                    <a:pt x="306" y="1082"/>
                  </a:lnTo>
                  <a:lnTo>
                    <a:pt x="308" y="1082"/>
                  </a:lnTo>
                  <a:lnTo>
                    <a:pt x="308" y="1077"/>
                  </a:lnTo>
                  <a:lnTo>
                    <a:pt x="313" y="1077"/>
                  </a:lnTo>
                  <a:lnTo>
                    <a:pt x="313" y="1073"/>
                  </a:lnTo>
                  <a:lnTo>
                    <a:pt x="317" y="1073"/>
                  </a:lnTo>
                  <a:lnTo>
                    <a:pt x="317" y="1071"/>
                  </a:lnTo>
                  <a:lnTo>
                    <a:pt x="321" y="1071"/>
                  </a:lnTo>
                  <a:lnTo>
                    <a:pt x="321" y="1069"/>
                  </a:lnTo>
                  <a:lnTo>
                    <a:pt x="325" y="1069"/>
                  </a:lnTo>
                  <a:lnTo>
                    <a:pt x="325" y="1065"/>
                  </a:lnTo>
                  <a:lnTo>
                    <a:pt x="328" y="1065"/>
                  </a:lnTo>
                  <a:lnTo>
                    <a:pt x="328" y="1062"/>
                  </a:lnTo>
                  <a:lnTo>
                    <a:pt x="332" y="1062"/>
                  </a:lnTo>
                  <a:lnTo>
                    <a:pt x="332" y="1058"/>
                  </a:lnTo>
                  <a:lnTo>
                    <a:pt x="334" y="1058"/>
                  </a:lnTo>
                  <a:lnTo>
                    <a:pt x="334" y="1056"/>
                  </a:lnTo>
                  <a:lnTo>
                    <a:pt x="336" y="1056"/>
                  </a:lnTo>
                  <a:lnTo>
                    <a:pt x="336" y="1054"/>
                  </a:lnTo>
                  <a:lnTo>
                    <a:pt x="340" y="1054"/>
                  </a:lnTo>
                  <a:lnTo>
                    <a:pt x="340" y="1050"/>
                  </a:lnTo>
                  <a:lnTo>
                    <a:pt x="343" y="1050"/>
                  </a:lnTo>
                  <a:lnTo>
                    <a:pt x="343" y="1047"/>
                  </a:lnTo>
                  <a:lnTo>
                    <a:pt x="345" y="1047"/>
                  </a:lnTo>
                  <a:lnTo>
                    <a:pt x="345" y="1045"/>
                  </a:lnTo>
                  <a:lnTo>
                    <a:pt x="351" y="1045"/>
                  </a:lnTo>
                  <a:lnTo>
                    <a:pt x="351" y="1041"/>
                  </a:lnTo>
                  <a:lnTo>
                    <a:pt x="353" y="1041"/>
                  </a:lnTo>
                  <a:lnTo>
                    <a:pt x="353" y="1039"/>
                  </a:lnTo>
                  <a:lnTo>
                    <a:pt x="362" y="1039"/>
                  </a:lnTo>
                  <a:lnTo>
                    <a:pt x="362" y="1032"/>
                  </a:lnTo>
                  <a:lnTo>
                    <a:pt x="366" y="1032"/>
                  </a:lnTo>
                  <a:lnTo>
                    <a:pt x="366" y="1030"/>
                  </a:lnTo>
                  <a:lnTo>
                    <a:pt x="375" y="1030"/>
                  </a:lnTo>
                  <a:lnTo>
                    <a:pt x="375" y="1026"/>
                  </a:lnTo>
                  <a:lnTo>
                    <a:pt x="377" y="1026"/>
                  </a:lnTo>
                  <a:lnTo>
                    <a:pt x="377" y="1024"/>
                  </a:lnTo>
                  <a:lnTo>
                    <a:pt x="385" y="1024"/>
                  </a:lnTo>
                  <a:lnTo>
                    <a:pt x="385" y="1022"/>
                  </a:lnTo>
                  <a:lnTo>
                    <a:pt x="390" y="1022"/>
                  </a:lnTo>
                  <a:lnTo>
                    <a:pt x="390" y="1015"/>
                  </a:lnTo>
                  <a:lnTo>
                    <a:pt x="394" y="1015"/>
                  </a:lnTo>
                  <a:lnTo>
                    <a:pt x="394" y="1011"/>
                  </a:lnTo>
                  <a:lnTo>
                    <a:pt x="407" y="1011"/>
                  </a:lnTo>
                  <a:lnTo>
                    <a:pt x="407" y="1007"/>
                  </a:lnTo>
                  <a:lnTo>
                    <a:pt x="413" y="1007"/>
                  </a:lnTo>
                  <a:lnTo>
                    <a:pt x="413" y="1002"/>
                  </a:lnTo>
                  <a:lnTo>
                    <a:pt x="415" y="1002"/>
                  </a:lnTo>
                  <a:lnTo>
                    <a:pt x="415" y="998"/>
                  </a:lnTo>
                  <a:lnTo>
                    <a:pt x="424" y="998"/>
                  </a:lnTo>
                  <a:lnTo>
                    <a:pt x="424" y="994"/>
                  </a:lnTo>
                  <a:lnTo>
                    <a:pt x="432" y="994"/>
                  </a:lnTo>
                  <a:lnTo>
                    <a:pt x="432" y="992"/>
                  </a:lnTo>
                  <a:lnTo>
                    <a:pt x="439" y="992"/>
                  </a:lnTo>
                  <a:lnTo>
                    <a:pt x="439" y="987"/>
                  </a:lnTo>
                  <a:lnTo>
                    <a:pt x="447" y="987"/>
                  </a:lnTo>
                  <a:lnTo>
                    <a:pt x="447" y="985"/>
                  </a:lnTo>
                  <a:lnTo>
                    <a:pt x="450" y="985"/>
                  </a:lnTo>
                  <a:lnTo>
                    <a:pt x="450" y="979"/>
                  </a:lnTo>
                  <a:lnTo>
                    <a:pt x="462" y="979"/>
                  </a:lnTo>
                  <a:lnTo>
                    <a:pt x="462" y="975"/>
                  </a:lnTo>
                  <a:lnTo>
                    <a:pt x="471" y="975"/>
                  </a:lnTo>
                  <a:lnTo>
                    <a:pt x="471" y="970"/>
                  </a:lnTo>
                  <a:lnTo>
                    <a:pt x="473" y="970"/>
                  </a:lnTo>
                  <a:lnTo>
                    <a:pt x="473" y="968"/>
                  </a:lnTo>
                  <a:lnTo>
                    <a:pt x="475" y="968"/>
                  </a:lnTo>
                  <a:lnTo>
                    <a:pt x="475" y="964"/>
                  </a:lnTo>
                  <a:lnTo>
                    <a:pt x="497" y="964"/>
                  </a:lnTo>
                  <a:lnTo>
                    <a:pt x="497" y="960"/>
                  </a:lnTo>
                  <a:lnTo>
                    <a:pt x="501" y="960"/>
                  </a:lnTo>
                  <a:lnTo>
                    <a:pt x="501" y="955"/>
                  </a:lnTo>
                  <a:lnTo>
                    <a:pt x="514" y="955"/>
                  </a:lnTo>
                  <a:lnTo>
                    <a:pt x="514" y="953"/>
                  </a:lnTo>
                  <a:lnTo>
                    <a:pt x="516" y="953"/>
                  </a:lnTo>
                  <a:lnTo>
                    <a:pt x="516" y="951"/>
                  </a:lnTo>
                  <a:lnTo>
                    <a:pt x="522" y="951"/>
                  </a:lnTo>
                  <a:lnTo>
                    <a:pt x="522" y="947"/>
                  </a:lnTo>
                  <a:lnTo>
                    <a:pt x="531" y="947"/>
                  </a:lnTo>
                  <a:lnTo>
                    <a:pt x="531" y="942"/>
                  </a:lnTo>
                  <a:lnTo>
                    <a:pt x="537" y="942"/>
                  </a:lnTo>
                  <a:lnTo>
                    <a:pt x="537" y="938"/>
                  </a:lnTo>
                  <a:lnTo>
                    <a:pt x="544" y="938"/>
                  </a:lnTo>
                  <a:lnTo>
                    <a:pt x="544" y="936"/>
                  </a:lnTo>
                  <a:lnTo>
                    <a:pt x="546" y="936"/>
                  </a:lnTo>
                  <a:lnTo>
                    <a:pt x="546" y="934"/>
                  </a:lnTo>
                  <a:lnTo>
                    <a:pt x="554" y="934"/>
                  </a:lnTo>
                  <a:lnTo>
                    <a:pt x="554" y="925"/>
                  </a:lnTo>
                  <a:lnTo>
                    <a:pt x="561" y="925"/>
                  </a:lnTo>
                  <a:lnTo>
                    <a:pt x="561" y="921"/>
                  </a:lnTo>
                  <a:lnTo>
                    <a:pt x="563" y="921"/>
                  </a:lnTo>
                  <a:lnTo>
                    <a:pt x="563" y="917"/>
                  </a:lnTo>
                  <a:lnTo>
                    <a:pt x="565" y="917"/>
                  </a:lnTo>
                  <a:lnTo>
                    <a:pt x="565" y="912"/>
                  </a:lnTo>
                  <a:lnTo>
                    <a:pt x="576" y="912"/>
                  </a:lnTo>
                  <a:lnTo>
                    <a:pt x="576" y="910"/>
                  </a:lnTo>
                  <a:lnTo>
                    <a:pt x="582" y="910"/>
                  </a:lnTo>
                  <a:lnTo>
                    <a:pt x="582" y="904"/>
                  </a:lnTo>
                  <a:lnTo>
                    <a:pt x="593" y="904"/>
                  </a:lnTo>
                  <a:lnTo>
                    <a:pt x="593" y="900"/>
                  </a:lnTo>
                  <a:lnTo>
                    <a:pt x="595" y="900"/>
                  </a:lnTo>
                  <a:lnTo>
                    <a:pt x="595" y="897"/>
                  </a:lnTo>
                  <a:lnTo>
                    <a:pt x="597" y="897"/>
                  </a:lnTo>
                  <a:lnTo>
                    <a:pt x="597" y="893"/>
                  </a:lnTo>
                  <a:lnTo>
                    <a:pt x="604" y="893"/>
                  </a:lnTo>
                  <a:lnTo>
                    <a:pt x="604" y="889"/>
                  </a:lnTo>
                  <a:lnTo>
                    <a:pt x="612" y="889"/>
                  </a:lnTo>
                  <a:lnTo>
                    <a:pt x="612" y="882"/>
                  </a:lnTo>
                  <a:lnTo>
                    <a:pt x="623" y="882"/>
                  </a:lnTo>
                  <a:lnTo>
                    <a:pt x="623" y="878"/>
                  </a:lnTo>
                  <a:lnTo>
                    <a:pt x="633" y="878"/>
                  </a:lnTo>
                  <a:lnTo>
                    <a:pt x="633" y="876"/>
                  </a:lnTo>
                  <a:lnTo>
                    <a:pt x="636" y="876"/>
                  </a:lnTo>
                  <a:lnTo>
                    <a:pt x="636" y="874"/>
                  </a:lnTo>
                  <a:lnTo>
                    <a:pt x="638" y="874"/>
                  </a:lnTo>
                  <a:lnTo>
                    <a:pt x="638" y="870"/>
                  </a:lnTo>
                  <a:lnTo>
                    <a:pt x="659" y="870"/>
                  </a:lnTo>
                  <a:lnTo>
                    <a:pt x="659" y="861"/>
                  </a:lnTo>
                  <a:lnTo>
                    <a:pt x="663" y="861"/>
                  </a:lnTo>
                  <a:lnTo>
                    <a:pt x="663" y="859"/>
                  </a:lnTo>
                  <a:lnTo>
                    <a:pt x="689" y="859"/>
                  </a:lnTo>
                  <a:lnTo>
                    <a:pt x="689" y="852"/>
                  </a:lnTo>
                  <a:lnTo>
                    <a:pt x="691" y="852"/>
                  </a:lnTo>
                  <a:lnTo>
                    <a:pt x="691" y="850"/>
                  </a:lnTo>
                  <a:lnTo>
                    <a:pt x="696" y="850"/>
                  </a:lnTo>
                  <a:lnTo>
                    <a:pt x="696" y="846"/>
                  </a:lnTo>
                  <a:lnTo>
                    <a:pt x="698" y="846"/>
                  </a:lnTo>
                  <a:lnTo>
                    <a:pt x="698" y="844"/>
                  </a:lnTo>
                  <a:lnTo>
                    <a:pt x="702" y="844"/>
                  </a:lnTo>
                  <a:lnTo>
                    <a:pt x="702" y="842"/>
                  </a:lnTo>
                  <a:lnTo>
                    <a:pt x="708" y="842"/>
                  </a:lnTo>
                  <a:lnTo>
                    <a:pt x="708" y="835"/>
                  </a:lnTo>
                  <a:lnTo>
                    <a:pt x="715" y="835"/>
                  </a:lnTo>
                  <a:lnTo>
                    <a:pt x="715" y="831"/>
                  </a:lnTo>
                  <a:lnTo>
                    <a:pt x="721" y="831"/>
                  </a:lnTo>
                  <a:lnTo>
                    <a:pt x="721" y="829"/>
                  </a:lnTo>
                  <a:lnTo>
                    <a:pt x="725" y="829"/>
                  </a:lnTo>
                  <a:lnTo>
                    <a:pt x="725" y="825"/>
                  </a:lnTo>
                  <a:lnTo>
                    <a:pt x="732" y="825"/>
                  </a:lnTo>
                  <a:lnTo>
                    <a:pt x="732" y="822"/>
                  </a:lnTo>
                  <a:lnTo>
                    <a:pt x="734" y="822"/>
                  </a:lnTo>
                  <a:lnTo>
                    <a:pt x="734" y="820"/>
                  </a:lnTo>
                  <a:lnTo>
                    <a:pt x="753" y="820"/>
                  </a:lnTo>
                  <a:lnTo>
                    <a:pt x="753" y="816"/>
                  </a:lnTo>
                  <a:lnTo>
                    <a:pt x="755" y="816"/>
                  </a:lnTo>
                  <a:lnTo>
                    <a:pt x="755" y="814"/>
                  </a:lnTo>
                  <a:lnTo>
                    <a:pt x="764" y="814"/>
                  </a:lnTo>
                  <a:lnTo>
                    <a:pt x="764" y="812"/>
                  </a:lnTo>
                  <a:lnTo>
                    <a:pt x="766" y="812"/>
                  </a:lnTo>
                  <a:lnTo>
                    <a:pt x="766" y="807"/>
                  </a:lnTo>
                  <a:lnTo>
                    <a:pt x="768" y="807"/>
                  </a:lnTo>
                  <a:lnTo>
                    <a:pt x="768" y="805"/>
                  </a:lnTo>
                  <a:lnTo>
                    <a:pt x="773" y="805"/>
                  </a:lnTo>
                  <a:lnTo>
                    <a:pt x="773" y="803"/>
                  </a:lnTo>
                  <a:lnTo>
                    <a:pt x="779" y="803"/>
                  </a:lnTo>
                  <a:lnTo>
                    <a:pt x="779" y="799"/>
                  </a:lnTo>
                  <a:lnTo>
                    <a:pt x="798" y="799"/>
                  </a:lnTo>
                  <a:lnTo>
                    <a:pt x="798" y="797"/>
                  </a:lnTo>
                  <a:lnTo>
                    <a:pt x="809" y="797"/>
                  </a:lnTo>
                  <a:lnTo>
                    <a:pt x="809" y="792"/>
                  </a:lnTo>
                  <a:lnTo>
                    <a:pt x="813" y="792"/>
                  </a:lnTo>
                  <a:lnTo>
                    <a:pt x="813" y="790"/>
                  </a:lnTo>
                  <a:lnTo>
                    <a:pt x="815" y="790"/>
                  </a:lnTo>
                  <a:lnTo>
                    <a:pt x="815" y="788"/>
                  </a:lnTo>
                  <a:lnTo>
                    <a:pt x="824" y="788"/>
                  </a:lnTo>
                  <a:lnTo>
                    <a:pt x="824" y="782"/>
                  </a:lnTo>
                  <a:lnTo>
                    <a:pt x="835" y="782"/>
                  </a:lnTo>
                  <a:lnTo>
                    <a:pt x="835" y="777"/>
                  </a:lnTo>
                  <a:lnTo>
                    <a:pt x="837" y="777"/>
                  </a:lnTo>
                  <a:lnTo>
                    <a:pt x="837" y="775"/>
                  </a:lnTo>
                  <a:lnTo>
                    <a:pt x="841" y="775"/>
                  </a:lnTo>
                  <a:lnTo>
                    <a:pt x="841" y="771"/>
                  </a:lnTo>
                  <a:lnTo>
                    <a:pt x="847" y="771"/>
                  </a:lnTo>
                  <a:lnTo>
                    <a:pt x="847" y="769"/>
                  </a:lnTo>
                  <a:lnTo>
                    <a:pt x="854" y="769"/>
                  </a:lnTo>
                  <a:lnTo>
                    <a:pt x="854" y="767"/>
                  </a:lnTo>
                  <a:lnTo>
                    <a:pt x="860" y="767"/>
                  </a:lnTo>
                  <a:lnTo>
                    <a:pt x="860" y="762"/>
                  </a:lnTo>
                  <a:lnTo>
                    <a:pt x="864" y="762"/>
                  </a:lnTo>
                  <a:lnTo>
                    <a:pt x="864" y="760"/>
                  </a:lnTo>
                  <a:lnTo>
                    <a:pt x="867" y="760"/>
                  </a:lnTo>
                  <a:lnTo>
                    <a:pt x="867" y="756"/>
                  </a:lnTo>
                  <a:lnTo>
                    <a:pt x="873" y="756"/>
                  </a:lnTo>
                  <a:lnTo>
                    <a:pt x="873" y="754"/>
                  </a:lnTo>
                  <a:lnTo>
                    <a:pt x="877" y="754"/>
                  </a:lnTo>
                  <a:lnTo>
                    <a:pt x="877" y="752"/>
                  </a:lnTo>
                  <a:lnTo>
                    <a:pt x="886" y="752"/>
                  </a:lnTo>
                  <a:lnTo>
                    <a:pt x="886" y="747"/>
                  </a:lnTo>
                  <a:lnTo>
                    <a:pt x="901" y="747"/>
                  </a:lnTo>
                  <a:lnTo>
                    <a:pt x="901" y="745"/>
                  </a:lnTo>
                  <a:lnTo>
                    <a:pt x="903" y="745"/>
                  </a:lnTo>
                  <a:lnTo>
                    <a:pt x="903" y="741"/>
                  </a:lnTo>
                  <a:lnTo>
                    <a:pt x="905" y="741"/>
                  </a:lnTo>
                  <a:lnTo>
                    <a:pt x="905" y="739"/>
                  </a:lnTo>
                  <a:lnTo>
                    <a:pt x="914" y="739"/>
                  </a:lnTo>
                  <a:lnTo>
                    <a:pt x="914" y="735"/>
                  </a:lnTo>
                  <a:lnTo>
                    <a:pt x="916" y="735"/>
                  </a:lnTo>
                  <a:lnTo>
                    <a:pt x="916" y="732"/>
                  </a:lnTo>
                  <a:lnTo>
                    <a:pt x="918" y="732"/>
                  </a:lnTo>
                  <a:lnTo>
                    <a:pt x="918" y="728"/>
                  </a:lnTo>
                  <a:lnTo>
                    <a:pt x="931" y="728"/>
                  </a:lnTo>
                  <a:lnTo>
                    <a:pt x="931" y="726"/>
                  </a:lnTo>
                  <a:lnTo>
                    <a:pt x="933" y="726"/>
                  </a:lnTo>
                  <a:lnTo>
                    <a:pt x="933" y="722"/>
                  </a:lnTo>
                  <a:lnTo>
                    <a:pt x="937" y="722"/>
                  </a:lnTo>
                  <a:lnTo>
                    <a:pt x="937" y="720"/>
                  </a:lnTo>
                  <a:lnTo>
                    <a:pt x="942" y="720"/>
                  </a:lnTo>
                  <a:lnTo>
                    <a:pt x="942" y="717"/>
                  </a:lnTo>
                  <a:lnTo>
                    <a:pt x="952" y="717"/>
                  </a:lnTo>
                  <a:lnTo>
                    <a:pt x="952" y="709"/>
                  </a:lnTo>
                  <a:lnTo>
                    <a:pt x="956" y="709"/>
                  </a:lnTo>
                  <a:lnTo>
                    <a:pt x="956" y="707"/>
                  </a:lnTo>
                  <a:lnTo>
                    <a:pt x="978" y="707"/>
                  </a:lnTo>
                  <a:lnTo>
                    <a:pt x="978" y="700"/>
                  </a:lnTo>
                  <a:lnTo>
                    <a:pt x="984" y="700"/>
                  </a:lnTo>
                  <a:lnTo>
                    <a:pt x="984" y="694"/>
                  </a:lnTo>
                  <a:lnTo>
                    <a:pt x="993" y="694"/>
                  </a:lnTo>
                  <a:lnTo>
                    <a:pt x="993" y="687"/>
                  </a:lnTo>
                  <a:lnTo>
                    <a:pt x="997" y="687"/>
                  </a:lnTo>
                  <a:lnTo>
                    <a:pt x="997" y="683"/>
                  </a:lnTo>
                  <a:lnTo>
                    <a:pt x="1006" y="683"/>
                  </a:lnTo>
                  <a:lnTo>
                    <a:pt x="1006" y="677"/>
                  </a:lnTo>
                  <a:lnTo>
                    <a:pt x="1019" y="677"/>
                  </a:lnTo>
                  <a:lnTo>
                    <a:pt x="1019" y="675"/>
                  </a:lnTo>
                  <a:lnTo>
                    <a:pt x="1044" y="675"/>
                  </a:lnTo>
                  <a:lnTo>
                    <a:pt x="1044" y="670"/>
                  </a:lnTo>
                  <a:lnTo>
                    <a:pt x="1046" y="670"/>
                  </a:lnTo>
                  <a:lnTo>
                    <a:pt x="1046" y="668"/>
                  </a:lnTo>
                  <a:lnTo>
                    <a:pt x="1081" y="668"/>
                  </a:lnTo>
                  <a:lnTo>
                    <a:pt x="1081" y="664"/>
                  </a:lnTo>
                  <a:lnTo>
                    <a:pt x="1085" y="664"/>
                  </a:lnTo>
                  <a:lnTo>
                    <a:pt x="1085" y="657"/>
                  </a:lnTo>
                  <a:lnTo>
                    <a:pt x="1093" y="657"/>
                  </a:lnTo>
                  <a:lnTo>
                    <a:pt x="1093" y="653"/>
                  </a:lnTo>
                  <a:lnTo>
                    <a:pt x="1100" y="653"/>
                  </a:lnTo>
                  <a:lnTo>
                    <a:pt x="1100" y="651"/>
                  </a:lnTo>
                  <a:lnTo>
                    <a:pt x="1113" y="651"/>
                  </a:lnTo>
                  <a:lnTo>
                    <a:pt x="1113" y="647"/>
                  </a:lnTo>
                  <a:lnTo>
                    <a:pt x="1115" y="647"/>
                  </a:lnTo>
                  <a:lnTo>
                    <a:pt x="1115" y="645"/>
                  </a:lnTo>
                  <a:lnTo>
                    <a:pt x="1119" y="645"/>
                  </a:lnTo>
                  <a:lnTo>
                    <a:pt x="1119" y="640"/>
                  </a:lnTo>
                  <a:lnTo>
                    <a:pt x="1123" y="640"/>
                  </a:lnTo>
                  <a:lnTo>
                    <a:pt x="1123" y="636"/>
                  </a:lnTo>
                  <a:lnTo>
                    <a:pt x="1128" y="636"/>
                  </a:lnTo>
                  <a:lnTo>
                    <a:pt x="1128" y="632"/>
                  </a:lnTo>
                  <a:lnTo>
                    <a:pt x="1138" y="632"/>
                  </a:lnTo>
                  <a:lnTo>
                    <a:pt x="1138" y="630"/>
                  </a:lnTo>
                  <a:lnTo>
                    <a:pt x="1153" y="630"/>
                  </a:lnTo>
                  <a:lnTo>
                    <a:pt x="1153" y="625"/>
                  </a:lnTo>
                  <a:lnTo>
                    <a:pt x="1160" y="625"/>
                  </a:lnTo>
                  <a:lnTo>
                    <a:pt x="1160" y="623"/>
                  </a:lnTo>
                  <a:lnTo>
                    <a:pt x="1175" y="623"/>
                  </a:lnTo>
                  <a:lnTo>
                    <a:pt x="1175" y="619"/>
                  </a:lnTo>
                  <a:lnTo>
                    <a:pt x="1177" y="619"/>
                  </a:lnTo>
                  <a:lnTo>
                    <a:pt x="1177" y="615"/>
                  </a:lnTo>
                  <a:lnTo>
                    <a:pt x="1179" y="615"/>
                  </a:lnTo>
                  <a:lnTo>
                    <a:pt x="1179" y="612"/>
                  </a:lnTo>
                  <a:lnTo>
                    <a:pt x="1194" y="612"/>
                  </a:lnTo>
                  <a:lnTo>
                    <a:pt x="1194" y="608"/>
                  </a:lnTo>
                  <a:lnTo>
                    <a:pt x="1200" y="608"/>
                  </a:lnTo>
                  <a:lnTo>
                    <a:pt x="1200" y="604"/>
                  </a:lnTo>
                  <a:lnTo>
                    <a:pt x="1207" y="604"/>
                  </a:lnTo>
                  <a:lnTo>
                    <a:pt x="1207" y="600"/>
                  </a:lnTo>
                  <a:lnTo>
                    <a:pt x="1209" y="600"/>
                  </a:lnTo>
                  <a:lnTo>
                    <a:pt x="1209" y="597"/>
                  </a:lnTo>
                  <a:lnTo>
                    <a:pt x="1217" y="597"/>
                  </a:lnTo>
                  <a:lnTo>
                    <a:pt x="1217" y="593"/>
                  </a:lnTo>
                  <a:lnTo>
                    <a:pt x="1220" y="593"/>
                  </a:lnTo>
                  <a:lnTo>
                    <a:pt x="1220" y="589"/>
                  </a:lnTo>
                  <a:lnTo>
                    <a:pt x="1226" y="589"/>
                  </a:lnTo>
                  <a:lnTo>
                    <a:pt x="1226" y="585"/>
                  </a:lnTo>
                  <a:lnTo>
                    <a:pt x="1235" y="585"/>
                  </a:lnTo>
                  <a:lnTo>
                    <a:pt x="1235" y="580"/>
                  </a:lnTo>
                  <a:lnTo>
                    <a:pt x="1237" y="580"/>
                  </a:lnTo>
                  <a:lnTo>
                    <a:pt x="1237" y="574"/>
                  </a:lnTo>
                  <a:lnTo>
                    <a:pt x="1247" y="574"/>
                  </a:lnTo>
                  <a:lnTo>
                    <a:pt x="1247" y="570"/>
                  </a:lnTo>
                  <a:lnTo>
                    <a:pt x="1252" y="570"/>
                  </a:lnTo>
                  <a:lnTo>
                    <a:pt x="1252" y="568"/>
                  </a:lnTo>
                  <a:lnTo>
                    <a:pt x="1284" y="568"/>
                  </a:lnTo>
                  <a:lnTo>
                    <a:pt x="1284" y="563"/>
                  </a:lnTo>
                  <a:lnTo>
                    <a:pt x="1299" y="563"/>
                  </a:lnTo>
                  <a:lnTo>
                    <a:pt x="1299" y="559"/>
                  </a:lnTo>
                  <a:lnTo>
                    <a:pt x="1307" y="559"/>
                  </a:lnTo>
                  <a:lnTo>
                    <a:pt x="1307" y="553"/>
                  </a:lnTo>
                  <a:lnTo>
                    <a:pt x="1335" y="553"/>
                  </a:lnTo>
                  <a:lnTo>
                    <a:pt x="1335" y="548"/>
                  </a:lnTo>
                  <a:lnTo>
                    <a:pt x="1339" y="548"/>
                  </a:lnTo>
                  <a:lnTo>
                    <a:pt x="1339" y="544"/>
                  </a:lnTo>
                  <a:lnTo>
                    <a:pt x="1344" y="544"/>
                  </a:lnTo>
                  <a:lnTo>
                    <a:pt x="1344" y="540"/>
                  </a:lnTo>
                  <a:lnTo>
                    <a:pt x="1346" y="540"/>
                  </a:lnTo>
                  <a:lnTo>
                    <a:pt x="1346" y="535"/>
                  </a:lnTo>
                  <a:lnTo>
                    <a:pt x="1359" y="535"/>
                  </a:lnTo>
                  <a:lnTo>
                    <a:pt x="1359" y="531"/>
                  </a:lnTo>
                  <a:lnTo>
                    <a:pt x="1361" y="531"/>
                  </a:lnTo>
                  <a:lnTo>
                    <a:pt x="1361" y="525"/>
                  </a:lnTo>
                  <a:lnTo>
                    <a:pt x="1367" y="525"/>
                  </a:lnTo>
                  <a:lnTo>
                    <a:pt x="1367" y="518"/>
                  </a:lnTo>
                  <a:lnTo>
                    <a:pt x="1371" y="518"/>
                  </a:lnTo>
                  <a:lnTo>
                    <a:pt x="1371" y="516"/>
                  </a:lnTo>
                  <a:lnTo>
                    <a:pt x="1386" y="516"/>
                  </a:lnTo>
                  <a:lnTo>
                    <a:pt x="1386" y="512"/>
                  </a:lnTo>
                  <a:lnTo>
                    <a:pt x="1395" y="512"/>
                  </a:lnTo>
                  <a:lnTo>
                    <a:pt x="1395" y="508"/>
                  </a:lnTo>
                  <a:lnTo>
                    <a:pt x="1397" y="508"/>
                  </a:lnTo>
                  <a:lnTo>
                    <a:pt x="1397" y="499"/>
                  </a:lnTo>
                  <a:lnTo>
                    <a:pt x="1404" y="499"/>
                  </a:lnTo>
                  <a:lnTo>
                    <a:pt x="1404" y="495"/>
                  </a:lnTo>
                  <a:lnTo>
                    <a:pt x="1412" y="495"/>
                  </a:lnTo>
                  <a:lnTo>
                    <a:pt x="1412" y="486"/>
                  </a:lnTo>
                  <a:lnTo>
                    <a:pt x="1414" y="486"/>
                  </a:lnTo>
                  <a:lnTo>
                    <a:pt x="1414" y="482"/>
                  </a:lnTo>
                  <a:lnTo>
                    <a:pt x="1425" y="482"/>
                  </a:lnTo>
                  <a:lnTo>
                    <a:pt x="1425" y="478"/>
                  </a:lnTo>
                  <a:lnTo>
                    <a:pt x="1436" y="478"/>
                  </a:lnTo>
                  <a:lnTo>
                    <a:pt x="1436" y="473"/>
                  </a:lnTo>
                  <a:lnTo>
                    <a:pt x="1438" y="473"/>
                  </a:lnTo>
                  <a:lnTo>
                    <a:pt x="1438" y="471"/>
                  </a:lnTo>
                  <a:lnTo>
                    <a:pt x="1440" y="471"/>
                  </a:lnTo>
                  <a:lnTo>
                    <a:pt x="1440" y="467"/>
                  </a:lnTo>
                  <a:lnTo>
                    <a:pt x="1481" y="467"/>
                  </a:lnTo>
                  <a:lnTo>
                    <a:pt x="1481" y="458"/>
                  </a:lnTo>
                  <a:lnTo>
                    <a:pt x="1508" y="458"/>
                  </a:lnTo>
                  <a:lnTo>
                    <a:pt x="1508" y="452"/>
                  </a:lnTo>
                  <a:lnTo>
                    <a:pt x="1521" y="452"/>
                  </a:lnTo>
                  <a:lnTo>
                    <a:pt x="1521" y="448"/>
                  </a:lnTo>
                  <a:lnTo>
                    <a:pt x="1538" y="448"/>
                  </a:lnTo>
                  <a:lnTo>
                    <a:pt x="1538" y="443"/>
                  </a:lnTo>
                  <a:lnTo>
                    <a:pt x="1547" y="443"/>
                  </a:lnTo>
                  <a:lnTo>
                    <a:pt x="1547" y="439"/>
                  </a:lnTo>
                  <a:lnTo>
                    <a:pt x="1549" y="439"/>
                  </a:lnTo>
                  <a:lnTo>
                    <a:pt x="1549" y="435"/>
                  </a:lnTo>
                  <a:lnTo>
                    <a:pt x="1555" y="435"/>
                  </a:lnTo>
                  <a:lnTo>
                    <a:pt x="1555" y="430"/>
                  </a:lnTo>
                  <a:lnTo>
                    <a:pt x="1566" y="430"/>
                  </a:lnTo>
                  <a:lnTo>
                    <a:pt x="1566" y="426"/>
                  </a:lnTo>
                  <a:lnTo>
                    <a:pt x="1568" y="426"/>
                  </a:lnTo>
                  <a:lnTo>
                    <a:pt x="1568" y="422"/>
                  </a:lnTo>
                  <a:lnTo>
                    <a:pt x="1611" y="422"/>
                  </a:lnTo>
                  <a:lnTo>
                    <a:pt x="1611" y="415"/>
                  </a:lnTo>
                  <a:lnTo>
                    <a:pt x="1677" y="415"/>
                  </a:lnTo>
                  <a:lnTo>
                    <a:pt x="1677" y="411"/>
                  </a:lnTo>
                  <a:lnTo>
                    <a:pt x="1701" y="411"/>
                  </a:lnTo>
                  <a:lnTo>
                    <a:pt x="1701" y="407"/>
                  </a:lnTo>
                  <a:lnTo>
                    <a:pt x="1707" y="407"/>
                  </a:lnTo>
                  <a:lnTo>
                    <a:pt x="1707" y="403"/>
                  </a:lnTo>
                  <a:lnTo>
                    <a:pt x="1712" y="403"/>
                  </a:lnTo>
                  <a:lnTo>
                    <a:pt x="1712" y="396"/>
                  </a:lnTo>
                  <a:lnTo>
                    <a:pt x="1737" y="396"/>
                  </a:lnTo>
                  <a:lnTo>
                    <a:pt x="1737" y="392"/>
                  </a:lnTo>
                  <a:lnTo>
                    <a:pt x="1754" y="392"/>
                  </a:lnTo>
                  <a:lnTo>
                    <a:pt x="1754" y="381"/>
                  </a:lnTo>
                  <a:lnTo>
                    <a:pt x="1757" y="381"/>
                  </a:lnTo>
                  <a:lnTo>
                    <a:pt x="1757" y="375"/>
                  </a:lnTo>
                  <a:lnTo>
                    <a:pt x="1767" y="375"/>
                  </a:lnTo>
                  <a:lnTo>
                    <a:pt x="1767" y="370"/>
                  </a:lnTo>
                  <a:lnTo>
                    <a:pt x="1778" y="370"/>
                  </a:lnTo>
                  <a:lnTo>
                    <a:pt x="1778" y="366"/>
                  </a:lnTo>
                  <a:lnTo>
                    <a:pt x="1812" y="366"/>
                  </a:lnTo>
                  <a:lnTo>
                    <a:pt x="1812" y="360"/>
                  </a:lnTo>
                  <a:lnTo>
                    <a:pt x="1821" y="360"/>
                  </a:lnTo>
                  <a:lnTo>
                    <a:pt x="1821" y="353"/>
                  </a:lnTo>
                  <a:lnTo>
                    <a:pt x="1840" y="353"/>
                  </a:lnTo>
                  <a:lnTo>
                    <a:pt x="1840" y="349"/>
                  </a:lnTo>
                  <a:lnTo>
                    <a:pt x="1842" y="349"/>
                  </a:lnTo>
                  <a:lnTo>
                    <a:pt x="1842" y="343"/>
                  </a:lnTo>
                  <a:lnTo>
                    <a:pt x="1846" y="343"/>
                  </a:lnTo>
                  <a:lnTo>
                    <a:pt x="1846" y="336"/>
                  </a:lnTo>
                  <a:lnTo>
                    <a:pt x="1859" y="336"/>
                  </a:lnTo>
                  <a:lnTo>
                    <a:pt x="1859" y="332"/>
                  </a:lnTo>
                  <a:lnTo>
                    <a:pt x="1898" y="332"/>
                  </a:lnTo>
                  <a:lnTo>
                    <a:pt x="1898" y="325"/>
                  </a:lnTo>
                  <a:lnTo>
                    <a:pt x="1906" y="325"/>
                  </a:lnTo>
                  <a:lnTo>
                    <a:pt x="1906" y="319"/>
                  </a:lnTo>
                  <a:lnTo>
                    <a:pt x="1919" y="319"/>
                  </a:lnTo>
                  <a:lnTo>
                    <a:pt x="1919" y="313"/>
                  </a:lnTo>
                  <a:lnTo>
                    <a:pt x="1958" y="313"/>
                  </a:lnTo>
                  <a:lnTo>
                    <a:pt x="1958" y="306"/>
                  </a:lnTo>
                  <a:lnTo>
                    <a:pt x="1975" y="306"/>
                  </a:lnTo>
                  <a:lnTo>
                    <a:pt x="1975" y="300"/>
                  </a:lnTo>
                  <a:lnTo>
                    <a:pt x="1979" y="300"/>
                  </a:lnTo>
                  <a:lnTo>
                    <a:pt x="1979" y="293"/>
                  </a:lnTo>
                  <a:lnTo>
                    <a:pt x="1981" y="293"/>
                  </a:lnTo>
                  <a:lnTo>
                    <a:pt x="1981" y="287"/>
                  </a:lnTo>
                  <a:lnTo>
                    <a:pt x="2009" y="287"/>
                  </a:lnTo>
                  <a:lnTo>
                    <a:pt x="2009" y="280"/>
                  </a:lnTo>
                  <a:lnTo>
                    <a:pt x="2062" y="280"/>
                  </a:lnTo>
                  <a:lnTo>
                    <a:pt x="2062" y="272"/>
                  </a:lnTo>
                  <a:lnTo>
                    <a:pt x="2099" y="272"/>
                  </a:lnTo>
                  <a:lnTo>
                    <a:pt x="2099" y="263"/>
                  </a:lnTo>
                  <a:lnTo>
                    <a:pt x="2133" y="263"/>
                  </a:lnTo>
                  <a:lnTo>
                    <a:pt x="2133" y="246"/>
                  </a:lnTo>
                  <a:lnTo>
                    <a:pt x="2150" y="246"/>
                  </a:lnTo>
                  <a:lnTo>
                    <a:pt x="2150" y="240"/>
                  </a:lnTo>
                  <a:lnTo>
                    <a:pt x="2169" y="240"/>
                  </a:lnTo>
                  <a:lnTo>
                    <a:pt x="2169" y="231"/>
                  </a:lnTo>
                  <a:lnTo>
                    <a:pt x="2178" y="231"/>
                  </a:lnTo>
                  <a:lnTo>
                    <a:pt x="2178" y="223"/>
                  </a:lnTo>
                  <a:lnTo>
                    <a:pt x="2189" y="223"/>
                  </a:lnTo>
                  <a:lnTo>
                    <a:pt x="2189" y="212"/>
                  </a:lnTo>
                  <a:lnTo>
                    <a:pt x="2199" y="212"/>
                  </a:lnTo>
                  <a:lnTo>
                    <a:pt x="2199" y="203"/>
                  </a:lnTo>
                  <a:lnTo>
                    <a:pt x="2251" y="203"/>
                  </a:lnTo>
                  <a:lnTo>
                    <a:pt x="2251" y="195"/>
                  </a:lnTo>
                  <a:lnTo>
                    <a:pt x="2261" y="195"/>
                  </a:lnTo>
                  <a:lnTo>
                    <a:pt x="2261" y="184"/>
                  </a:lnTo>
                  <a:lnTo>
                    <a:pt x="2287" y="184"/>
                  </a:lnTo>
                  <a:lnTo>
                    <a:pt x="2287" y="173"/>
                  </a:lnTo>
                  <a:lnTo>
                    <a:pt x="2313" y="173"/>
                  </a:lnTo>
                  <a:lnTo>
                    <a:pt x="2313" y="163"/>
                  </a:lnTo>
                  <a:lnTo>
                    <a:pt x="2330" y="163"/>
                  </a:lnTo>
                  <a:lnTo>
                    <a:pt x="2330" y="152"/>
                  </a:lnTo>
                  <a:lnTo>
                    <a:pt x="2368" y="152"/>
                  </a:lnTo>
                  <a:lnTo>
                    <a:pt x="2368" y="141"/>
                  </a:lnTo>
                  <a:lnTo>
                    <a:pt x="2375" y="141"/>
                  </a:lnTo>
                  <a:lnTo>
                    <a:pt x="2375" y="128"/>
                  </a:lnTo>
                  <a:lnTo>
                    <a:pt x="2439" y="128"/>
                  </a:lnTo>
                  <a:lnTo>
                    <a:pt x="2439" y="118"/>
                  </a:lnTo>
                  <a:lnTo>
                    <a:pt x="2567" y="118"/>
                  </a:lnTo>
                  <a:lnTo>
                    <a:pt x="2567" y="103"/>
                  </a:lnTo>
                  <a:lnTo>
                    <a:pt x="2758" y="103"/>
                  </a:lnTo>
                  <a:lnTo>
                    <a:pt x="2758" y="83"/>
                  </a:lnTo>
                  <a:lnTo>
                    <a:pt x="2800" y="83"/>
                  </a:lnTo>
                  <a:lnTo>
                    <a:pt x="2800" y="66"/>
                  </a:lnTo>
                  <a:lnTo>
                    <a:pt x="2830" y="66"/>
                  </a:lnTo>
                  <a:lnTo>
                    <a:pt x="2830" y="45"/>
                  </a:lnTo>
                  <a:lnTo>
                    <a:pt x="2873" y="45"/>
                  </a:lnTo>
                  <a:lnTo>
                    <a:pt x="2873" y="23"/>
                  </a:lnTo>
                  <a:lnTo>
                    <a:pt x="2967" y="23"/>
                  </a:lnTo>
                  <a:lnTo>
                    <a:pt x="2967" y="0"/>
                  </a:lnTo>
                </a:path>
              </a:pathLst>
            </a:custGeom>
            <a:noFill/>
            <a:ln w="28575" cap="flat">
              <a:solidFill>
                <a:srgbClr val="90353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709B862B-C7AD-FF40-A30C-893361D24234}"/>
              </a:ext>
            </a:extLst>
          </p:cNvPr>
          <p:cNvSpPr txBox="1"/>
          <p:nvPr/>
        </p:nvSpPr>
        <p:spPr>
          <a:xfrm>
            <a:off x="165980" y="6116240"/>
            <a:ext cx="6664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*Rate ratio derived from negative binomial regression with Weibull baseline intensity function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743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B997F-F5A8-6042-A6A3-34504987E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268095"/>
            <a:ext cx="10515600" cy="1325563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6BE8F-17F1-2745-9324-E96DC8162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56850"/>
            <a:ext cx="10515600" cy="327374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Dr. Pfeffer has received research grant support (through Brigham and Women’s Hospital) from </a:t>
            </a:r>
            <a:r>
              <a:rPr lang="en-US" dirty="0">
                <a:solidFill>
                  <a:srgbClr val="FF0000"/>
                </a:solidFill>
              </a:rPr>
              <a:t>Novartis</a:t>
            </a:r>
            <a:r>
              <a:rPr lang="en-US" dirty="0"/>
              <a:t> and</a:t>
            </a:r>
          </a:p>
          <a:p>
            <a:pPr marL="0" indent="0">
              <a:buNone/>
            </a:pPr>
            <a:r>
              <a:rPr lang="en-US" dirty="0"/>
              <a:t>Consulting fees from AstraZeneca, Boehringer Ingelheim and Eli Lilly Alliance, </a:t>
            </a:r>
            <a:r>
              <a:rPr lang="en-US" dirty="0" err="1"/>
              <a:t>Corvidia</a:t>
            </a:r>
            <a:r>
              <a:rPr lang="en-US" dirty="0"/>
              <a:t>, </a:t>
            </a:r>
            <a:r>
              <a:rPr lang="en-US" dirty="0" err="1"/>
              <a:t>DalCor</a:t>
            </a:r>
            <a:r>
              <a:rPr lang="en-US" dirty="0"/>
              <a:t>, GlaxoSmithKline, NHLBI CONNECTs (Master Protocol Committee), </a:t>
            </a:r>
            <a:r>
              <a:rPr lang="en-US" dirty="0">
                <a:solidFill>
                  <a:srgbClr val="FF0000"/>
                </a:solidFill>
              </a:rPr>
              <a:t>Novartis</a:t>
            </a:r>
            <a:r>
              <a:rPr lang="en-US" dirty="0"/>
              <a:t>, Novo Nordisk, </a:t>
            </a:r>
            <a:r>
              <a:rPr lang="en-US" dirty="0" err="1"/>
              <a:t>Peerbridge</a:t>
            </a:r>
            <a:r>
              <a:rPr lang="en-US" dirty="0"/>
              <a:t> and Sanofi; and has equity in </a:t>
            </a:r>
            <a:r>
              <a:rPr lang="en-US" dirty="0" err="1"/>
              <a:t>DalCor</a:t>
            </a:r>
            <a:r>
              <a:rPr lang="en-US" dirty="0"/>
              <a:t> and </a:t>
            </a:r>
            <a:r>
              <a:rPr lang="en-US" dirty="0" err="1"/>
              <a:t>Peerbridge</a:t>
            </a:r>
            <a:r>
              <a:rPr lang="en-US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103866-953E-F24B-885D-E26DB01DA5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99" y="-4762"/>
            <a:ext cx="4563700" cy="111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2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5E4ED2-EA2A-264E-942A-2E9FA3B86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895" y="646546"/>
            <a:ext cx="8313735" cy="6046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402FCA-6F7C-C744-88C2-64936EA9D2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30" y="6225120"/>
            <a:ext cx="2579370" cy="6321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03D445-969E-FF4F-8A81-DE816DD7375D}"/>
              </a:ext>
            </a:extLst>
          </p:cNvPr>
          <p:cNvSpPr txBox="1"/>
          <p:nvPr/>
        </p:nvSpPr>
        <p:spPr>
          <a:xfrm>
            <a:off x="22860" y="6364875"/>
            <a:ext cx="17725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ACC.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21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FBBE4D-9C0A-3F47-BE6B-F556554C686B}"/>
              </a:ext>
            </a:extLst>
          </p:cNvPr>
          <p:cNvCxnSpPr>
            <a:cxnSpLocks/>
          </p:cNvCxnSpPr>
          <p:nvPr/>
        </p:nvCxnSpPr>
        <p:spPr>
          <a:xfrm>
            <a:off x="1955085" y="6544031"/>
            <a:ext cx="743021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B9E71809-CD3A-9F41-941D-72CC8134205A}"/>
              </a:ext>
            </a:extLst>
          </p:cNvPr>
          <p:cNvSpPr/>
          <p:nvPr/>
        </p:nvSpPr>
        <p:spPr>
          <a:xfrm>
            <a:off x="1795371" y="6474077"/>
            <a:ext cx="159714" cy="1399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4B3F89-A1D5-6747-8F7D-2ECF3AC1FED9}"/>
              </a:ext>
            </a:extLst>
          </p:cNvPr>
          <p:cNvSpPr txBox="1"/>
          <p:nvPr/>
        </p:nvSpPr>
        <p:spPr>
          <a:xfrm>
            <a:off x="1389459" y="5548287"/>
            <a:ext cx="1266484" cy="9018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5A2FB7-8FE1-EF4F-ADDB-28FAB25E34B5}"/>
              </a:ext>
            </a:extLst>
          </p:cNvPr>
          <p:cNvSpPr txBox="1"/>
          <p:nvPr/>
        </p:nvSpPr>
        <p:spPr>
          <a:xfrm>
            <a:off x="1784527" y="5740056"/>
            <a:ext cx="1286879" cy="6834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D590F2-AF77-0146-A846-ACE408C6CFD3}"/>
              </a:ext>
            </a:extLst>
          </p:cNvPr>
          <p:cNvSpPr txBox="1"/>
          <p:nvPr/>
        </p:nvSpPr>
        <p:spPr>
          <a:xfrm>
            <a:off x="1148159" y="5890084"/>
            <a:ext cx="2313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Ramipril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400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Sacubitril/valsartan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5E90D-9B92-D44E-B9DD-9A16353F341B}"/>
              </a:ext>
            </a:extLst>
          </p:cNvPr>
          <p:cNvSpPr txBox="1"/>
          <p:nvPr/>
        </p:nvSpPr>
        <p:spPr>
          <a:xfrm>
            <a:off x="7167067" y="3023391"/>
            <a:ext cx="3516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400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Sacubitril/valsartan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4000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400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213 events, 4.0 per 100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A400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400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-years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5090F2-C35A-9146-943C-E06F159C42DC}"/>
              </a:ext>
            </a:extLst>
          </p:cNvPr>
          <p:cNvSpPr txBox="1"/>
          <p:nvPr/>
        </p:nvSpPr>
        <p:spPr>
          <a:xfrm>
            <a:off x="3697448" y="1621681"/>
            <a:ext cx="3516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Ramipril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242 events, 4.5 per 100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-years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DABEB7-4AE8-724A-900C-485E32F8BE12}"/>
              </a:ext>
            </a:extLst>
          </p:cNvPr>
          <p:cNvSpPr txBox="1"/>
          <p:nvPr/>
        </p:nvSpPr>
        <p:spPr>
          <a:xfrm>
            <a:off x="6020598" y="4218747"/>
            <a:ext cx="374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HR 0.88 (95% CI, 0.73-1.05)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 = 0.16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C5ACE8-075F-D34B-B490-1A7115BC1EF0}"/>
              </a:ext>
            </a:extLst>
          </p:cNvPr>
          <p:cNvSpPr txBox="1"/>
          <p:nvPr/>
        </p:nvSpPr>
        <p:spPr>
          <a:xfrm>
            <a:off x="1142888" y="5656452"/>
            <a:ext cx="2313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Patients at risk, 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A4CCC0-8FD7-6546-85A0-E1FE8976A992}"/>
              </a:ext>
            </a:extLst>
          </p:cNvPr>
          <p:cNvSpPr txBox="1"/>
          <p:nvPr/>
        </p:nvSpPr>
        <p:spPr>
          <a:xfrm>
            <a:off x="-414378" y="91086"/>
            <a:ext cx="12169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PARADISE-MI All Deaths</a:t>
            </a:r>
          </a:p>
        </p:txBody>
      </p:sp>
    </p:spTree>
    <p:extLst>
      <p:ext uri="{BB962C8B-B14F-4D97-AF65-F5344CB8AC3E}">
        <p14:creationId xmlns:p14="http://schemas.microsoft.com/office/powerpoint/2010/main" val="2875974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D37F097-615E-9943-9557-1B8CA97BE7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30" y="6225120"/>
            <a:ext cx="2579370" cy="6321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8E5BF1-A920-5241-ABD7-F06902B045AE}"/>
              </a:ext>
            </a:extLst>
          </p:cNvPr>
          <p:cNvSpPr txBox="1"/>
          <p:nvPr/>
        </p:nvSpPr>
        <p:spPr>
          <a:xfrm>
            <a:off x="22860" y="6364875"/>
            <a:ext cx="17725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ACC.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21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35E2C9-EC05-3B43-915B-F2DD2BC8BA45}"/>
              </a:ext>
            </a:extLst>
          </p:cNvPr>
          <p:cNvCxnSpPr>
            <a:cxnSpLocks/>
          </p:cNvCxnSpPr>
          <p:nvPr/>
        </p:nvCxnSpPr>
        <p:spPr>
          <a:xfrm>
            <a:off x="1955085" y="6461481"/>
            <a:ext cx="743021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585C14E0-C1A1-264D-9D6C-EA707E9DF311}"/>
              </a:ext>
            </a:extLst>
          </p:cNvPr>
          <p:cNvSpPr/>
          <p:nvPr/>
        </p:nvSpPr>
        <p:spPr>
          <a:xfrm>
            <a:off x="1795371" y="6391527"/>
            <a:ext cx="159714" cy="1399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11734F-78E2-B24D-82A6-6062CFA223FC}"/>
              </a:ext>
            </a:extLst>
          </p:cNvPr>
          <p:cNvSpPr txBox="1"/>
          <p:nvPr/>
        </p:nvSpPr>
        <p:spPr>
          <a:xfrm>
            <a:off x="164894" y="87988"/>
            <a:ext cx="1186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Adverse Events</a:t>
            </a:r>
          </a:p>
        </p:txBody>
      </p:sp>
      <p:graphicFrame>
        <p:nvGraphicFramePr>
          <p:cNvPr id="9" name="Group 62">
            <a:extLst>
              <a:ext uri="{FF2B5EF4-FFF2-40B4-BE49-F238E27FC236}">
                <a16:creationId xmlns:a16="http://schemas.microsoft.com/office/drawing/2014/main" id="{68B788B9-C3FB-7449-860F-09D41AC647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014891"/>
              </p:ext>
            </p:extLst>
          </p:nvPr>
        </p:nvGraphicFramePr>
        <p:xfrm>
          <a:off x="1244929" y="880415"/>
          <a:ext cx="9702139" cy="5143188"/>
        </p:xfrm>
        <a:graphic>
          <a:graphicData uri="http://schemas.openxmlformats.org/drawingml/2006/table">
            <a:tbl>
              <a:tblPr/>
              <a:tblGrid>
                <a:gridCol w="4227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6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97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Reports (%)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charset="0"/>
                          <a:cs typeface="Arial" charset="0"/>
                        </a:rPr>
                        <a:t>Sacubitril/Valsartan</a:t>
                      </a:r>
                      <a:br>
                        <a:rPr kumimoji="0" lang="en-US" altLang="ja-JP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charset="0"/>
                          <a:cs typeface="Arial" charset="0"/>
                        </a:rPr>
                      </a:br>
                      <a:r>
                        <a:rPr kumimoji="0" lang="en-US" altLang="ja-JP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charset="0"/>
                          <a:cs typeface="Arial" charset="0"/>
                        </a:rPr>
                        <a:t>N = 2830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charset="0"/>
                          <a:cs typeface="Arial" charset="0"/>
                        </a:rPr>
                        <a:t>Ramipril</a:t>
                      </a:r>
                      <a:endParaRPr kumimoji="0" lang="en-US" altLang="ja-JP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charset="0"/>
                          <a:cs typeface="Arial" charset="0"/>
                        </a:rPr>
                        <a:t>N = 2831</a:t>
                      </a:r>
                      <a:endParaRPr kumimoji="0" lang="en-US" altLang="ja-JP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9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Angioedema (adjudicated)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14 (0.5%)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17 (0.6%)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268438"/>
                  </a:ext>
                </a:extLst>
              </a:tr>
              <a:tr h="488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MS Mincho" charset="0"/>
                        </a:rPr>
                        <a:t>SAE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1146 (40.5%)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1126 (39.8%)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847675"/>
                  </a:ext>
                </a:extLst>
              </a:tr>
              <a:tr h="4884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MS Mincho" charset="0"/>
                        </a:rPr>
                        <a:t>AE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2352 (83.1%)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2325 (82.1%)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000153"/>
                  </a:ext>
                </a:extLst>
              </a:tr>
              <a:tr h="4803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  Hypotension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802 (28.4%)*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620 (22.0%)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360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  Cough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255 (9.0%)*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371 (13.1%)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739488"/>
                  </a:ext>
                </a:extLst>
              </a:tr>
              <a:tr h="536063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  Renal impairment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329 (11.7%)</a:t>
                      </a:r>
                    </a:p>
                  </a:txBody>
                  <a:tcPr marL="38100" marR="381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 (11.6%)</a:t>
                      </a:r>
                    </a:p>
                  </a:txBody>
                  <a:tcPr marL="38100" marR="381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071595"/>
                  </a:ext>
                </a:extLst>
              </a:tr>
              <a:tr h="5360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  Hyperkalemia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301 (10.7%)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285 (10.1%)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542675"/>
                  </a:ext>
                </a:extLst>
              </a:tr>
              <a:tr h="5360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  Liver abnormalities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132 (4.7%)*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167 (5.9%)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85163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9CB0D89-6D99-2A43-873E-5299C0FA13F0}"/>
              </a:ext>
            </a:extLst>
          </p:cNvPr>
          <p:cNvSpPr txBox="1"/>
          <p:nvPr/>
        </p:nvSpPr>
        <p:spPr>
          <a:xfrm>
            <a:off x="2182415" y="6506366"/>
            <a:ext cx="52942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*p&lt;0.05</a:t>
            </a:r>
          </a:p>
        </p:txBody>
      </p:sp>
    </p:spTree>
    <p:extLst>
      <p:ext uri="{BB962C8B-B14F-4D97-AF65-F5344CB8AC3E}">
        <p14:creationId xmlns:p14="http://schemas.microsoft.com/office/powerpoint/2010/main" val="774364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D37F097-615E-9943-9557-1B8CA97BE7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30" y="6225120"/>
            <a:ext cx="2579370" cy="6321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8E5BF1-A920-5241-ABD7-F06902B045AE}"/>
              </a:ext>
            </a:extLst>
          </p:cNvPr>
          <p:cNvSpPr txBox="1"/>
          <p:nvPr/>
        </p:nvSpPr>
        <p:spPr>
          <a:xfrm>
            <a:off x="22860" y="6364875"/>
            <a:ext cx="17725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ACC.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21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35E2C9-EC05-3B43-915B-F2DD2BC8BA45}"/>
              </a:ext>
            </a:extLst>
          </p:cNvPr>
          <p:cNvCxnSpPr>
            <a:cxnSpLocks/>
          </p:cNvCxnSpPr>
          <p:nvPr/>
        </p:nvCxnSpPr>
        <p:spPr>
          <a:xfrm>
            <a:off x="1955085" y="6461481"/>
            <a:ext cx="743021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585C14E0-C1A1-264D-9D6C-EA707E9DF311}"/>
              </a:ext>
            </a:extLst>
          </p:cNvPr>
          <p:cNvSpPr/>
          <p:nvPr/>
        </p:nvSpPr>
        <p:spPr>
          <a:xfrm>
            <a:off x="1795371" y="6391527"/>
            <a:ext cx="159714" cy="1399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FC2DE3-EC67-664D-B6A5-4D56FF6FFC5B}"/>
              </a:ext>
            </a:extLst>
          </p:cNvPr>
          <p:cNvSpPr txBox="1"/>
          <p:nvPr/>
        </p:nvSpPr>
        <p:spPr>
          <a:xfrm>
            <a:off x="164890" y="96752"/>
            <a:ext cx="11862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Laboratory Abnormalities</a:t>
            </a:r>
          </a:p>
        </p:txBody>
      </p:sp>
      <p:graphicFrame>
        <p:nvGraphicFramePr>
          <p:cNvPr id="8" name="Group 62">
            <a:extLst>
              <a:ext uri="{FF2B5EF4-FFF2-40B4-BE49-F238E27FC236}">
                <a16:creationId xmlns:a16="http://schemas.microsoft.com/office/drawing/2014/main" id="{600FA1E9-7682-2D4C-8951-626B024C3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740965"/>
              </p:ext>
            </p:extLst>
          </p:nvPr>
        </p:nvGraphicFramePr>
        <p:xfrm>
          <a:off x="1244925" y="852674"/>
          <a:ext cx="9702139" cy="5241758"/>
        </p:xfrm>
        <a:graphic>
          <a:graphicData uri="http://schemas.openxmlformats.org/drawingml/2006/table">
            <a:tbl>
              <a:tblPr/>
              <a:tblGrid>
                <a:gridCol w="4227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6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2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Patients having (%)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charset="0"/>
                          <a:cs typeface="Arial" charset="0"/>
                        </a:rPr>
                        <a:t>Sacubitril/Valsartan</a:t>
                      </a:r>
                      <a:br>
                        <a:rPr kumimoji="0" lang="en-US" altLang="ja-JP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charset="0"/>
                          <a:cs typeface="Arial" charset="0"/>
                        </a:rPr>
                      </a:br>
                      <a:r>
                        <a:rPr kumimoji="0" lang="en-US" altLang="ja-JP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charset="0"/>
                          <a:cs typeface="Arial" charset="0"/>
                        </a:rPr>
                        <a:t>N = 2830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charset="0"/>
                          <a:cs typeface="Arial" charset="0"/>
                        </a:rPr>
                        <a:t>Ramipril</a:t>
                      </a:r>
                      <a:endParaRPr kumimoji="0" lang="en-US" altLang="ja-JP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charset="0"/>
                          <a:cs typeface="Arial" charset="0"/>
                        </a:rPr>
                        <a:t>N = 2831</a:t>
                      </a:r>
                      <a:endParaRPr kumimoji="0" lang="en-US" altLang="ja-JP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4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MS Mincho" charset="0"/>
                        </a:rPr>
                        <a:t>Serum creatinine ≥2.0mg/dl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162 (5.9%)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171 (6.3%)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211847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MS Mincho" charset="0"/>
                        </a:rPr>
                        <a:t>        ≥2.5 mg/dl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67 (2.4%)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65 (2.4%)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268438"/>
                  </a:ext>
                </a:extLst>
              </a:tr>
              <a:tr h="4516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MS Mincho" charset="0"/>
                        </a:rPr>
                        <a:t>        ≥3.0 mg/dl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23 (0.8%)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34 (1.2%)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847675"/>
                  </a:ext>
                </a:extLst>
              </a:tr>
              <a:tr h="4516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Potassium &gt;5.5 mmol/l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   403 (14.7%)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   361 (13.2%)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000153"/>
                  </a:ext>
                </a:extLst>
              </a:tr>
              <a:tr h="444152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       &gt;6.0 mmol/l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 (3.4%)</a:t>
                      </a:r>
                    </a:p>
                  </a:txBody>
                  <a:tcPr marL="38100" marR="381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2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 (3.5%)</a:t>
                      </a:r>
                    </a:p>
                  </a:txBody>
                  <a:tcPr marL="38100" marR="381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5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AST &gt;3x ULN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23 (0.9%)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27 (1.0%)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739488"/>
                  </a:ext>
                </a:extLst>
              </a:tr>
              <a:tr h="495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       &gt;5x ULN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8 (0.3%)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13 (0.5%)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071595"/>
                  </a:ext>
                </a:extLst>
              </a:tr>
              <a:tr h="495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ALT &gt;3x ULN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32 (1.2%)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38 (1.4%)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542675"/>
                  </a:ext>
                </a:extLst>
              </a:tr>
              <a:tr h="495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       &gt;5x ULN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11 (0.4%)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12 (0.5%)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851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928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D37F097-615E-9943-9557-1B8CA97BE7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30" y="6225120"/>
            <a:ext cx="2579370" cy="6321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8E5BF1-A920-5241-ABD7-F06902B045AE}"/>
              </a:ext>
            </a:extLst>
          </p:cNvPr>
          <p:cNvSpPr txBox="1"/>
          <p:nvPr/>
        </p:nvSpPr>
        <p:spPr>
          <a:xfrm>
            <a:off x="22860" y="6364875"/>
            <a:ext cx="17725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ACC.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21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35E2C9-EC05-3B43-915B-F2DD2BC8BA45}"/>
              </a:ext>
            </a:extLst>
          </p:cNvPr>
          <p:cNvCxnSpPr>
            <a:cxnSpLocks/>
          </p:cNvCxnSpPr>
          <p:nvPr/>
        </p:nvCxnSpPr>
        <p:spPr>
          <a:xfrm>
            <a:off x="1955085" y="6507201"/>
            <a:ext cx="743021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585C14E0-C1A1-264D-9D6C-EA707E9DF311}"/>
              </a:ext>
            </a:extLst>
          </p:cNvPr>
          <p:cNvSpPr/>
          <p:nvPr/>
        </p:nvSpPr>
        <p:spPr>
          <a:xfrm>
            <a:off x="1795371" y="6437247"/>
            <a:ext cx="159714" cy="1399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355E36-7B96-B345-9005-EC37418A22C0}"/>
              </a:ext>
            </a:extLst>
          </p:cNvPr>
          <p:cNvSpPr txBox="1"/>
          <p:nvPr/>
        </p:nvSpPr>
        <p:spPr>
          <a:xfrm>
            <a:off x="1123949" y="164876"/>
            <a:ext cx="99441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Permanent Study Drug Discontinuation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(excluding deaths)</a:t>
            </a:r>
          </a:p>
        </p:txBody>
      </p:sp>
      <p:graphicFrame>
        <p:nvGraphicFramePr>
          <p:cNvPr id="20" name="Group 62">
            <a:extLst>
              <a:ext uri="{FF2B5EF4-FFF2-40B4-BE49-F238E27FC236}">
                <a16:creationId xmlns:a16="http://schemas.microsoft.com/office/drawing/2014/main" id="{8B5D44CA-CE6E-EC4F-AD3B-BD05DB6329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940847"/>
              </p:ext>
            </p:extLst>
          </p:nvPr>
        </p:nvGraphicFramePr>
        <p:xfrm>
          <a:off x="1244930" y="1474467"/>
          <a:ext cx="9702139" cy="4529255"/>
        </p:xfrm>
        <a:graphic>
          <a:graphicData uri="http://schemas.openxmlformats.org/drawingml/2006/table">
            <a:tbl>
              <a:tblPr/>
              <a:tblGrid>
                <a:gridCol w="4227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6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90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Discontinuation (%)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charset="0"/>
                          <a:cs typeface="Arial" charset="0"/>
                        </a:rPr>
                        <a:t>Sacubitril/Valsartan</a:t>
                      </a:r>
                      <a:br>
                        <a:rPr kumimoji="0" lang="en-US" altLang="ja-JP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charset="0"/>
                          <a:cs typeface="Arial" charset="0"/>
                        </a:rPr>
                      </a:br>
                      <a:r>
                        <a:rPr kumimoji="0" lang="en-US" altLang="ja-JP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charset="0"/>
                          <a:cs typeface="Arial" charset="0"/>
                        </a:rPr>
                        <a:t>N = 2830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charset="0"/>
                          <a:cs typeface="Arial" charset="0"/>
                        </a:rPr>
                        <a:t>Ramipril</a:t>
                      </a:r>
                      <a:endParaRPr kumimoji="0" lang="en-US" altLang="ja-JP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charset="0"/>
                          <a:cs typeface="Arial" charset="0"/>
                        </a:rPr>
                        <a:t>N = 2831</a:t>
                      </a:r>
                      <a:endParaRPr kumimoji="0" lang="en-US" altLang="ja-JP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MS Mincho" charset="0"/>
                        </a:rPr>
                        <a:t>Discontinuation (excluding death)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501 (17.8%)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517 (18.4%)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211847"/>
                  </a:ext>
                </a:extLst>
              </a:tr>
              <a:tr h="6532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MS Mincho" charset="0"/>
                        </a:rPr>
                        <a:t>Discontinuation due to AE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356 (12.6%)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379 (13.4%)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268438"/>
                  </a:ext>
                </a:extLst>
              </a:tr>
              <a:tr h="5155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  Cough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35 (1.2%)*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65 (2.3%)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847675"/>
                  </a:ext>
                </a:extLst>
              </a:tr>
              <a:tr h="5155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MS Mincho" charset="0"/>
                        </a:rPr>
                        <a:t>   Hypotension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37 (1.3%)*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16 (0.6%)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000153"/>
                  </a:ext>
                </a:extLst>
              </a:tr>
              <a:tr h="5070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  Renal impairment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19 (0.7%)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18 (0.6%)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658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   Hyperkalemia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12 (0.4%)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14 (0.5%)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73948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4586576-5849-0646-8532-CE11FF625575}"/>
              </a:ext>
            </a:extLst>
          </p:cNvPr>
          <p:cNvSpPr txBox="1"/>
          <p:nvPr/>
        </p:nvSpPr>
        <p:spPr>
          <a:xfrm>
            <a:off x="2182415" y="6506366"/>
            <a:ext cx="33312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*p&lt;0.005</a:t>
            </a:r>
          </a:p>
        </p:txBody>
      </p:sp>
    </p:spTree>
    <p:extLst>
      <p:ext uri="{BB962C8B-B14F-4D97-AF65-F5344CB8AC3E}">
        <p14:creationId xmlns:p14="http://schemas.microsoft.com/office/powerpoint/2010/main" val="1444491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52E93-2638-1F42-9331-F9E45ED3E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0979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205CA-803C-3446-BE76-ABEE28D24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887" y="935056"/>
            <a:ext cx="11112636" cy="54298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In a vigorously managed enhanced risk AMI population compared to active therapy with ramipril: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Sacubitril/valsartan did not result in a significantly lower rate of CV death, heart failure hospitalization or outpatient heart failure requiring treatment.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Pre-specified observations of reductions in both the investigator reports of the primary composite as well as in the total (recurrent) adjudicated events support incremental clinical benefits of sacubitril/valsartan. </a:t>
            </a:r>
          </a:p>
          <a:p>
            <a:endParaRPr lang="en-US"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The safety and tolerability of sacubitril/valsartan in this AMI population was comparable to that of the </a:t>
            </a:r>
            <a:r>
              <a:rPr lang="en-US" sz="3500" dirty="0" err="1">
                <a:latin typeface="Arial" panose="020B0604020202020204" pitchFamily="34" charset="0"/>
                <a:cs typeface="Arial" panose="020B0604020202020204" pitchFamily="34" charset="0"/>
              </a:rPr>
              <a:t>ACEi</a:t>
            </a:r>
            <a:r>
              <a:rPr lang="en-US" sz="3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2C37A-6D7B-634E-AC37-BB4343308A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30" y="6225120"/>
            <a:ext cx="2579370" cy="6321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0B6CDE-1739-774C-996C-46194D3F0746}"/>
              </a:ext>
            </a:extLst>
          </p:cNvPr>
          <p:cNvSpPr txBox="1"/>
          <p:nvPr/>
        </p:nvSpPr>
        <p:spPr>
          <a:xfrm>
            <a:off x="22860" y="6364875"/>
            <a:ext cx="17725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ACC.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21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0D7E42D-9410-1541-A029-F03BC3A77CB4}"/>
              </a:ext>
            </a:extLst>
          </p:cNvPr>
          <p:cNvCxnSpPr>
            <a:cxnSpLocks/>
          </p:cNvCxnSpPr>
          <p:nvPr/>
        </p:nvCxnSpPr>
        <p:spPr>
          <a:xfrm>
            <a:off x="1955085" y="6461481"/>
            <a:ext cx="743021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F1BE4CD2-10F4-E741-942E-147DF31FF07E}"/>
              </a:ext>
            </a:extLst>
          </p:cNvPr>
          <p:cNvSpPr/>
          <p:nvPr/>
        </p:nvSpPr>
        <p:spPr>
          <a:xfrm>
            <a:off x="1795371" y="6391527"/>
            <a:ext cx="159714" cy="1399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592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51EA4-BDED-FB43-8271-5BAB72216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101" y="468458"/>
            <a:ext cx="5054885" cy="725757"/>
          </a:xfrm>
        </p:spPr>
        <p:txBody>
          <a:bodyPr>
            <a:noAutofit/>
          </a:bodyPr>
          <a:lstStyle/>
          <a:p>
            <a:pPr algn="ctr"/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Deaths in </a:t>
            </a:r>
            <a:b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SAVE, AIRE, TRACE (1990s), </a:t>
            </a:r>
            <a:b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VALIANT (2003) and </a:t>
            </a:r>
            <a:b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PARADISE-MI (2021)</a:t>
            </a:r>
          </a:p>
        </p:txBody>
      </p:sp>
      <p:pic>
        <p:nvPicPr>
          <p:cNvPr id="197" name="Picture 196">
            <a:extLst>
              <a:ext uri="{FF2B5EF4-FFF2-40B4-BE49-F238E27FC236}">
                <a16:creationId xmlns:a16="http://schemas.microsoft.com/office/drawing/2014/main" id="{C9211807-492B-544A-A6C8-9864C172E5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30" y="6225120"/>
            <a:ext cx="2579370" cy="632198"/>
          </a:xfrm>
          <a:prstGeom prst="rect">
            <a:avLst/>
          </a:prstGeom>
        </p:spPr>
      </p:pic>
      <p:sp>
        <p:nvSpPr>
          <p:cNvPr id="198" name="TextBox 197">
            <a:extLst>
              <a:ext uri="{FF2B5EF4-FFF2-40B4-BE49-F238E27FC236}">
                <a16:creationId xmlns:a16="http://schemas.microsoft.com/office/drawing/2014/main" id="{69351FEE-2AF8-FD44-A262-4D3C218A23CC}"/>
              </a:ext>
            </a:extLst>
          </p:cNvPr>
          <p:cNvSpPr txBox="1"/>
          <p:nvPr/>
        </p:nvSpPr>
        <p:spPr>
          <a:xfrm>
            <a:off x="22860" y="6364875"/>
            <a:ext cx="17725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ACC.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21</a:t>
            </a:r>
          </a:p>
        </p:txBody>
      </p: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3A77695F-816F-E84E-96CD-E68551D1838E}"/>
              </a:ext>
            </a:extLst>
          </p:cNvPr>
          <p:cNvCxnSpPr>
            <a:cxnSpLocks/>
          </p:cNvCxnSpPr>
          <p:nvPr/>
        </p:nvCxnSpPr>
        <p:spPr>
          <a:xfrm>
            <a:off x="1985606" y="6599238"/>
            <a:ext cx="743021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00" name="Oval 199">
            <a:extLst>
              <a:ext uri="{FF2B5EF4-FFF2-40B4-BE49-F238E27FC236}">
                <a16:creationId xmlns:a16="http://schemas.microsoft.com/office/drawing/2014/main" id="{3B67B5D6-5175-9041-949D-21C33083838D}"/>
              </a:ext>
            </a:extLst>
          </p:cNvPr>
          <p:cNvSpPr/>
          <p:nvPr/>
        </p:nvSpPr>
        <p:spPr>
          <a:xfrm>
            <a:off x="1825892" y="6529284"/>
            <a:ext cx="159714" cy="1399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5">
            <a:extLst>
              <a:ext uri="{FF2B5EF4-FFF2-40B4-BE49-F238E27FC236}">
                <a16:creationId xmlns:a16="http://schemas.microsoft.com/office/drawing/2014/main" id="{A15AF5DA-D315-F04C-87AC-5B39345B2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3590" y="2915324"/>
            <a:ext cx="1014252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Valsartan</a:t>
            </a:r>
          </a:p>
        </p:txBody>
      </p:sp>
      <p:sp>
        <p:nvSpPr>
          <p:cNvPr id="87" name="Rectangle 11">
            <a:extLst>
              <a:ext uri="{FF2B5EF4-FFF2-40B4-BE49-F238E27FC236}">
                <a16:creationId xmlns:a16="http://schemas.microsoft.com/office/drawing/2014/main" id="{0717A731-7162-4E4B-ACA1-BAE85AC84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3591" y="1798794"/>
            <a:ext cx="88325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85" name="Rectangle 14">
            <a:extLst>
              <a:ext uri="{FF2B5EF4-FFF2-40B4-BE49-F238E27FC236}">
                <a16:creationId xmlns:a16="http://schemas.microsoft.com/office/drawing/2014/main" id="{EB3D707A-B53A-E342-BF34-2AA701739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3591" y="2615412"/>
            <a:ext cx="1437894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ACE Inhibitor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B565A75-4802-5C4A-9158-ADD65B45F282}"/>
              </a:ext>
            </a:extLst>
          </p:cNvPr>
          <p:cNvSpPr txBox="1"/>
          <p:nvPr/>
        </p:nvSpPr>
        <p:spPr>
          <a:xfrm>
            <a:off x="8951259" y="4496944"/>
            <a:ext cx="365927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4000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Sacubitril/valsartan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A4000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AD881C-6EC3-C346-A45D-AFE96D3F6A47}"/>
              </a:ext>
            </a:extLst>
          </p:cNvPr>
          <p:cNvSpPr txBox="1"/>
          <p:nvPr/>
        </p:nvSpPr>
        <p:spPr>
          <a:xfrm>
            <a:off x="8951260" y="4223373"/>
            <a:ext cx="35166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1A476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Ramipril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1A476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877AD98-DA37-A64F-946B-E48F80EA2D1A}"/>
              </a:ext>
            </a:extLst>
          </p:cNvPr>
          <p:cNvSpPr txBox="1"/>
          <p:nvPr/>
        </p:nvSpPr>
        <p:spPr>
          <a:xfrm>
            <a:off x="8851398" y="4934643"/>
            <a:ext cx="35166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HR 0.88 (95% CI, 0.73-1.05)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 = 0.16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9" name="Group 108"/>
          <p:cNvGrpSpPr/>
          <p:nvPr/>
        </p:nvGrpSpPr>
        <p:grpSpPr>
          <a:xfrm>
            <a:off x="2847301" y="6049548"/>
            <a:ext cx="5574550" cy="217420"/>
            <a:chOff x="6755686" y="5610358"/>
            <a:chExt cx="4888468" cy="190661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6755686" y="5612091"/>
              <a:ext cx="87154" cy="1889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7551022" y="5612091"/>
              <a:ext cx="87154" cy="1889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8298022" y="5612091"/>
              <a:ext cx="174308" cy="1889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9093360" y="5612091"/>
              <a:ext cx="174308" cy="1889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9886479" y="5610358"/>
              <a:ext cx="174308" cy="1889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10681816" y="5610358"/>
              <a:ext cx="174308" cy="1889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11469846" y="5612091"/>
              <a:ext cx="174308" cy="1889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36</a:t>
              </a: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AA412B6D-D63A-EE42-9C87-613E878AC2D5}"/>
              </a:ext>
            </a:extLst>
          </p:cNvPr>
          <p:cNvSpPr txBox="1"/>
          <p:nvPr/>
        </p:nvSpPr>
        <p:spPr>
          <a:xfrm rot="16200000">
            <a:off x="1391955" y="3580435"/>
            <a:ext cx="1384996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Mortality (%)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C579535-95E6-2140-9807-6D8B0183014F}"/>
              </a:ext>
            </a:extLst>
          </p:cNvPr>
          <p:cNvSpPr txBox="1"/>
          <p:nvPr/>
        </p:nvSpPr>
        <p:spPr>
          <a:xfrm>
            <a:off x="5201171" y="6344751"/>
            <a:ext cx="820738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Months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2462346" y="1518362"/>
            <a:ext cx="198773" cy="4411286"/>
            <a:chOff x="1634436" y="1285560"/>
            <a:chExt cx="198773" cy="4411286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1634436" y="1285560"/>
              <a:ext cx="19877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35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1634436" y="1870156"/>
              <a:ext cx="19877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1634437" y="3039348"/>
              <a:ext cx="1987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1634437" y="3649861"/>
              <a:ext cx="1987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1634437" y="4260374"/>
              <a:ext cx="19877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1733822" y="4870887"/>
              <a:ext cx="9938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1733822" y="5481402"/>
              <a:ext cx="99387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D8E9C746-45BA-6B46-A444-674FFA254F33}"/>
                </a:ext>
              </a:extLst>
            </p:cNvPr>
            <p:cNvSpPr txBox="1"/>
            <p:nvPr/>
          </p:nvSpPr>
          <p:spPr>
            <a:xfrm>
              <a:off x="1634436" y="2454752"/>
              <a:ext cx="19877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723205" y="1501927"/>
            <a:ext cx="5707879" cy="4511271"/>
            <a:chOff x="1895295" y="1269125"/>
            <a:chExt cx="5707879" cy="4511271"/>
          </a:xfrm>
        </p:grpSpPr>
        <p:grpSp>
          <p:nvGrpSpPr>
            <p:cNvPr id="55" name="Group 54"/>
            <p:cNvGrpSpPr/>
            <p:nvPr/>
          </p:nvGrpSpPr>
          <p:grpSpPr>
            <a:xfrm>
              <a:off x="1895295" y="1269125"/>
              <a:ext cx="5707879" cy="4511271"/>
              <a:chOff x="1895295" y="1269125"/>
              <a:chExt cx="5707879" cy="4511271"/>
            </a:xfrm>
          </p:grpSpPr>
          <p:sp>
            <p:nvSpPr>
              <p:cNvPr id="69" name="Freeform 10108"/>
              <p:cNvSpPr>
                <a:spLocks/>
              </p:cNvSpPr>
              <p:nvPr/>
            </p:nvSpPr>
            <p:spPr bwMode="auto">
              <a:xfrm>
                <a:off x="1964086" y="1269125"/>
                <a:ext cx="0" cy="4437048"/>
              </a:xfrm>
              <a:custGeom>
                <a:avLst/>
                <a:gdLst>
                  <a:gd name="T0" fmla="*/ 2451 h 2451"/>
                  <a:gd name="T1" fmla="*/ 2451 h 2451"/>
                  <a:gd name="T2" fmla="*/ 0 h 245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451">
                    <a:moveTo>
                      <a:pt x="0" y="2451"/>
                    </a:moveTo>
                    <a:lnTo>
                      <a:pt x="0" y="245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Freeform 10109"/>
              <p:cNvSpPr>
                <a:spLocks/>
              </p:cNvSpPr>
              <p:nvPr/>
            </p:nvSpPr>
            <p:spPr bwMode="auto">
              <a:xfrm>
                <a:off x="1895295" y="5590313"/>
                <a:ext cx="68791" cy="0"/>
              </a:xfrm>
              <a:custGeom>
                <a:avLst/>
                <a:gdLst>
                  <a:gd name="T0" fmla="*/ 38 w 38"/>
                  <a:gd name="T1" fmla="*/ 38 w 38"/>
                  <a:gd name="T2" fmla="*/ 0 w 3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">
                    <a:moveTo>
                      <a:pt x="38" y="0"/>
                    </a:moveTo>
                    <a:lnTo>
                      <a:pt x="3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Freeform 10110"/>
              <p:cNvSpPr>
                <a:spLocks/>
              </p:cNvSpPr>
              <p:nvPr/>
            </p:nvSpPr>
            <p:spPr bwMode="auto">
              <a:xfrm>
                <a:off x="1895295" y="4990069"/>
                <a:ext cx="68791" cy="0"/>
              </a:xfrm>
              <a:custGeom>
                <a:avLst/>
                <a:gdLst>
                  <a:gd name="T0" fmla="*/ 38 w 38"/>
                  <a:gd name="T1" fmla="*/ 38 w 38"/>
                  <a:gd name="T2" fmla="*/ 0 w 3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">
                    <a:moveTo>
                      <a:pt x="38" y="0"/>
                    </a:moveTo>
                    <a:lnTo>
                      <a:pt x="3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Freeform 10111"/>
              <p:cNvSpPr>
                <a:spLocks/>
              </p:cNvSpPr>
              <p:nvPr/>
            </p:nvSpPr>
            <p:spPr bwMode="auto">
              <a:xfrm>
                <a:off x="1895295" y="4389825"/>
                <a:ext cx="68791" cy="0"/>
              </a:xfrm>
              <a:custGeom>
                <a:avLst/>
                <a:gdLst>
                  <a:gd name="T0" fmla="*/ 38 w 38"/>
                  <a:gd name="T1" fmla="*/ 38 w 38"/>
                  <a:gd name="T2" fmla="*/ 0 w 3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">
                    <a:moveTo>
                      <a:pt x="38" y="0"/>
                    </a:moveTo>
                    <a:lnTo>
                      <a:pt x="3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Freeform 10112"/>
              <p:cNvSpPr>
                <a:spLocks/>
              </p:cNvSpPr>
              <p:nvPr/>
            </p:nvSpPr>
            <p:spPr bwMode="auto">
              <a:xfrm>
                <a:off x="1895295" y="3789581"/>
                <a:ext cx="68791" cy="0"/>
              </a:xfrm>
              <a:custGeom>
                <a:avLst/>
                <a:gdLst>
                  <a:gd name="T0" fmla="*/ 38 w 38"/>
                  <a:gd name="T1" fmla="*/ 38 w 38"/>
                  <a:gd name="T2" fmla="*/ 0 w 3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">
                    <a:moveTo>
                      <a:pt x="38" y="0"/>
                    </a:moveTo>
                    <a:lnTo>
                      <a:pt x="3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Freeform 10113"/>
              <p:cNvSpPr>
                <a:spLocks/>
              </p:cNvSpPr>
              <p:nvPr/>
            </p:nvSpPr>
            <p:spPr bwMode="auto">
              <a:xfrm>
                <a:off x="1895295" y="3189337"/>
                <a:ext cx="68791" cy="0"/>
              </a:xfrm>
              <a:custGeom>
                <a:avLst/>
                <a:gdLst>
                  <a:gd name="T0" fmla="*/ 38 w 38"/>
                  <a:gd name="T1" fmla="*/ 38 w 38"/>
                  <a:gd name="T2" fmla="*/ 0 w 3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">
                    <a:moveTo>
                      <a:pt x="38" y="0"/>
                    </a:moveTo>
                    <a:lnTo>
                      <a:pt x="3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Freeform 10114"/>
              <p:cNvSpPr>
                <a:spLocks/>
              </p:cNvSpPr>
              <p:nvPr/>
            </p:nvSpPr>
            <p:spPr bwMode="auto">
              <a:xfrm>
                <a:off x="1895295" y="1988849"/>
                <a:ext cx="68791" cy="0"/>
              </a:xfrm>
              <a:custGeom>
                <a:avLst/>
                <a:gdLst>
                  <a:gd name="T0" fmla="*/ 38 w 38"/>
                  <a:gd name="T1" fmla="*/ 38 w 38"/>
                  <a:gd name="T2" fmla="*/ 0 w 3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">
                    <a:moveTo>
                      <a:pt x="38" y="0"/>
                    </a:moveTo>
                    <a:lnTo>
                      <a:pt x="3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7" name="Freeform 10115"/>
              <p:cNvSpPr>
                <a:spLocks/>
              </p:cNvSpPr>
              <p:nvPr/>
            </p:nvSpPr>
            <p:spPr bwMode="auto">
              <a:xfrm>
                <a:off x="1895295" y="1388605"/>
                <a:ext cx="68791" cy="0"/>
              </a:xfrm>
              <a:custGeom>
                <a:avLst/>
                <a:gdLst>
                  <a:gd name="T0" fmla="*/ 38 w 38"/>
                  <a:gd name="T1" fmla="*/ 38 w 38"/>
                  <a:gd name="T2" fmla="*/ 0 w 3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">
                    <a:moveTo>
                      <a:pt x="38" y="0"/>
                    </a:moveTo>
                    <a:lnTo>
                      <a:pt x="3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8" name="Freeform 10116"/>
              <p:cNvSpPr>
                <a:spLocks/>
              </p:cNvSpPr>
              <p:nvPr/>
            </p:nvSpPr>
            <p:spPr bwMode="auto">
              <a:xfrm>
                <a:off x="1964086" y="5706173"/>
                <a:ext cx="5639088" cy="0"/>
              </a:xfrm>
              <a:custGeom>
                <a:avLst/>
                <a:gdLst>
                  <a:gd name="T0" fmla="*/ 0 w 3115"/>
                  <a:gd name="T1" fmla="*/ 0 w 3115"/>
                  <a:gd name="T2" fmla="*/ 3115 w 31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5">
                    <a:moveTo>
                      <a:pt x="0" y="0"/>
                    </a:moveTo>
                    <a:lnTo>
                      <a:pt x="0" y="0"/>
                    </a:lnTo>
                    <a:lnTo>
                      <a:pt x="3115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reeform 10117"/>
              <p:cNvSpPr>
                <a:spLocks/>
              </p:cNvSpPr>
              <p:nvPr/>
            </p:nvSpPr>
            <p:spPr bwMode="auto">
              <a:xfrm>
                <a:off x="2069084" y="5706173"/>
                <a:ext cx="0" cy="74223"/>
              </a:xfrm>
              <a:custGeom>
                <a:avLst/>
                <a:gdLst>
                  <a:gd name="T0" fmla="*/ 0 h 41"/>
                  <a:gd name="T1" fmla="*/ 0 h 41"/>
                  <a:gd name="T2" fmla="*/ 41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Freeform 10118"/>
              <p:cNvSpPr>
                <a:spLocks/>
              </p:cNvSpPr>
              <p:nvPr/>
            </p:nvSpPr>
            <p:spPr bwMode="auto">
              <a:xfrm>
                <a:off x="2976044" y="5706173"/>
                <a:ext cx="0" cy="74223"/>
              </a:xfrm>
              <a:custGeom>
                <a:avLst/>
                <a:gdLst>
                  <a:gd name="T0" fmla="*/ 0 h 41"/>
                  <a:gd name="T1" fmla="*/ 0 h 41"/>
                  <a:gd name="T2" fmla="*/ 41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Freeform 10119"/>
              <p:cNvSpPr>
                <a:spLocks/>
              </p:cNvSpPr>
              <p:nvPr/>
            </p:nvSpPr>
            <p:spPr bwMode="auto">
              <a:xfrm>
                <a:off x="3877574" y="5706173"/>
                <a:ext cx="0" cy="74223"/>
              </a:xfrm>
              <a:custGeom>
                <a:avLst/>
                <a:gdLst>
                  <a:gd name="T0" fmla="*/ 0 h 41"/>
                  <a:gd name="T1" fmla="*/ 0 h 41"/>
                  <a:gd name="T2" fmla="*/ 41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Freeform 10120"/>
              <p:cNvSpPr>
                <a:spLocks/>
              </p:cNvSpPr>
              <p:nvPr/>
            </p:nvSpPr>
            <p:spPr bwMode="auto">
              <a:xfrm>
                <a:off x="4784535" y="5706173"/>
                <a:ext cx="0" cy="74223"/>
              </a:xfrm>
              <a:custGeom>
                <a:avLst/>
                <a:gdLst>
                  <a:gd name="T0" fmla="*/ 0 h 41"/>
                  <a:gd name="T1" fmla="*/ 0 h 41"/>
                  <a:gd name="T2" fmla="*/ 41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 10121"/>
              <p:cNvSpPr>
                <a:spLocks/>
              </p:cNvSpPr>
              <p:nvPr/>
            </p:nvSpPr>
            <p:spPr bwMode="auto">
              <a:xfrm>
                <a:off x="5689685" y="5706173"/>
                <a:ext cx="0" cy="74223"/>
              </a:xfrm>
              <a:custGeom>
                <a:avLst/>
                <a:gdLst>
                  <a:gd name="T0" fmla="*/ 0 h 41"/>
                  <a:gd name="T1" fmla="*/ 0 h 41"/>
                  <a:gd name="T2" fmla="*/ 41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9" name="Freeform 10122"/>
              <p:cNvSpPr>
                <a:spLocks/>
              </p:cNvSpPr>
              <p:nvPr/>
            </p:nvSpPr>
            <p:spPr bwMode="auto">
              <a:xfrm>
                <a:off x="6593025" y="5706173"/>
                <a:ext cx="0" cy="74223"/>
              </a:xfrm>
              <a:custGeom>
                <a:avLst/>
                <a:gdLst>
                  <a:gd name="T0" fmla="*/ 0 h 41"/>
                  <a:gd name="T1" fmla="*/ 0 h 41"/>
                  <a:gd name="T2" fmla="*/ 41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Freeform 10123"/>
              <p:cNvSpPr>
                <a:spLocks/>
              </p:cNvSpPr>
              <p:nvPr/>
            </p:nvSpPr>
            <p:spPr bwMode="auto">
              <a:xfrm>
                <a:off x="7494555" y="5706173"/>
                <a:ext cx="0" cy="74223"/>
              </a:xfrm>
              <a:custGeom>
                <a:avLst/>
                <a:gdLst>
                  <a:gd name="T0" fmla="*/ 0 h 41"/>
                  <a:gd name="T1" fmla="*/ 0 h 41"/>
                  <a:gd name="T2" fmla="*/ 41 h 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41">
                    <a:moveTo>
                      <a:pt x="0" y="0"/>
                    </a:moveTo>
                    <a:lnTo>
                      <a:pt x="0" y="0"/>
                    </a:lnTo>
                    <a:lnTo>
                      <a:pt x="0" y="41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10113"/>
              <p:cNvSpPr>
                <a:spLocks/>
              </p:cNvSpPr>
              <p:nvPr/>
            </p:nvSpPr>
            <p:spPr bwMode="auto">
              <a:xfrm>
                <a:off x="1895295" y="2589093"/>
                <a:ext cx="68791" cy="0"/>
              </a:xfrm>
              <a:custGeom>
                <a:avLst/>
                <a:gdLst>
                  <a:gd name="T0" fmla="*/ 38 w 38"/>
                  <a:gd name="T1" fmla="*/ 38 w 38"/>
                  <a:gd name="T2" fmla="*/ 0 w 3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">
                    <a:moveTo>
                      <a:pt x="38" y="0"/>
                    </a:moveTo>
                    <a:lnTo>
                      <a:pt x="38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1964086" y="1388605"/>
              <a:ext cx="5639088" cy="4201708"/>
              <a:chOff x="1964086" y="1388605"/>
              <a:chExt cx="5639088" cy="4201708"/>
            </a:xfrm>
          </p:grpSpPr>
          <p:sp>
            <p:nvSpPr>
              <p:cNvPr id="62" name="Freeform 10101"/>
              <p:cNvSpPr>
                <a:spLocks/>
              </p:cNvSpPr>
              <p:nvPr/>
            </p:nvSpPr>
            <p:spPr bwMode="auto">
              <a:xfrm>
                <a:off x="1964086" y="5590313"/>
                <a:ext cx="5639088" cy="0"/>
              </a:xfrm>
              <a:custGeom>
                <a:avLst/>
                <a:gdLst>
                  <a:gd name="T0" fmla="*/ 0 w 3115"/>
                  <a:gd name="T1" fmla="*/ 0 w 3115"/>
                  <a:gd name="T2" fmla="*/ 3115 w 31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5">
                    <a:moveTo>
                      <a:pt x="0" y="0"/>
                    </a:moveTo>
                    <a:lnTo>
                      <a:pt x="0" y="0"/>
                    </a:lnTo>
                    <a:lnTo>
                      <a:pt x="3115" y="0"/>
                    </a:lnTo>
                  </a:path>
                </a:pathLst>
              </a:custGeom>
              <a:noFill/>
              <a:ln w="12700" cap="flat">
                <a:solidFill>
                  <a:srgbClr val="E6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10102"/>
              <p:cNvSpPr>
                <a:spLocks/>
              </p:cNvSpPr>
              <p:nvPr/>
            </p:nvSpPr>
            <p:spPr bwMode="auto">
              <a:xfrm>
                <a:off x="1964086" y="4990069"/>
                <a:ext cx="5639088" cy="0"/>
              </a:xfrm>
              <a:custGeom>
                <a:avLst/>
                <a:gdLst>
                  <a:gd name="T0" fmla="*/ 0 w 3115"/>
                  <a:gd name="T1" fmla="*/ 0 w 3115"/>
                  <a:gd name="T2" fmla="*/ 3115 w 31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5">
                    <a:moveTo>
                      <a:pt x="0" y="0"/>
                    </a:moveTo>
                    <a:lnTo>
                      <a:pt x="0" y="0"/>
                    </a:lnTo>
                    <a:lnTo>
                      <a:pt x="3115" y="0"/>
                    </a:lnTo>
                  </a:path>
                </a:pathLst>
              </a:custGeom>
              <a:noFill/>
              <a:ln w="12700" cap="flat">
                <a:solidFill>
                  <a:srgbClr val="E6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Freeform 10103"/>
              <p:cNvSpPr>
                <a:spLocks/>
              </p:cNvSpPr>
              <p:nvPr/>
            </p:nvSpPr>
            <p:spPr bwMode="auto">
              <a:xfrm>
                <a:off x="1964086" y="4389825"/>
                <a:ext cx="5639088" cy="0"/>
              </a:xfrm>
              <a:custGeom>
                <a:avLst/>
                <a:gdLst>
                  <a:gd name="T0" fmla="*/ 0 w 3115"/>
                  <a:gd name="T1" fmla="*/ 0 w 3115"/>
                  <a:gd name="T2" fmla="*/ 3115 w 31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5">
                    <a:moveTo>
                      <a:pt x="0" y="0"/>
                    </a:moveTo>
                    <a:lnTo>
                      <a:pt x="0" y="0"/>
                    </a:lnTo>
                    <a:lnTo>
                      <a:pt x="3115" y="0"/>
                    </a:lnTo>
                  </a:path>
                </a:pathLst>
              </a:custGeom>
              <a:noFill/>
              <a:ln w="12700" cap="flat">
                <a:solidFill>
                  <a:srgbClr val="E6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Freeform 10104"/>
              <p:cNvSpPr>
                <a:spLocks/>
              </p:cNvSpPr>
              <p:nvPr/>
            </p:nvSpPr>
            <p:spPr bwMode="auto">
              <a:xfrm>
                <a:off x="1964086" y="3789581"/>
                <a:ext cx="5639088" cy="0"/>
              </a:xfrm>
              <a:custGeom>
                <a:avLst/>
                <a:gdLst>
                  <a:gd name="T0" fmla="*/ 0 w 3115"/>
                  <a:gd name="T1" fmla="*/ 0 w 3115"/>
                  <a:gd name="T2" fmla="*/ 3115 w 31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5">
                    <a:moveTo>
                      <a:pt x="0" y="0"/>
                    </a:moveTo>
                    <a:lnTo>
                      <a:pt x="0" y="0"/>
                    </a:lnTo>
                    <a:lnTo>
                      <a:pt x="3115" y="0"/>
                    </a:lnTo>
                  </a:path>
                </a:pathLst>
              </a:custGeom>
              <a:noFill/>
              <a:ln w="12700" cap="flat">
                <a:solidFill>
                  <a:srgbClr val="E6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10105"/>
              <p:cNvSpPr>
                <a:spLocks/>
              </p:cNvSpPr>
              <p:nvPr/>
            </p:nvSpPr>
            <p:spPr bwMode="auto">
              <a:xfrm>
                <a:off x="1964086" y="3189337"/>
                <a:ext cx="5639088" cy="0"/>
              </a:xfrm>
              <a:custGeom>
                <a:avLst/>
                <a:gdLst>
                  <a:gd name="T0" fmla="*/ 0 w 3115"/>
                  <a:gd name="T1" fmla="*/ 0 w 3115"/>
                  <a:gd name="T2" fmla="*/ 3115 w 31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5">
                    <a:moveTo>
                      <a:pt x="0" y="0"/>
                    </a:moveTo>
                    <a:lnTo>
                      <a:pt x="0" y="0"/>
                    </a:lnTo>
                    <a:lnTo>
                      <a:pt x="3115" y="0"/>
                    </a:lnTo>
                  </a:path>
                </a:pathLst>
              </a:custGeom>
              <a:noFill/>
              <a:ln w="12700" cap="flat">
                <a:solidFill>
                  <a:srgbClr val="E6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10106"/>
              <p:cNvSpPr>
                <a:spLocks/>
              </p:cNvSpPr>
              <p:nvPr/>
            </p:nvSpPr>
            <p:spPr bwMode="auto">
              <a:xfrm>
                <a:off x="1964086" y="1988849"/>
                <a:ext cx="5639088" cy="0"/>
              </a:xfrm>
              <a:custGeom>
                <a:avLst/>
                <a:gdLst>
                  <a:gd name="T0" fmla="*/ 0 w 3115"/>
                  <a:gd name="T1" fmla="*/ 0 w 3115"/>
                  <a:gd name="T2" fmla="*/ 3115 w 31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5">
                    <a:moveTo>
                      <a:pt x="0" y="0"/>
                    </a:moveTo>
                    <a:lnTo>
                      <a:pt x="0" y="0"/>
                    </a:lnTo>
                    <a:lnTo>
                      <a:pt x="3115" y="0"/>
                    </a:lnTo>
                  </a:path>
                </a:pathLst>
              </a:custGeom>
              <a:noFill/>
              <a:ln w="12700" cap="flat">
                <a:solidFill>
                  <a:srgbClr val="E6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10107"/>
              <p:cNvSpPr>
                <a:spLocks/>
              </p:cNvSpPr>
              <p:nvPr/>
            </p:nvSpPr>
            <p:spPr bwMode="auto">
              <a:xfrm>
                <a:off x="1964086" y="1388605"/>
                <a:ext cx="5639088" cy="0"/>
              </a:xfrm>
              <a:custGeom>
                <a:avLst/>
                <a:gdLst>
                  <a:gd name="T0" fmla="*/ 0 w 3115"/>
                  <a:gd name="T1" fmla="*/ 0 w 3115"/>
                  <a:gd name="T2" fmla="*/ 3115 w 31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5">
                    <a:moveTo>
                      <a:pt x="0" y="0"/>
                    </a:moveTo>
                    <a:lnTo>
                      <a:pt x="0" y="0"/>
                    </a:lnTo>
                    <a:lnTo>
                      <a:pt x="3115" y="0"/>
                    </a:lnTo>
                  </a:path>
                </a:pathLst>
              </a:custGeom>
              <a:noFill/>
              <a:ln w="12700" cap="flat">
                <a:solidFill>
                  <a:srgbClr val="E6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Freeform 10106"/>
              <p:cNvSpPr>
                <a:spLocks/>
              </p:cNvSpPr>
              <p:nvPr/>
            </p:nvSpPr>
            <p:spPr bwMode="auto">
              <a:xfrm>
                <a:off x="1964086" y="2589093"/>
                <a:ext cx="5639088" cy="0"/>
              </a:xfrm>
              <a:custGeom>
                <a:avLst/>
                <a:gdLst>
                  <a:gd name="T0" fmla="*/ 0 w 3115"/>
                  <a:gd name="T1" fmla="*/ 0 w 3115"/>
                  <a:gd name="T2" fmla="*/ 3115 w 311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115">
                    <a:moveTo>
                      <a:pt x="0" y="0"/>
                    </a:moveTo>
                    <a:lnTo>
                      <a:pt x="0" y="0"/>
                    </a:lnTo>
                    <a:lnTo>
                      <a:pt x="3115" y="0"/>
                    </a:lnTo>
                  </a:path>
                </a:pathLst>
              </a:custGeom>
              <a:noFill/>
              <a:ln w="12700" cap="flat">
                <a:solidFill>
                  <a:srgbClr val="E6E6E6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39A3C5-FCB4-4B73-BC68-207F1D519682}"/>
              </a:ext>
            </a:extLst>
          </p:cNvPr>
          <p:cNvCxnSpPr/>
          <p:nvPr/>
        </p:nvCxnSpPr>
        <p:spPr>
          <a:xfrm>
            <a:off x="8618686" y="1942818"/>
            <a:ext cx="20796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A5FCD29-ABC8-4B99-B372-D2348518014A}"/>
              </a:ext>
            </a:extLst>
          </p:cNvPr>
          <p:cNvCxnSpPr/>
          <p:nvPr/>
        </p:nvCxnSpPr>
        <p:spPr>
          <a:xfrm>
            <a:off x="8618686" y="2783755"/>
            <a:ext cx="20796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43FD199-5459-4E14-A521-32A04F7BE88C}"/>
              </a:ext>
            </a:extLst>
          </p:cNvPr>
          <p:cNvCxnSpPr/>
          <p:nvPr/>
        </p:nvCxnSpPr>
        <p:spPr>
          <a:xfrm>
            <a:off x="8618686" y="3055299"/>
            <a:ext cx="20796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D9025A3B-6D42-4B3F-AD5D-EF22083E6655}"/>
              </a:ext>
            </a:extLst>
          </p:cNvPr>
          <p:cNvCxnSpPr/>
          <p:nvPr/>
        </p:nvCxnSpPr>
        <p:spPr>
          <a:xfrm>
            <a:off x="8618686" y="4427945"/>
            <a:ext cx="207960" cy="0"/>
          </a:xfrm>
          <a:prstGeom prst="line">
            <a:avLst/>
          </a:prstGeom>
          <a:ln w="38100">
            <a:solidFill>
              <a:srgbClr val="1A47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F2EA31C-24C8-48DD-992A-F1AB84643B00}"/>
              </a:ext>
            </a:extLst>
          </p:cNvPr>
          <p:cNvCxnSpPr/>
          <p:nvPr/>
        </p:nvCxnSpPr>
        <p:spPr>
          <a:xfrm>
            <a:off x="8618686" y="4704060"/>
            <a:ext cx="207960" cy="0"/>
          </a:xfrm>
          <a:prstGeom prst="line">
            <a:avLst/>
          </a:prstGeom>
          <a:ln w="38100">
            <a:solidFill>
              <a:srgbClr val="9035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aphic 4">
            <a:extLst>
              <a:ext uri="{FF2B5EF4-FFF2-40B4-BE49-F238E27FC236}">
                <a16:creationId xmlns:a16="http://schemas.microsoft.com/office/drawing/2014/main" id="{8766E49B-4166-4160-A560-4BF5F0188EF2}"/>
              </a:ext>
            </a:extLst>
          </p:cNvPr>
          <p:cNvGrpSpPr/>
          <p:nvPr/>
        </p:nvGrpSpPr>
        <p:grpSpPr>
          <a:xfrm>
            <a:off x="2907824" y="4504988"/>
            <a:ext cx="5394348" cy="1330340"/>
            <a:chOff x="2079914" y="4272186"/>
            <a:chExt cx="5394348" cy="1330340"/>
          </a:xfrm>
          <a:noFill/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1642DDA-2487-424D-8458-75525AD44F4F}"/>
                </a:ext>
              </a:extLst>
            </p:cNvPr>
            <p:cNvSpPr/>
            <p:nvPr/>
          </p:nvSpPr>
          <p:spPr>
            <a:xfrm>
              <a:off x="2079914" y="5602526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1222D20-F6EC-46CD-A6E0-23658E306434}"/>
                </a:ext>
              </a:extLst>
            </p:cNvPr>
            <p:cNvSpPr/>
            <p:nvPr/>
          </p:nvSpPr>
          <p:spPr>
            <a:xfrm>
              <a:off x="2090013" y="5585743"/>
              <a:ext cx="11220" cy="16783"/>
            </a:xfrm>
            <a:custGeom>
              <a:avLst/>
              <a:gdLst>
                <a:gd name="connsiteX0" fmla="*/ 0 w 11220"/>
                <a:gd name="connsiteY0" fmla="*/ 16783 h 16783"/>
                <a:gd name="connsiteX1" fmla="*/ 0 w 11220"/>
                <a:gd name="connsiteY1" fmla="*/ 16783 h 16783"/>
                <a:gd name="connsiteX2" fmla="*/ 0 w 11220"/>
                <a:gd name="connsiteY2" fmla="*/ 0 h 1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6783">
                  <a:moveTo>
                    <a:pt x="0" y="16783"/>
                  </a:moveTo>
                  <a:lnTo>
                    <a:pt x="0" y="16783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6351B11-03FA-42CF-A5F9-42638F213DD0}"/>
                </a:ext>
              </a:extLst>
            </p:cNvPr>
            <p:cNvSpPr/>
            <p:nvPr/>
          </p:nvSpPr>
          <p:spPr>
            <a:xfrm>
              <a:off x="2090013" y="558574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9007A3A-9C39-45A8-A4FA-6A3DCCF7E3E2}"/>
                </a:ext>
              </a:extLst>
            </p:cNvPr>
            <p:cNvSpPr/>
            <p:nvPr/>
          </p:nvSpPr>
          <p:spPr>
            <a:xfrm>
              <a:off x="2095062" y="5568959"/>
              <a:ext cx="11220" cy="16783"/>
            </a:xfrm>
            <a:custGeom>
              <a:avLst/>
              <a:gdLst>
                <a:gd name="connsiteX0" fmla="*/ 0 w 11220"/>
                <a:gd name="connsiteY0" fmla="*/ 16783 h 16783"/>
                <a:gd name="connsiteX1" fmla="*/ 0 w 11220"/>
                <a:gd name="connsiteY1" fmla="*/ 16783 h 16783"/>
                <a:gd name="connsiteX2" fmla="*/ 0 w 11220"/>
                <a:gd name="connsiteY2" fmla="*/ 0 h 1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6783">
                  <a:moveTo>
                    <a:pt x="0" y="16783"/>
                  </a:moveTo>
                  <a:lnTo>
                    <a:pt x="0" y="16783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69FCFF5-AC8B-4F1D-B975-B370B9636176}"/>
                </a:ext>
              </a:extLst>
            </p:cNvPr>
            <p:cNvSpPr/>
            <p:nvPr/>
          </p:nvSpPr>
          <p:spPr>
            <a:xfrm>
              <a:off x="2095062" y="556895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019BFEF8-34CA-4D67-9D25-DCFF54D0F420}"/>
                </a:ext>
              </a:extLst>
            </p:cNvPr>
            <p:cNvSpPr/>
            <p:nvPr/>
          </p:nvSpPr>
          <p:spPr>
            <a:xfrm>
              <a:off x="2100111" y="5560630"/>
              <a:ext cx="11220" cy="8329"/>
            </a:xfrm>
            <a:custGeom>
              <a:avLst/>
              <a:gdLst>
                <a:gd name="connsiteX0" fmla="*/ 0 w 11220"/>
                <a:gd name="connsiteY0" fmla="*/ 8329 h 8329"/>
                <a:gd name="connsiteX1" fmla="*/ 0 w 11220"/>
                <a:gd name="connsiteY1" fmla="*/ 8329 h 8329"/>
                <a:gd name="connsiteX2" fmla="*/ 0 w 11220"/>
                <a:gd name="connsiteY2" fmla="*/ 0 h 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329">
                  <a:moveTo>
                    <a:pt x="0" y="8329"/>
                  </a:moveTo>
                  <a:lnTo>
                    <a:pt x="0" y="8329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E031C56-9069-4F2F-A25C-FDBB3B17A1C6}"/>
                </a:ext>
              </a:extLst>
            </p:cNvPr>
            <p:cNvSpPr/>
            <p:nvPr/>
          </p:nvSpPr>
          <p:spPr>
            <a:xfrm>
              <a:off x="2100111" y="5560630"/>
              <a:ext cx="3702" cy="12431"/>
            </a:xfrm>
            <a:custGeom>
              <a:avLst/>
              <a:gdLst>
                <a:gd name="connsiteX0" fmla="*/ 0 w 3702"/>
                <a:gd name="connsiteY0" fmla="*/ 0 h 12431"/>
                <a:gd name="connsiteX1" fmla="*/ 0 w 3702"/>
                <a:gd name="connsiteY1" fmla="*/ 0 h 12431"/>
                <a:gd name="connsiteX2" fmla="*/ 3703 w 370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2" h="12431">
                  <a:moveTo>
                    <a:pt x="0" y="0"/>
                  </a:moveTo>
                  <a:lnTo>
                    <a:pt x="0" y="0"/>
                  </a:lnTo>
                  <a:lnTo>
                    <a:pt x="3703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8B17C9F-3084-4197-8CAF-94B6819EEF17}"/>
                </a:ext>
              </a:extLst>
            </p:cNvPr>
            <p:cNvSpPr/>
            <p:nvPr/>
          </p:nvSpPr>
          <p:spPr>
            <a:xfrm>
              <a:off x="2103814" y="5538253"/>
              <a:ext cx="11220" cy="22377"/>
            </a:xfrm>
            <a:custGeom>
              <a:avLst/>
              <a:gdLst>
                <a:gd name="connsiteX0" fmla="*/ 0 w 11220"/>
                <a:gd name="connsiteY0" fmla="*/ 22378 h 22377"/>
                <a:gd name="connsiteX1" fmla="*/ 0 w 11220"/>
                <a:gd name="connsiteY1" fmla="*/ 22378 h 22377"/>
                <a:gd name="connsiteX2" fmla="*/ 0 w 11220"/>
                <a:gd name="connsiteY2" fmla="*/ 0 h 2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22377">
                  <a:moveTo>
                    <a:pt x="0" y="22378"/>
                  </a:moveTo>
                  <a:lnTo>
                    <a:pt x="0" y="22378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6EDCFCC1-8D22-43A2-A08F-88ED8AE372B3}"/>
                </a:ext>
              </a:extLst>
            </p:cNvPr>
            <p:cNvSpPr/>
            <p:nvPr/>
          </p:nvSpPr>
          <p:spPr>
            <a:xfrm>
              <a:off x="2103814" y="553825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EE69B5EA-306B-4959-A18F-D40F7889E847}"/>
                </a:ext>
              </a:extLst>
            </p:cNvPr>
            <p:cNvSpPr/>
            <p:nvPr/>
          </p:nvSpPr>
          <p:spPr>
            <a:xfrm>
              <a:off x="2108863" y="5517243"/>
              <a:ext cx="11220" cy="21009"/>
            </a:xfrm>
            <a:custGeom>
              <a:avLst/>
              <a:gdLst>
                <a:gd name="connsiteX0" fmla="*/ 0 w 11220"/>
                <a:gd name="connsiteY0" fmla="*/ 21010 h 21009"/>
                <a:gd name="connsiteX1" fmla="*/ 0 w 11220"/>
                <a:gd name="connsiteY1" fmla="*/ 21010 h 21009"/>
                <a:gd name="connsiteX2" fmla="*/ 0 w 11220"/>
                <a:gd name="connsiteY2" fmla="*/ 0 h 2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21009">
                  <a:moveTo>
                    <a:pt x="0" y="21010"/>
                  </a:moveTo>
                  <a:lnTo>
                    <a:pt x="0" y="21010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6E145925-95D2-4BC9-BFBA-1EB910BFE47B}"/>
                </a:ext>
              </a:extLst>
            </p:cNvPr>
            <p:cNvSpPr/>
            <p:nvPr/>
          </p:nvSpPr>
          <p:spPr>
            <a:xfrm>
              <a:off x="2108863" y="551724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A4CF636E-7459-4CDC-9661-C208FC8C83EC}"/>
                </a:ext>
              </a:extLst>
            </p:cNvPr>
            <p:cNvSpPr/>
            <p:nvPr/>
          </p:nvSpPr>
          <p:spPr>
            <a:xfrm>
              <a:off x="2113913" y="5504687"/>
              <a:ext cx="11220" cy="12556"/>
            </a:xfrm>
            <a:custGeom>
              <a:avLst/>
              <a:gdLst>
                <a:gd name="connsiteX0" fmla="*/ 0 w 11220"/>
                <a:gd name="connsiteY0" fmla="*/ 12556 h 12556"/>
                <a:gd name="connsiteX1" fmla="*/ 0 w 11220"/>
                <a:gd name="connsiteY1" fmla="*/ 12556 h 12556"/>
                <a:gd name="connsiteX2" fmla="*/ 0 w 11220"/>
                <a:gd name="connsiteY2" fmla="*/ 0 h 1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2556">
                  <a:moveTo>
                    <a:pt x="0" y="12556"/>
                  </a:moveTo>
                  <a:lnTo>
                    <a:pt x="0" y="12556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C93AF0C-4C08-4A7F-BE5F-37FFBA0496A1}"/>
                </a:ext>
              </a:extLst>
            </p:cNvPr>
            <p:cNvSpPr/>
            <p:nvPr/>
          </p:nvSpPr>
          <p:spPr>
            <a:xfrm>
              <a:off x="2113913" y="5504687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009789D0-9650-42A3-8860-5F751F144996}"/>
                </a:ext>
              </a:extLst>
            </p:cNvPr>
            <p:cNvSpPr/>
            <p:nvPr/>
          </p:nvSpPr>
          <p:spPr>
            <a:xfrm>
              <a:off x="2124011" y="5487903"/>
              <a:ext cx="11220" cy="16783"/>
            </a:xfrm>
            <a:custGeom>
              <a:avLst/>
              <a:gdLst>
                <a:gd name="connsiteX0" fmla="*/ 0 w 11220"/>
                <a:gd name="connsiteY0" fmla="*/ 16783 h 16783"/>
                <a:gd name="connsiteX1" fmla="*/ 0 w 11220"/>
                <a:gd name="connsiteY1" fmla="*/ 16783 h 16783"/>
                <a:gd name="connsiteX2" fmla="*/ 0 w 11220"/>
                <a:gd name="connsiteY2" fmla="*/ 0 h 1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6783">
                  <a:moveTo>
                    <a:pt x="0" y="16783"/>
                  </a:moveTo>
                  <a:lnTo>
                    <a:pt x="0" y="16783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52D9685C-B09A-45C0-AC5D-AD6492D1559E}"/>
                </a:ext>
              </a:extLst>
            </p:cNvPr>
            <p:cNvSpPr/>
            <p:nvPr/>
          </p:nvSpPr>
          <p:spPr>
            <a:xfrm>
              <a:off x="2124011" y="548790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79F27270-1DB2-42D9-9F6E-616272BA2BB1}"/>
                </a:ext>
              </a:extLst>
            </p:cNvPr>
            <p:cNvSpPr/>
            <p:nvPr/>
          </p:nvSpPr>
          <p:spPr>
            <a:xfrm>
              <a:off x="2129061" y="5483677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17BC259-FD1B-43BF-B2F0-F729975FDE5D}"/>
                </a:ext>
              </a:extLst>
            </p:cNvPr>
            <p:cNvSpPr/>
            <p:nvPr/>
          </p:nvSpPr>
          <p:spPr>
            <a:xfrm>
              <a:off x="2129061" y="548367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8BA67B6A-7F52-4D83-88EE-DA45807B7D62}"/>
                </a:ext>
              </a:extLst>
            </p:cNvPr>
            <p:cNvSpPr/>
            <p:nvPr/>
          </p:nvSpPr>
          <p:spPr>
            <a:xfrm>
              <a:off x="2134110" y="5475347"/>
              <a:ext cx="11220" cy="8329"/>
            </a:xfrm>
            <a:custGeom>
              <a:avLst/>
              <a:gdLst>
                <a:gd name="connsiteX0" fmla="*/ 0 w 11220"/>
                <a:gd name="connsiteY0" fmla="*/ 8330 h 8329"/>
                <a:gd name="connsiteX1" fmla="*/ 0 w 11220"/>
                <a:gd name="connsiteY1" fmla="*/ 8330 h 8329"/>
                <a:gd name="connsiteX2" fmla="*/ 0 w 11220"/>
                <a:gd name="connsiteY2" fmla="*/ 0 h 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329">
                  <a:moveTo>
                    <a:pt x="0" y="8330"/>
                  </a:moveTo>
                  <a:lnTo>
                    <a:pt x="0" y="8330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E9DD92A-A7EE-49FD-A8DA-D98A246D4B1E}"/>
                </a:ext>
              </a:extLst>
            </p:cNvPr>
            <p:cNvSpPr/>
            <p:nvPr/>
          </p:nvSpPr>
          <p:spPr>
            <a:xfrm>
              <a:off x="2134110" y="5475347"/>
              <a:ext cx="5161" cy="12431"/>
            </a:xfrm>
            <a:custGeom>
              <a:avLst/>
              <a:gdLst>
                <a:gd name="connsiteX0" fmla="*/ 0 w 5161"/>
                <a:gd name="connsiteY0" fmla="*/ 0 h 12431"/>
                <a:gd name="connsiteX1" fmla="*/ 0 w 5161"/>
                <a:gd name="connsiteY1" fmla="*/ 0 h 12431"/>
                <a:gd name="connsiteX2" fmla="*/ 5162 w 5161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61" h="12431">
                  <a:moveTo>
                    <a:pt x="0" y="0"/>
                  </a:moveTo>
                  <a:lnTo>
                    <a:pt x="0" y="0"/>
                  </a:lnTo>
                  <a:lnTo>
                    <a:pt x="5162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085B7128-AD5E-4E47-82C9-17B06113542B}"/>
                </a:ext>
              </a:extLst>
            </p:cNvPr>
            <p:cNvSpPr/>
            <p:nvPr/>
          </p:nvSpPr>
          <p:spPr>
            <a:xfrm>
              <a:off x="2139271" y="5471120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C16C3BF1-403C-4788-BD8A-A609E0A88595}"/>
                </a:ext>
              </a:extLst>
            </p:cNvPr>
            <p:cNvSpPr/>
            <p:nvPr/>
          </p:nvSpPr>
          <p:spPr>
            <a:xfrm>
              <a:off x="2139271" y="547112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125ABC3B-B093-4B68-924D-980F63BB272D}"/>
                </a:ext>
              </a:extLst>
            </p:cNvPr>
            <p:cNvSpPr/>
            <p:nvPr/>
          </p:nvSpPr>
          <p:spPr>
            <a:xfrm>
              <a:off x="2144321" y="5457197"/>
              <a:ext cx="11220" cy="13923"/>
            </a:xfrm>
            <a:custGeom>
              <a:avLst/>
              <a:gdLst>
                <a:gd name="connsiteX0" fmla="*/ 0 w 11220"/>
                <a:gd name="connsiteY0" fmla="*/ 13924 h 13923"/>
                <a:gd name="connsiteX1" fmla="*/ 0 w 11220"/>
                <a:gd name="connsiteY1" fmla="*/ 13924 h 13923"/>
                <a:gd name="connsiteX2" fmla="*/ 0 w 11220"/>
                <a:gd name="connsiteY2" fmla="*/ 0 h 1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3923">
                  <a:moveTo>
                    <a:pt x="0" y="13924"/>
                  </a:moveTo>
                  <a:lnTo>
                    <a:pt x="0" y="1392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9C634C8-CD94-4942-A87A-CF63FB49D54A}"/>
                </a:ext>
              </a:extLst>
            </p:cNvPr>
            <p:cNvSpPr/>
            <p:nvPr/>
          </p:nvSpPr>
          <p:spPr>
            <a:xfrm>
              <a:off x="2144321" y="545719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AE3CF83-CE29-4F52-80FD-6154FE214B84}"/>
                </a:ext>
              </a:extLst>
            </p:cNvPr>
            <p:cNvSpPr/>
            <p:nvPr/>
          </p:nvSpPr>
          <p:spPr>
            <a:xfrm>
              <a:off x="2149370" y="5448743"/>
              <a:ext cx="11220" cy="8453"/>
            </a:xfrm>
            <a:custGeom>
              <a:avLst/>
              <a:gdLst>
                <a:gd name="connsiteX0" fmla="*/ 0 w 11220"/>
                <a:gd name="connsiteY0" fmla="*/ 8454 h 8453"/>
                <a:gd name="connsiteX1" fmla="*/ 0 w 11220"/>
                <a:gd name="connsiteY1" fmla="*/ 8454 h 8453"/>
                <a:gd name="connsiteX2" fmla="*/ 0 w 11220"/>
                <a:gd name="connsiteY2" fmla="*/ 0 h 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453">
                  <a:moveTo>
                    <a:pt x="0" y="8454"/>
                  </a:moveTo>
                  <a:lnTo>
                    <a:pt x="0" y="845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266538F5-5769-49E3-8883-14EE4B728DD2}"/>
                </a:ext>
              </a:extLst>
            </p:cNvPr>
            <p:cNvSpPr/>
            <p:nvPr/>
          </p:nvSpPr>
          <p:spPr>
            <a:xfrm>
              <a:off x="2149370" y="5448743"/>
              <a:ext cx="3702" cy="12431"/>
            </a:xfrm>
            <a:custGeom>
              <a:avLst/>
              <a:gdLst>
                <a:gd name="connsiteX0" fmla="*/ 0 w 3702"/>
                <a:gd name="connsiteY0" fmla="*/ 0 h 12431"/>
                <a:gd name="connsiteX1" fmla="*/ 0 w 3702"/>
                <a:gd name="connsiteY1" fmla="*/ 0 h 12431"/>
                <a:gd name="connsiteX2" fmla="*/ 3703 w 370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2" h="12431">
                  <a:moveTo>
                    <a:pt x="0" y="0"/>
                  </a:moveTo>
                  <a:lnTo>
                    <a:pt x="0" y="0"/>
                  </a:lnTo>
                  <a:lnTo>
                    <a:pt x="3703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5D28BE29-C1ED-4781-83E1-910D70007563}"/>
                </a:ext>
              </a:extLst>
            </p:cNvPr>
            <p:cNvSpPr/>
            <p:nvPr/>
          </p:nvSpPr>
          <p:spPr>
            <a:xfrm>
              <a:off x="2153073" y="5444516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E8F6659-CE55-4869-93DF-1C4DC9D2444D}"/>
                </a:ext>
              </a:extLst>
            </p:cNvPr>
            <p:cNvSpPr/>
            <p:nvPr/>
          </p:nvSpPr>
          <p:spPr>
            <a:xfrm>
              <a:off x="2153073" y="544451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0A0108B3-ADEE-41C8-BA12-701BB96D1BA6}"/>
                </a:ext>
              </a:extLst>
            </p:cNvPr>
            <p:cNvSpPr/>
            <p:nvPr/>
          </p:nvSpPr>
          <p:spPr>
            <a:xfrm>
              <a:off x="2158122" y="5440413"/>
              <a:ext cx="11220" cy="4102"/>
            </a:xfrm>
            <a:custGeom>
              <a:avLst/>
              <a:gdLst>
                <a:gd name="connsiteX0" fmla="*/ 0 w 11220"/>
                <a:gd name="connsiteY0" fmla="*/ 4103 h 4102"/>
                <a:gd name="connsiteX1" fmla="*/ 0 w 11220"/>
                <a:gd name="connsiteY1" fmla="*/ 4103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3"/>
                  </a:moveTo>
                  <a:lnTo>
                    <a:pt x="0" y="4103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E8ED1E3-FFD3-40BA-81C4-328D7E10193B}"/>
                </a:ext>
              </a:extLst>
            </p:cNvPr>
            <p:cNvSpPr/>
            <p:nvPr/>
          </p:nvSpPr>
          <p:spPr>
            <a:xfrm>
              <a:off x="2158122" y="5440413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D334487-CB39-4422-9AF4-70A551786F94}"/>
                </a:ext>
              </a:extLst>
            </p:cNvPr>
            <p:cNvSpPr/>
            <p:nvPr/>
          </p:nvSpPr>
          <p:spPr>
            <a:xfrm>
              <a:off x="2168221" y="5436187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78F2BB73-0BE5-4BDF-8A1C-6BF3BBFEBDF6}"/>
                </a:ext>
              </a:extLst>
            </p:cNvPr>
            <p:cNvSpPr/>
            <p:nvPr/>
          </p:nvSpPr>
          <p:spPr>
            <a:xfrm>
              <a:off x="2168221" y="5436187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131D2332-A45D-48EE-A36E-E86A30ABBF45}"/>
                </a:ext>
              </a:extLst>
            </p:cNvPr>
            <p:cNvSpPr/>
            <p:nvPr/>
          </p:nvSpPr>
          <p:spPr>
            <a:xfrm>
              <a:off x="2178319" y="5427733"/>
              <a:ext cx="11220" cy="8453"/>
            </a:xfrm>
            <a:custGeom>
              <a:avLst/>
              <a:gdLst>
                <a:gd name="connsiteX0" fmla="*/ 0 w 11220"/>
                <a:gd name="connsiteY0" fmla="*/ 8454 h 8453"/>
                <a:gd name="connsiteX1" fmla="*/ 0 w 11220"/>
                <a:gd name="connsiteY1" fmla="*/ 8454 h 8453"/>
                <a:gd name="connsiteX2" fmla="*/ 0 w 11220"/>
                <a:gd name="connsiteY2" fmla="*/ 0 h 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453">
                  <a:moveTo>
                    <a:pt x="0" y="8454"/>
                  </a:moveTo>
                  <a:lnTo>
                    <a:pt x="0" y="845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77B21F3-B458-4CD4-B03F-94BABB9BE243}"/>
                </a:ext>
              </a:extLst>
            </p:cNvPr>
            <p:cNvSpPr/>
            <p:nvPr/>
          </p:nvSpPr>
          <p:spPr>
            <a:xfrm>
              <a:off x="2178319" y="542785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5A186D09-E204-453D-BF01-BBB68E3F17D7}"/>
                </a:ext>
              </a:extLst>
            </p:cNvPr>
            <p:cNvSpPr/>
            <p:nvPr/>
          </p:nvSpPr>
          <p:spPr>
            <a:xfrm>
              <a:off x="2183369" y="5415177"/>
              <a:ext cx="11220" cy="12680"/>
            </a:xfrm>
            <a:custGeom>
              <a:avLst/>
              <a:gdLst>
                <a:gd name="connsiteX0" fmla="*/ 0 w 11220"/>
                <a:gd name="connsiteY0" fmla="*/ 12681 h 12680"/>
                <a:gd name="connsiteX1" fmla="*/ 0 w 11220"/>
                <a:gd name="connsiteY1" fmla="*/ 12681 h 12680"/>
                <a:gd name="connsiteX2" fmla="*/ 0 w 11220"/>
                <a:gd name="connsiteY2" fmla="*/ 0 h 1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2680">
                  <a:moveTo>
                    <a:pt x="0" y="12681"/>
                  </a:moveTo>
                  <a:lnTo>
                    <a:pt x="0" y="12681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7088DE86-666B-4DD3-B870-80ED0F65C78D}"/>
                </a:ext>
              </a:extLst>
            </p:cNvPr>
            <p:cNvSpPr/>
            <p:nvPr/>
          </p:nvSpPr>
          <p:spPr>
            <a:xfrm>
              <a:off x="2183369" y="541517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E3C2007-3115-4054-A8BA-1058657953E5}"/>
                </a:ext>
              </a:extLst>
            </p:cNvPr>
            <p:cNvSpPr/>
            <p:nvPr/>
          </p:nvSpPr>
          <p:spPr>
            <a:xfrm>
              <a:off x="2188418" y="5406847"/>
              <a:ext cx="11220" cy="8329"/>
            </a:xfrm>
            <a:custGeom>
              <a:avLst/>
              <a:gdLst>
                <a:gd name="connsiteX0" fmla="*/ 0 w 11220"/>
                <a:gd name="connsiteY0" fmla="*/ 8329 h 8329"/>
                <a:gd name="connsiteX1" fmla="*/ 0 w 11220"/>
                <a:gd name="connsiteY1" fmla="*/ 8329 h 8329"/>
                <a:gd name="connsiteX2" fmla="*/ 0 w 11220"/>
                <a:gd name="connsiteY2" fmla="*/ 0 h 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329">
                  <a:moveTo>
                    <a:pt x="0" y="8329"/>
                  </a:moveTo>
                  <a:lnTo>
                    <a:pt x="0" y="8329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F465E78C-AA26-443A-A46A-8C533E509870}"/>
                </a:ext>
              </a:extLst>
            </p:cNvPr>
            <p:cNvSpPr/>
            <p:nvPr/>
          </p:nvSpPr>
          <p:spPr>
            <a:xfrm>
              <a:off x="2188418" y="5406847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08E91EC9-39BB-4B03-AC97-0B40BBF99994}"/>
                </a:ext>
              </a:extLst>
            </p:cNvPr>
            <p:cNvSpPr/>
            <p:nvPr/>
          </p:nvSpPr>
          <p:spPr>
            <a:xfrm>
              <a:off x="2198517" y="5402621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33CF96F-4965-4396-A1EF-48462262592A}"/>
                </a:ext>
              </a:extLst>
            </p:cNvPr>
            <p:cNvSpPr/>
            <p:nvPr/>
          </p:nvSpPr>
          <p:spPr>
            <a:xfrm>
              <a:off x="2198517" y="5402621"/>
              <a:ext cx="13913" cy="12431"/>
            </a:xfrm>
            <a:custGeom>
              <a:avLst/>
              <a:gdLst>
                <a:gd name="connsiteX0" fmla="*/ 0 w 13913"/>
                <a:gd name="connsiteY0" fmla="*/ 0 h 12431"/>
                <a:gd name="connsiteX1" fmla="*/ 0 w 13913"/>
                <a:gd name="connsiteY1" fmla="*/ 0 h 12431"/>
                <a:gd name="connsiteX2" fmla="*/ 13914 w 1391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13" h="12431">
                  <a:moveTo>
                    <a:pt x="0" y="0"/>
                  </a:moveTo>
                  <a:lnTo>
                    <a:pt x="0" y="0"/>
                  </a:lnTo>
                  <a:lnTo>
                    <a:pt x="13914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4305703-7399-420F-9F67-5E86A5BCFD6F}"/>
                </a:ext>
              </a:extLst>
            </p:cNvPr>
            <p:cNvSpPr/>
            <p:nvPr/>
          </p:nvSpPr>
          <p:spPr>
            <a:xfrm>
              <a:off x="2212430" y="5398393"/>
              <a:ext cx="11220" cy="4227"/>
            </a:xfrm>
            <a:custGeom>
              <a:avLst/>
              <a:gdLst>
                <a:gd name="connsiteX0" fmla="*/ 0 w 11220"/>
                <a:gd name="connsiteY0" fmla="*/ 4227 h 4227"/>
                <a:gd name="connsiteX1" fmla="*/ 0 w 11220"/>
                <a:gd name="connsiteY1" fmla="*/ 4227 h 4227"/>
                <a:gd name="connsiteX2" fmla="*/ 0 w 11220"/>
                <a:gd name="connsiteY2" fmla="*/ 0 h 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7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0C996019-0672-46DF-830A-0A0D878A9364}"/>
                </a:ext>
              </a:extLst>
            </p:cNvPr>
            <p:cNvSpPr/>
            <p:nvPr/>
          </p:nvSpPr>
          <p:spPr>
            <a:xfrm>
              <a:off x="2212430" y="539839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28F8D42-4A75-41B0-800A-25664BE3CA8D}"/>
                </a:ext>
              </a:extLst>
            </p:cNvPr>
            <p:cNvSpPr/>
            <p:nvPr/>
          </p:nvSpPr>
          <p:spPr>
            <a:xfrm>
              <a:off x="2217480" y="5394291"/>
              <a:ext cx="11220" cy="4102"/>
            </a:xfrm>
            <a:custGeom>
              <a:avLst/>
              <a:gdLst>
                <a:gd name="connsiteX0" fmla="*/ 0 w 11220"/>
                <a:gd name="connsiteY0" fmla="*/ 4102 h 4102"/>
                <a:gd name="connsiteX1" fmla="*/ 0 w 11220"/>
                <a:gd name="connsiteY1" fmla="*/ 4102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2"/>
                  </a:moveTo>
                  <a:lnTo>
                    <a:pt x="0" y="410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CF157BE8-B739-4DFC-9D6B-033766B3BB35}"/>
                </a:ext>
              </a:extLst>
            </p:cNvPr>
            <p:cNvSpPr/>
            <p:nvPr/>
          </p:nvSpPr>
          <p:spPr>
            <a:xfrm>
              <a:off x="2217480" y="5394291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3DD048C4-6995-4597-B6B4-1708BA034114}"/>
                </a:ext>
              </a:extLst>
            </p:cNvPr>
            <p:cNvSpPr/>
            <p:nvPr/>
          </p:nvSpPr>
          <p:spPr>
            <a:xfrm>
              <a:off x="2227578" y="5385837"/>
              <a:ext cx="11220" cy="8453"/>
            </a:xfrm>
            <a:custGeom>
              <a:avLst/>
              <a:gdLst>
                <a:gd name="connsiteX0" fmla="*/ 0 w 11220"/>
                <a:gd name="connsiteY0" fmla="*/ 8454 h 8453"/>
                <a:gd name="connsiteX1" fmla="*/ 0 w 11220"/>
                <a:gd name="connsiteY1" fmla="*/ 8454 h 8453"/>
                <a:gd name="connsiteX2" fmla="*/ 0 w 11220"/>
                <a:gd name="connsiteY2" fmla="*/ 0 h 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453">
                  <a:moveTo>
                    <a:pt x="0" y="8454"/>
                  </a:moveTo>
                  <a:lnTo>
                    <a:pt x="0" y="845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B5FA0709-D284-4EDF-AE0C-2734D9236149}"/>
                </a:ext>
              </a:extLst>
            </p:cNvPr>
            <p:cNvSpPr/>
            <p:nvPr/>
          </p:nvSpPr>
          <p:spPr>
            <a:xfrm>
              <a:off x="2227578" y="5385837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C558E2B-6E5F-4019-B380-71A1D7186D9F}"/>
                </a:ext>
              </a:extLst>
            </p:cNvPr>
            <p:cNvSpPr/>
            <p:nvPr/>
          </p:nvSpPr>
          <p:spPr>
            <a:xfrm>
              <a:off x="2237677" y="5381611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05EC024-7FD6-4D74-932F-D29590C64E16}"/>
                </a:ext>
              </a:extLst>
            </p:cNvPr>
            <p:cNvSpPr/>
            <p:nvPr/>
          </p:nvSpPr>
          <p:spPr>
            <a:xfrm>
              <a:off x="2237677" y="538161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5FD48669-52A0-4409-A2A2-16F3AD3B008C}"/>
                </a:ext>
              </a:extLst>
            </p:cNvPr>
            <p:cNvSpPr/>
            <p:nvPr/>
          </p:nvSpPr>
          <p:spPr>
            <a:xfrm>
              <a:off x="2242726" y="5377508"/>
              <a:ext cx="11220" cy="4102"/>
            </a:xfrm>
            <a:custGeom>
              <a:avLst/>
              <a:gdLst>
                <a:gd name="connsiteX0" fmla="*/ 0 w 11220"/>
                <a:gd name="connsiteY0" fmla="*/ 4103 h 4102"/>
                <a:gd name="connsiteX1" fmla="*/ 0 w 11220"/>
                <a:gd name="connsiteY1" fmla="*/ 4103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3"/>
                  </a:moveTo>
                  <a:lnTo>
                    <a:pt x="0" y="4103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D64E4AA-7CC8-4B52-BE39-A4A99D9645AF}"/>
                </a:ext>
              </a:extLst>
            </p:cNvPr>
            <p:cNvSpPr/>
            <p:nvPr/>
          </p:nvSpPr>
          <p:spPr>
            <a:xfrm>
              <a:off x="2242726" y="5377508"/>
              <a:ext cx="3815" cy="12431"/>
            </a:xfrm>
            <a:custGeom>
              <a:avLst/>
              <a:gdLst>
                <a:gd name="connsiteX0" fmla="*/ 0 w 3815"/>
                <a:gd name="connsiteY0" fmla="*/ 0 h 12431"/>
                <a:gd name="connsiteX1" fmla="*/ 0 w 3815"/>
                <a:gd name="connsiteY1" fmla="*/ 0 h 12431"/>
                <a:gd name="connsiteX2" fmla="*/ 3815 w 3815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5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A9F8D59C-9082-469F-9EDA-9ECA54449DEB}"/>
                </a:ext>
              </a:extLst>
            </p:cNvPr>
            <p:cNvSpPr/>
            <p:nvPr/>
          </p:nvSpPr>
          <p:spPr>
            <a:xfrm>
              <a:off x="2246541" y="5369054"/>
              <a:ext cx="11220" cy="8453"/>
            </a:xfrm>
            <a:custGeom>
              <a:avLst/>
              <a:gdLst>
                <a:gd name="connsiteX0" fmla="*/ 0 w 11220"/>
                <a:gd name="connsiteY0" fmla="*/ 8454 h 8453"/>
                <a:gd name="connsiteX1" fmla="*/ 0 w 11220"/>
                <a:gd name="connsiteY1" fmla="*/ 8454 h 8453"/>
                <a:gd name="connsiteX2" fmla="*/ 0 w 11220"/>
                <a:gd name="connsiteY2" fmla="*/ 0 h 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453">
                  <a:moveTo>
                    <a:pt x="0" y="8454"/>
                  </a:moveTo>
                  <a:lnTo>
                    <a:pt x="0" y="845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6AB32B66-8DFC-4FAC-B37B-793F671EE1E1}"/>
                </a:ext>
              </a:extLst>
            </p:cNvPr>
            <p:cNvSpPr/>
            <p:nvPr/>
          </p:nvSpPr>
          <p:spPr>
            <a:xfrm>
              <a:off x="2246541" y="536905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6E80DB6A-F645-45B8-B8F6-CE6D914D2B8B}"/>
                </a:ext>
              </a:extLst>
            </p:cNvPr>
            <p:cNvSpPr/>
            <p:nvPr/>
          </p:nvSpPr>
          <p:spPr>
            <a:xfrm>
              <a:off x="2251591" y="5363460"/>
              <a:ext cx="11220" cy="5594"/>
            </a:xfrm>
            <a:custGeom>
              <a:avLst/>
              <a:gdLst>
                <a:gd name="connsiteX0" fmla="*/ 0 w 11220"/>
                <a:gd name="connsiteY0" fmla="*/ 5595 h 5594"/>
                <a:gd name="connsiteX1" fmla="*/ 0 w 11220"/>
                <a:gd name="connsiteY1" fmla="*/ 5595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5"/>
                  </a:moveTo>
                  <a:lnTo>
                    <a:pt x="0" y="559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C8357BD6-B5A2-4140-8CD4-3503D3F94770}"/>
                </a:ext>
              </a:extLst>
            </p:cNvPr>
            <p:cNvSpPr/>
            <p:nvPr/>
          </p:nvSpPr>
          <p:spPr>
            <a:xfrm>
              <a:off x="2251591" y="536346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D76A8FA8-5B7B-4BCE-B4D7-FFAAFA8ACCC3}"/>
                </a:ext>
              </a:extLst>
            </p:cNvPr>
            <p:cNvSpPr/>
            <p:nvPr/>
          </p:nvSpPr>
          <p:spPr>
            <a:xfrm>
              <a:off x="2256640" y="5359357"/>
              <a:ext cx="11220" cy="4102"/>
            </a:xfrm>
            <a:custGeom>
              <a:avLst/>
              <a:gdLst>
                <a:gd name="connsiteX0" fmla="*/ 0 w 11220"/>
                <a:gd name="connsiteY0" fmla="*/ 4102 h 4102"/>
                <a:gd name="connsiteX1" fmla="*/ 0 w 11220"/>
                <a:gd name="connsiteY1" fmla="*/ 4102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2"/>
                  </a:moveTo>
                  <a:lnTo>
                    <a:pt x="0" y="410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03E13E1C-B8E2-4076-BE36-0235530A16A1}"/>
                </a:ext>
              </a:extLst>
            </p:cNvPr>
            <p:cNvSpPr/>
            <p:nvPr/>
          </p:nvSpPr>
          <p:spPr>
            <a:xfrm>
              <a:off x="2256640" y="5359357"/>
              <a:ext cx="15147" cy="12431"/>
            </a:xfrm>
            <a:custGeom>
              <a:avLst/>
              <a:gdLst>
                <a:gd name="connsiteX0" fmla="*/ 0 w 15147"/>
                <a:gd name="connsiteY0" fmla="*/ 0 h 12431"/>
                <a:gd name="connsiteX1" fmla="*/ 0 w 15147"/>
                <a:gd name="connsiteY1" fmla="*/ 0 h 12431"/>
                <a:gd name="connsiteX2" fmla="*/ 15148 w 1514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7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F2C44D5C-FC07-415C-8F59-3100704F00E5}"/>
                </a:ext>
              </a:extLst>
            </p:cNvPr>
            <p:cNvSpPr/>
            <p:nvPr/>
          </p:nvSpPr>
          <p:spPr>
            <a:xfrm>
              <a:off x="2271788" y="5355131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3EA93CC8-7F43-472A-B77A-DF3ABF47C396}"/>
                </a:ext>
              </a:extLst>
            </p:cNvPr>
            <p:cNvSpPr/>
            <p:nvPr/>
          </p:nvSpPr>
          <p:spPr>
            <a:xfrm>
              <a:off x="2271788" y="535513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DD8414C2-6055-45CB-86E4-65514C79EB24}"/>
                </a:ext>
              </a:extLst>
            </p:cNvPr>
            <p:cNvSpPr/>
            <p:nvPr/>
          </p:nvSpPr>
          <p:spPr>
            <a:xfrm>
              <a:off x="2276837" y="5346677"/>
              <a:ext cx="11220" cy="8453"/>
            </a:xfrm>
            <a:custGeom>
              <a:avLst/>
              <a:gdLst>
                <a:gd name="connsiteX0" fmla="*/ 0 w 11220"/>
                <a:gd name="connsiteY0" fmla="*/ 8454 h 8453"/>
                <a:gd name="connsiteX1" fmla="*/ 0 w 11220"/>
                <a:gd name="connsiteY1" fmla="*/ 8454 h 8453"/>
                <a:gd name="connsiteX2" fmla="*/ 0 w 11220"/>
                <a:gd name="connsiteY2" fmla="*/ 0 h 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453">
                  <a:moveTo>
                    <a:pt x="0" y="8454"/>
                  </a:moveTo>
                  <a:lnTo>
                    <a:pt x="0" y="845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52D2CE1-D292-42AD-9039-BF8631B3220E}"/>
                </a:ext>
              </a:extLst>
            </p:cNvPr>
            <p:cNvSpPr/>
            <p:nvPr/>
          </p:nvSpPr>
          <p:spPr>
            <a:xfrm>
              <a:off x="2276837" y="5346677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1F49E5CA-805F-4A04-9A29-B2C366D9883A}"/>
                </a:ext>
              </a:extLst>
            </p:cNvPr>
            <p:cNvSpPr/>
            <p:nvPr/>
          </p:nvSpPr>
          <p:spPr>
            <a:xfrm>
              <a:off x="2286936" y="5342574"/>
              <a:ext cx="11220" cy="4102"/>
            </a:xfrm>
            <a:custGeom>
              <a:avLst/>
              <a:gdLst>
                <a:gd name="connsiteX0" fmla="*/ 0 w 11220"/>
                <a:gd name="connsiteY0" fmla="*/ 4103 h 4102"/>
                <a:gd name="connsiteX1" fmla="*/ 0 w 11220"/>
                <a:gd name="connsiteY1" fmla="*/ 4103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3"/>
                  </a:moveTo>
                  <a:lnTo>
                    <a:pt x="0" y="4103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D313CFAF-348D-4890-B4D6-6BF8506C0DBE}"/>
                </a:ext>
              </a:extLst>
            </p:cNvPr>
            <p:cNvSpPr/>
            <p:nvPr/>
          </p:nvSpPr>
          <p:spPr>
            <a:xfrm>
              <a:off x="2286936" y="534257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C542B7B6-FA13-45AA-974D-CF3795A3BD48}"/>
                </a:ext>
              </a:extLst>
            </p:cNvPr>
            <p:cNvSpPr/>
            <p:nvPr/>
          </p:nvSpPr>
          <p:spPr>
            <a:xfrm>
              <a:off x="2291985" y="5338347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36586E09-4DE7-4F15-A1AE-609EA044B54E}"/>
                </a:ext>
              </a:extLst>
            </p:cNvPr>
            <p:cNvSpPr/>
            <p:nvPr/>
          </p:nvSpPr>
          <p:spPr>
            <a:xfrm>
              <a:off x="2291985" y="5338347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0D6CBF6D-4033-48FA-A5E6-68C4FBBAA887}"/>
                </a:ext>
              </a:extLst>
            </p:cNvPr>
            <p:cNvSpPr/>
            <p:nvPr/>
          </p:nvSpPr>
          <p:spPr>
            <a:xfrm>
              <a:off x="2295800" y="5334121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CC380DF5-FE49-459C-9813-8DCB44C78CEA}"/>
                </a:ext>
              </a:extLst>
            </p:cNvPr>
            <p:cNvSpPr/>
            <p:nvPr/>
          </p:nvSpPr>
          <p:spPr>
            <a:xfrm>
              <a:off x="2295800" y="533412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AB264E0C-CF37-4608-A634-C2897D3DA293}"/>
                </a:ext>
              </a:extLst>
            </p:cNvPr>
            <p:cNvSpPr/>
            <p:nvPr/>
          </p:nvSpPr>
          <p:spPr>
            <a:xfrm>
              <a:off x="2300849" y="5329894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492BB0EA-A9EB-4B3C-900E-87C250854CBE}"/>
                </a:ext>
              </a:extLst>
            </p:cNvPr>
            <p:cNvSpPr/>
            <p:nvPr/>
          </p:nvSpPr>
          <p:spPr>
            <a:xfrm>
              <a:off x="2300849" y="53298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6B54D8E8-B434-430B-9360-C84ECAFF05E7}"/>
                </a:ext>
              </a:extLst>
            </p:cNvPr>
            <p:cNvSpPr/>
            <p:nvPr/>
          </p:nvSpPr>
          <p:spPr>
            <a:xfrm>
              <a:off x="2305899" y="5325791"/>
              <a:ext cx="11220" cy="4102"/>
            </a:xfrm>
            <a:custGeom>
              <a:avLst/>
              <a:gdLst>
                <a:gd name="connsiteX0" fmla="*/ 0 w 11220"/>
                <a:gd name="connsiteY0" fmla="*/ 4103 h 4102"/>
                <a:gd name="connsiteX1" fmla="*/ 0 w 11220"/>
                <a:gd name="connsiteY1" fmla="*/ 4103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3"/>
                  </a:moveTo>
                  <a:lnTo>
                    <a:pt x="0" y="4103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4E23FDE3-0ABE-48AD-A63E-4A199F46350A}"/>
                </a:ext>
              </a:extLst>
            </p:cNvPr>
            <p:cNvSpPr/>
            <p:nvPr/>
          </p:nvSpPr>
          <p:spPr>
            <a:xfrm>
              <a:off x="2305899" y="532579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ABB7918C-4874-463C-B188-646F04354B01}"/>
                </a:ext>
              </a:extLst>
            </p:cNvPr>
            <p:cNvSpPr/>
            <p:nvPr/>
          </p:nvSpPr>
          <p:spPr>
            <a:xfrm>
              <a:off x="2310948" y="5321564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168E55FC-A84A-4299-A016-042EE6031DA2}"/>
                </a:ext>
              </a:extLst>
            </p:cNvPr>
            <p:cNvSpPr/>
            <p:nvPr/>
          </p:nvSpPr>
          <p:spPr>
            <a:xfrm>
              <a:off x="2310948" y="5321564"/>
              <a:ext cx="20197" cy="12431"/>
            </a:xfrm>
            <a:custGeom>
              <a:avLst/>
              <a:gdLst>
                <a:gd name="connsiteX0" fmla="*/ 0 w 20197"/>
                <a:gd name="connsiteY0" fmla="*/ 0 h 12431"/>
                <a:gd name="connsiteX1" fmla="*/ 0 w 20197"/>
                <a:gd name="connsiteY1" fmla="*/ 0 h 12431"/>
                <a:gd name="connsiteX2" fmla="*/ 20197 w 2019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97" h="12431">
                  <a:moveTo>
                    <a:pt x="0" y="0"/>
                  </a:moveTo>
                  <a:lnTo>
                    <a:pt x="0" y="0"/>
                  </a:lnTo>
                  <a:lnTo>
                    <a:pt x="20197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0147F291-2D63-44AB-89BC-BDC12304B918}"/>
                </a:ext>
              </a:extLst>
            </p:cNvPr>
            <p:cNvSpPr/>
            <p:nvPr/>
          </p:nvSpPr>
          <p:spPr>
            <a:xfrm>
              <a:off x="2331145" y="5317337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DBF80778-6F4E-4109-846B-C988556A9531}"/>
                </a:ext>
              </a:extLst>
            </p:cNvPr>
            <p:cNvSpPr/>
            <p:nvPr/>
          </p:nvSpPr>
          <p:spPr>
            <a:xfrm>
              <a:off x="2331145" y="5317337"/>
              <a:ext cx="13801" cy="12431"/>
            </a:xfrm>
            <a:custGeom>
              <a:avLst/>
              <a:gdLst>
                <a:gd name="connsiteX0" fmla="*/ 0 w 13801"/>
                <a:gd name="connsiteY0" fmla="*/ 0 h 12431"/>
                <a:gd name="connsiteX1" fmla="*/ 0 w 13801"/>
                <a:gd name="connsiteY1" fmla="*/ 0 h 12431"/>
                <a:gd name="connsiteX2" fmla="*/ 13801 w 13801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01" h="12431">
                  <a:moveTo>
                    <a:pt x="0" y="0"/>
                  </a:moveTo>
                  <a:lnTo>
                    <a:pt x="0" y="0"/>
                  </a:lnTo>
                  <a:lnTo>
                    <a:pt x="13801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E6A8FA2-D42B-40E6-9CA0-10B6A21A957B}"/>
                </a:ext>
              </a:extLst>
            </p:cNvPr>
            <p:cNvSpPr/>
            <p:nvPr/>
          </p:nvSpPr>
          <p:spPr>
            <a:xfrm>
              <a:off x="2344947" y="5309008"/>
              <a:ext cx="11220" cy="8329"/>
            </a:xfrm>
            <a:custGeom>
              <a:avLst/>
              <a:gdLst>
                <a:gd name="connsiteX0" fmla="*/ 0 w 11220"/>
                <a:gd name="connsiteY0" fmla="*/ 8329 h 8329"/>
                <a:gd name="connsiteX1" fmla="*/ 0 w 11220"/>
                <a:gd name="connsiteY1" fmla="*/ 8329 h 8329"/>
                <a:gd name="connsiteX2" fmla="*/ 0 w 11220"/>
                <a:gd name="connsiteY2" fmla="*/ 0 h 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329">
                  <a:moveTo>
                    <a:pt x="0" y="8329"/>
                  </a:moveTo>
                  <a:lnTo>
                    <a:pt x="0" y="8329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AB86E64A-5899-4776-A8EA-2A9E67B24866}"/>
                </a:ext>
              </a:extLst>
            </p:cNvPr>
            <p:cNvSpPr/>
            <p:nvPr/>
          </p:nvSpPr>
          <p:spPr>
            <a:xfrm>
              <a:off x="2344947" y="530900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1EE4AC16-F15E-46C0-AE00-13B917546F49}"/>
                </a:ext>
              </a:extLst>
            </p:cNvPr>
            <p:cNvSpPr/>
            <p:nvPr/>
          </p:nvSpPr>
          <p:spPr>
            <a:xfrm>
              <a:off x="2349996" y="5304781"/>
              <a:ext cx="11220" cy="4227"/>
            </a:xfrm>
            <a:custGeom>
              <a:avLst/>
              <a:gdLst>
                <a:gd name="connsiteX0" fmla="*/ 0 w 11220"/>
                <a:gd name="connsiteY0" fmla="*/ 4227 h 4227"/>
                <a:gd name="connsiteX1" fmla="*/ 0 w 11220"/>
                <a:gd name="connsiteY1" fmla="*/ 4227 h 4227"/>
                <a:gd name="connsiteX2" fmla="*/ 0 w 11220"/>
                <a:gd name="connsiteY2" fmla="*/ 0 h 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7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67B6721D-4BA6-4A0A-BD82-F3330C08E5B8}"/>
                </a:ext>
              </a:extLst>
            </p:cNvPr>
            <p:cNvSpPr/>
            <p:nvPr/>
          </p:nvSpPr>
          <p:spPr>
            <a:xfrm>
              <a:off x="2349996" y="5304781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CA253461-CAAC-42D7-A832-34D29049C14E}"/>
                </a:ext>
              </a:extLst>
            </p:cNvPr>
            <p:cNvSpPr/>
            <p:nvPr/>
          </p:nvSpPr>
          <p:spPr>
            <a:xfrm>
              <a:off x="2360095" y="5300554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CB3A8F60-1006-4E68-8016-0DF01038B1D9}"/>
                </a:ext>
              </a:extLst>
            </p:cNvPr>
            <p:cNvSpPr/>
            <p:nvPr/>
          </p:nvSpPr>
          <p:spPr>
            <a:xfrm>
              <a:off x="2360095" y="530055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FFC05AAF-BDEF-4713-9B12-EBA79A7FAD28}"/>
                </a:ext>
              </a:extLst>
            </p:cNvPr>
            <p:cNvSpPr/>
            <p:nvPr/>
          </p:nvSpPr>
          <p:spPr>
            <a:xfrm>
              <a:off x="2365144" y="5296452"/>
              <a:ext cx="11220" cy="4102"/>
            </a:xfrm>
            <a:custGeom>
              <a:avLst/>
              <a:gdLst>
                <a:gd name="connsiteX0" fmla="*/ 0 w 11220"/>
                <a:gd name="connsiteY0" fmla="*/ 4102 h 4102"/>
                <a:gd name="connsiteX1" fmla="*/ 0 w 11220"/>
                <a:gd name="connsiteY1" fmla="*/ 4102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2"/>
                  </a:moveTo>
                  <a:lnTo>
                    <a:pt x="0" y="410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BAB01910-114C-442A-BE37-E33BDECDC724}"/>
                </a:ext>
              </a:extLst>
            </p:cNvPr>
            <p:cNvSpPr/>
            <p:nvPr/>
          </p:nvSpPr>
          <p:spPr>
            <a:xfrm>
              <a:off x="2365144" y="5296452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D1421FD5-73A5-4245-81D4-04F56E640FD6}"/>
                </a:ext>
              </a:extLst>
            </p:cNvPr>
            <p:cNvSpPr/>
            <p:nvPr/>
          </p:nvSpPr>
          <p:spPr>
            <a:xfrm>
              <a:off x="2375243" y="5292225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02EC3BF5-A024-41E4-AF87-00E283BF092E}"/>
                </a:ext>
              </a:extLst>
            </p:cNvPr>
            <p:cNvSpPr/>
            <p:nvPr/>
          </p:nvSpPr>
          <p:spPr>
            <a:xfrm>
              <a:off x="2375243" y="5292225"/>
              <a:ext cx="13913" cy="12431"/>
            </a:xfrm>
            <a:custGeom>
              <a:avLst/>
              <a:gdLst>
                <a:gd name="connsiteX0" fmla="*/ 0 w 13913"/>
                <a:gd name="connsiteY0" fmla="*/ 0 h 12431"/>
                <a:gd name="connsiteX1" fmla="*/ 0 w 13913"/>
                <a:gd name="connsiteY1" fmla="*/ 0 h 12431"/>
                <a:gd name="connsiteX2" fmla="*/ 13914 w 1391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13" h="12431">
                  <a:moveTo>
                    <a:pt x="0" y="0"/>
                  </a:moveTo>
                  <a:lnTo>
                    <a:pt x="0" y="0"/>
                  </a:lnTo>
                  <a:lnTo>
                    <a:pt x="13914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48C1D1B2-29C9-42C9-BA7C-1E5068357F6B}"/>
                </a:ext>
              </a:extLst>
            </p:cNvPr>
            <p:cNvSpPr/>
            <p:nvPr/>
          </p:nvSpPr>
          <p:spPr>
            <a:xfrm>
              <a:off x="2389156" y="5287998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F1457CF7-54F2-4253-9F14-F9ED0506E49A}"/>
                </a:ext>
              </a:extLst>
            </p:cNvPr>
            <p:cNvSpPr/>
            <p:nvPr/>
          </p:nvSpPr>
          <p:spPr>
            <a:xfrm>
              <a:off x="2389156" y="5287998"/>
              <a:ext cx="40394" cy="12431"/>
            </a:xfrm>
            <a:custGeom>
              <a:avLst/>
              <a:gdLst>
                <a:gd name="connsiteX0" fmla="*/ 0 w 40394"/>
                <a:gd name="connsiteY0" fmla="*/ 0 h 12431"/>
                <a:gd name="connsiteX1" fmla="*/ 0 w 40394"/>
                <a:gd name="connsiteY1" fmla="*/ 0 h 12431"/>
                <a:gd name="connsiteX2" fmla="*/ 40395 w 4039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394" h="12431">
                  <a:moveTo>
                    <a:pt x="0" y="0"/>
                  </a:moveTo>
                  <a:lnTo>
                    <a:pt x="0" y="0"/>
                  </a:lnTo>
                  <a:lnTo>
                    <a:pt x="4039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BDC3490-EB86-4F4F-A30C-5207406D6A84}"/>
                </a:ext>
              </a:extLst>
            </p:cNvPr>
            <p:cNvSpPr/>
            <p:nvPr/>
          </p:nvSpPr>
          <p:spPr>
            <a:xfrm>
              <a:off x="2429551" y="5279669"/>
              <a:ext cx="11220" cy="8329"/>
            </a:xfrm>
            <a:custGeom>
              <a:avLst/>
              <a:gdLst>
                <a:gd name="connsiteX0" fmla="*/ 0 w 11220"/>
                <a:gd name="connsiteY0" fmla="*/ 8330 h 8329"/>
                <a:gd name="connsiteX1" fmla="*/ 0 w 11220"/>
                <a:gd name="connsiteY1" fmla="*/ 8330 h 8329"/>
                <a:gd name="connsiteX2" fmla="*/ 0 w 11220"/>
                <a:gd name="connsiteY2" fmla="*/ 0 h 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329">
                  <a:moveTo>
                    <a:pt x="0" y="8330"/>
                  </a:moveTo>
                  <a:lnTo>
                    <a:pt x="0" y="8330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D33561FF-AA67-4991-85ED-DE5BE6AF4D89}"/>
                </a:ext>
              </a:extLst>
            </p:cNvPr>
            <p:cNvSpPr/>
            <p:nvPr/>
          </p:nvSpPr>
          <p:spPr>
            <a:xfrm>
              <a:off x="2429551" y="5279669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E02E4BFA-479C-41EE-8030-D1A24F4333F7}"/>
                </a:ext>
              </a:extLst>
            </p:cNvPr>
            <p:cNvSpPr/>
            <p:nvPr/>
          </p:nvSpPr>
          <p:spPr>
            <a:xfrm>
              <a:off x="2433366" y="5265621"/>
              <a:ext cx="11220" cy="14048"/>
            </a:xfrm>
            <a:custGeom>
              <a:avLst/>
              <a:gdLst>
                <a:gd name="connsiteX0" fmla="*/ 0 w 11220"/>
                <a:gd name="connsiteY0" fmla="*/ 14048 h 14048"/>
                <a:gd name="connsiteX1" fmla="*/ 0 w 11220"/>
                <a:gd name="connsiteY1" fmla="*/ 14048 h 14048"/>
                <a:gd name="connsiteX2" fmla="*/ 0 w 11220"/>
                <a:gd name="connsiteY2" fmla="*/ 0 h 1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4048">
                  <a:moveTo>
                    <a:pt x="0" y="14048"/>
                  </a:moveTo>
                  <a:lnTo>
                    <a:pt x="0" y="14048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9CD97D1F-41E0-436A-B3DC-7E1D0A5A8FAD}"/>
                </a:ext>
              </a:extLst>
            </p:cNvPr>
            <p:cNvSpPr/>
            <p:nvPr/>
          </p:nvSpPr>
          <p:spPr>
            <a:xfrm>
              <a:off x="2433366" y="5265621"/>
              <a:ext cx="15147" cy="12431"/>
            </a:xfrm>
            <a:custGeom>
              <a:avLst/>
              <a:gdLst>
                <a:gd name="connsiteX0" fmla="*/ 0 w 15147"/>
                <a:gd name="connsiteY0" fmla="*/ 0 h 12431"/>
                <a:gd name="connsiteX1" fmla="*/ 0 w 15147"/>
                <a:gd name="connsiteY1" fmla="*/ 0 h 12431"/>
                <a:gd name="connsiteX2" fmla="*/ 15148 w 1514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7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2AEF11F4-7D0A-4512-BE75-29507AC78DEC}"/>
                </a:ext>
              </a:extLst>
            </p:cNvPr>
            <p:cNvSpPr/>
            <p:nvPr/>
          </p:nvSpPr>
          <p:spPr>
            <a:xfrm>
              <a:off x="2448514" y="5257291"/>
              <a:ext cx="11220" cy="8329"/>
            </a:xfrm>
            <a:custGeom>
              <a:avLst/>
              <a:gdLst>
                <a:gd name="connsiteX0" fmla="*/ 0 w 11220"/>
                <a:gd name="connsiteY0" fmla="*/ 8329 h 8329"/>
                <a:gd name="connsiteX1" fmla="*/ 0 w 11220"/>
                <a:gd name="connsiteY1" fmla="*/ 8329 h 8329"/>
                <a:gd name="connsiteX2" fmla="*/ 0 w 11220"/>
                <a:gd name="connsiteY2" fmla="*/ 0 h 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329">
                  <a:moveTo>
                    <a:pt x="0" y="8329"/>
                  </a:moveTo>
                  <a:lnTo>
                    <a:pt x="0" y="8329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2FB583E4-6658-48EF-A013-5B1C7F69329F}"/>
                </a:ext>
              </a:extLst>
            </p:cNvPr>
            <p:cNvSpPr/>
            <p:nvPr/>
          </p:nvSpPr>
          <p:spPr>
            <a:xfrm>
              <a:off x="2448514" y="5257291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EDDD9E2E-A1A7-4442-A0FE-DA4A725EB72B}"/>
                </a:ext>
              </a:extLst>
            </p:cNvPr>
            <p:cNvSpPr/>
            <p:nvPr/>
          </p:nvSpPr>
          <p:spPr>
            <a:xfrm>
              <a:off x="2463662" y="5253065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7DFD6297-5C76-41B3-82D7-7D291CB412A6}"/>
                </a:ext>
              </a:extLst>
            </p:cNvPr>
            <p:cNvSpPr/>
            <p:nvPr/>
          </p:nvSpPr>
          <p:spPr>
            <a:xfrm>
              <a:off x="2463662" y="5253065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D93F0366-56D3-4527-BE9D-739F517E0A39}"/>
                </a:ext>
              </a:extLst>
            </p:cNvPr>
            <p:cNvSpPr/>
            <p:nvPr/>
          </p:nvSpPr>
          <p:spPr>
            <a:xfrm>
              <a:off x="2473760" y="5248837"/>
              <a:ext cx="11220" cy="4227"/>
            </a:xfrm>
            <a:custGeom>
              <a:avLst/>
              <a:gdLst>
                <a:gd name="connsiteX0" fmla="*/ 0 w 11220"/>
                <a:gd name="connsiteY0" fmla="*/ 4227 h 4227"/>
                <a:gd name="connsiteX1" fmla="*/ 0 w 11220"/>
                <a:gd name="connsiteY1" fmla="*/ 4227 h 4227"/>
                <a:gd name="connsiteX2" fmla="*/ 0 w 11220"/>
                <a:gd name="connsiteY2" fmla="*/ 0 h 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7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5A1580EE-B7FF-4984-9191-1033E05D649A}"/>
                </a:ext>
              </a:extLst>
            </p:cNvPr>
            <p:cNvSpPr/>
            <p:nvPr/>
          </p:nvSpPr>
          <p:spPr>
            <a:xfrm>
              <a:off x="2473760" y="5248837"/>
              <a:ext cx="13913" cy="12431"/>
            </a:xfrm>
            <a:custGeom>
              <a:avLst/>
              <a:gdLst>
                <a:gd name="connsiteX0" fmla="*/ 0 w 13913"/>
                <a:gd name="connsiteY0" fmla="*/ 0 h 12431"/>
                <a:gd name="connsiteX1" fmla="*/ 0 w 13913"/>
                <a:gd name="connsiteY1" fmla="*/ 0 h 12431"/>
                <a:gd name="connsiteX2" fmla="*/ 13914 w 1391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13" h="12431">
                  <a:moveTo>
                    <a:pt x="0" y="0"/>
                  </a:moveTo>
                  <a:lnTo>
                    <a:pt x="0" y="0"/>
                  </a:lnTo>
                  <a:lnTo>
                    <a:pt x="13914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5D5EF615-B408-44A8-8384-AEAE03E58A7B}"/>
                </a:ext>
              </a:extLst>
            </p:cNvPr>
            <p:cNvSpPr/>
            <p:nvPr/>
          </p:nvSpPr>
          <p:spPr>
            <a:xfrm>
              <a:off x="2487674" y="5244735"/>
              <a:ext cx="11220" cy="4102"/>
            </a:xfrm>
            <a:custGeom>
              <a:avLst/>
              <a:gdLst>
                <a:gd name="connsiteX0" fmla="*/ 0 w 11220"/>
                <a:gd name="connsiteY0" fmla="*/ 4102 h 4102"/>
                <a:gd name="connsiteX1" fmla="*/ 0 w 11220"/>
                <a:gd name="connsiteY1" fmla="*/ 4102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2"/>
                  </a:moveTo>
                  <a:lnTo>
                    <a:pt x="0" y="410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CB683497-F90C-4B07-8FAE-D66ED714C3C2}"/>
                </a:ext>
              </a:extLst>
            </p:cNvPr>
            <p:cNvSpPr/>
            <p:nvPr/>
          </p:nvSpPr>
          <p:spPr>
            <a:xfrm>
              <a:off x="2487674" y="5244735"/>
              <a:ext cx="35345" cy="12431"/>
            </a:xfrm>
            <a:custGeom>
              <a:avLst/>
              <a:gdLst>
                <a:gd name="connsiteX0" fmla="*/ 0 w 35345"/>
                <a:gd name="connsiteY0" fmla="*/ 0 h 12431"/>
                <a:gd name="connsiteX1" fmla="*/ 0 w 35345"/>
                <a:gd name="connsiteY1" fmla="*/ 0 h 12431"/>
                <a:gd name="connsiteX2" fmla="*/ 35345 w 35345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45" h="12431">
                  <a:moveTo>
                    <a:pt x="0" y="0"/>
                  </a:moveTo>
                  <a:lnTo>
                    <a:pt x="0" y="0"/>
                  </a:lnTo>
                  <a:lnTo>
                    <a:pt x="3534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5B73D5C2-C9DB-40F5-A302-76206F7CFE7C}"/>
                </a:ext>
              </a:extLst>
            </p:cNvPr>
            <p:cNvSpPr/>
            <p:nvPr/>
          </p:nvSpPr>
          <p:spPr>
            <a:xfrm>
              <a:off x="2523019" y="5240508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8F502C7F-4A00-4D36-A08F-F603FCF133DE}"/>
                </a:ext>
              </a:extLst>
            </p:cNvPr>
            <p:cNvSpPr/>
            <p:nvPr/>
          </p:nvSpPr>
          <p:spPr>
            <a:xfrm>
              <a:off x="2523019" y="5240508"/>
              <a:ext cx="13913" cy="12431"/>
            </a:xfrm>
            <a:custGeom>
              <a:avLst/>
              <a:gdLst>
                <a:gd name="connsiteX0" fmla="*/ 0 w 13913"/>
                <a:gd name="connsiteY0" fmla="*/ 0 h 12431"/>
                <a:gd name="connsiteX1" fmla="*/ 0 w 13913"/>
                <a:gd name="connsiteY1" fmla="*/ 0 h 12431"/>
                <a:gd name="connsiteX2" fmla="*/ 13914 w 1391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13" h="12431">
                  <a:moveTo>
                    <a:pt x="0" y="0"/>
                  </a:moveTo>
                  <a:lnTo>
                    <a:pt x="0" y="0"/>
                  </a:lnTo>
                  <a:lnTo>
                    <a:pt x="13914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2B5020FB-17B8-4852-8FB9-3C65052CDE2E}"/>
                </a:ext>
              </a:extLst>
            </p:cNvPr>
            <p:cNvSpPr/>
            <p:nvPr/>
          </p:nvSpPr>
          <p:spPr>
            <a:xfrm>
              <a:off x="2536933" y="5236281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56AD247E-FD05-4D0C-A758-626321ED7359}"/>
                </a:ext>
              </a:extLst>
            </p:cNvPr>
            <p:cNvSpPr/>
            <p:nvPr/>
          </p:nvSpPr>
          <p:spPr>
            <a:xfrm>
              <a:off x="2536933" y="5236281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7B503C68-D79D-411D-A2B9-947AB948AB86}"/>
                </a:ext>
              </a:extLst>
            </p:cNvPr>
            <p:cNvSpPr/>
            <p:nvPr/>
          </p:nvSpPr>
          <p:spPr>
            <a:xfrm>
              <a:off x="2547031" y="5232055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1BF51E0C-1222-47C5-8CB4-93709D135A2D}"/>
                </a:ext>
              </a:extLst>
            </p:cNvPr>
            <p:cNvSpPr/>
            <p:nvPr/>
          </p:nvSpPr>
          <p:spPr>
            <a:xfrm>
              <a:off x="2547031" y="5232055"/>
              <a:ext cx="15147" cy="12431"/>
            </a:xfrm>
            <a:custGeom>
              <a:avLst/>
              <a:gdLst>
                <a:gd name="connsiteX0" fmla="*/ 0 w 15147"/>
                <a:gd name="connsiteY0" fmla="*/ 0 h 12431"/>
                <a:gd name="connsiteX1" fmla="*/ 0 w 15147"/>
                <a:gd name="connsiteY1" fmla="*/ 0 h 12431"/>
                <a:gd name="connsiteX2" fmla="*/ 15148 w 1514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7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644F6EBD-3B10-47FD-9DC3-EAD3010A6D3D}"/>
                </a:ext>
              </a:extLst>
            </p:cNvPr>
            <p:cNvSpPr/>
            <p:nvPr/>
          </p:nvSpPr>
          <p:spPr>
            <a:xfrm>
              <a:off x="2562179" y="5227952"/>
              <a:ext cx="11220" cy="4102"/>
            </a:xfrm>
            <a:custGeom>
              <a:avLst/>
              <a:gdLst>
                <a:gd name="connsiteX0" fmla="*/ 0 w 11220"/>
                <a:gd name="connsiteY0" fmla="*/ 4103 h 4102"/>
                <a:gd name="connsiteX1" fmla="*/ 0 w 11220"/>
                <a:gd name="connsiteY1" fmla="*/ 4103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3"/>
                  </a:moveTo>
                  <a:lnTo>
                    <a:pt x="0" y="4103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D6653D6D-7D64-4642-AD05-D9068D5FBF9E}"/>
                </a:ext>
              </a:extLst>
            </p:cNvPr>
            <p:cNvSpPr/>
            <p:nvPr/>
          </p:nvSpPr>
          <p:spPr>
            <a:xfrm>
              <a:off x="2562179" y="5227952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B8E7D2C7-BB4C-4CE3-B37D-F4D5AB021901}"/>
                </a:ext>
              </a:extLst>
            </p:cNvPr>
            <p:cNvSpPr/>
            <p:nvPr/>
          </p:nvSpPr>
          <p:spPr>
            <a:xfrm>
              <a:off x="2572278" y="5223725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D4EE1B8F-445F-4374-A688-0CC46722C8E6}"/>
                </a:ext>
              </a:extLst>
            </p:cNvPr>
            <p:cNvSpPr/>
            <p:nvPr/>
          </p:nvSpPr>
          <p:spPr>
            <a:xfrm>
              <a:off x="2572278" y="5223725"/>
              <a:ext cx="39047" cy="12431"/>
            </a:xfrm>
            <a:custGeom>
              <a:avLst/>
              <a:gdLst>
                <a:gd name="connsiteX0" fmla="*/ 0 w 39047"/>
                <a:gd name="connsiteY0" fmla="*/ 0 h 12431"/>
                <a:gd name="connsiteX1" fmla="*/ 0 w 39047"/>
                <a:gd name="connsiteY1" fmla="*/ 0 h 12431"/>
                <a:gd name="connsiteX2" fmla="*/ 39048 w 3904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047" h="12431">
                  <a:moveTo>
                    <a:pt x="0" y="0"/>
                  </a:moveTo>
                  <a:lnTo>
                    <a:pt x="0" y="0"/>
                  </a:lnTo>
                  <a:lnTo>
                    <a:pt x="3904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08AEFDDB-E35C-42BB-B38A-BE332D051631}"/>
                </a:ext>
              </a:extLst>
            </p:cNvPr>
            <p:cNvSpPr/>
            <p:nvPr/>
          </p:nvSpPr>
          <p:spPr>
            <a:xfrm>
              <a:off x="2611326" y="5219498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80979102-6B0D-46D3-95D5-2801E44B485F}"/>
                </a:ext>
              </a:extLst>
            </p:cNvPr>
            <p:cNvSpPr/>
            <p:nvPr/>
          </p:nvSpPr>
          <p:spPr>
            <a:xfrm>
              <a:off x="2611326" y="5219498"/>
              <a:ext cx="49258" cy="12431"/>
            </a:xfrm>
            <a:custGeom>
              <a:avLst/>
              <a:gdLst>
                <a:gd name="connsiteX0" fmla="*/ 0 w 49258"/>
                <a:gd name="connsiteY0" fmla="*/ 0 h 12431"/>
                <a:gd name="connsiteX1" fmla="*/ 0 w 49258"/>
                <a:gd name="connsiteY1" fmla="*/ 0 h 12431"/>
                <a:gd name="connsiteX2" fmla="*/ 49259 w 4925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258" h="12431">
                  <a:moveTo>
                    <a:pt x="0" y="0"/>
                  </a:moveTo>
                  <a:lnTo>
                    <a:pt x="0" y="0"/>
                  </a:lnTo>
                  <a:lnTo>
                    <a:pt x="4925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6D2AEFAA-E24A-46E5-9432-E1B2846F974A}"/>
                </a:ext>
              </a:extLst>
            </p:cNvPr>
            <p:cNvSpPr/>
            <p:nvPr/>
          </p:nvSpPr>
          <p:spPr>
            <a:xfrm>
              <a:off x="2660585" y="5215396"/>
              <a:ext cx="11220" cy="4102"/>
            </a:xfrm>
            <a:custGeom>
              <a:avLst/>
              <a:gdLst>
                <a:gd name="connsiteX0" fmla="*/ 0 w 11220"/>
                <a:gd name="connsiteY0" fmla="*/ 4103 h 4102"/>
                <a:gd name="connsiteX1" fmla="*/ 0 w 11220"/>
                <a:gd name="connsiteY1" fmla="*/ 4103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3"/>
                  </a:moveTo>
                  <a:lnTo>
                    <a:pt x="0" y="4103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8EB40DB6-CE7D-4C5C-A5D8-6E43D0980865}"/>
                </a:ext>
              </a:extLst>
            </p:cNvPr>
            <p:cNvSpPr/>
            <p:nvPr/>
          </p:nvSpPr>
          <p:spPr>
            <a:xfrm>
              <a:off x="2660585" y="5215396"/>
              <a:ext cx="13913" cy="12431"/>
            </a:xfrm>
            <a:custGeom>
              <a:avLst/>
              <a:gdLst>
                <a:gd name="connsiteX0" fmla="*/ 0 w 13913"/>
                <a:gd name="connsiteY0" fmla="*/ 0 h 12431"/>
                <a:gd name="connsiteX1" fmla="*/ 0 w 13913"/>
                <a:gd name="connsiteY1" fmla="*/ 0 h 12431"/>
                <a:gd name="connsiteX2" fmla="*/ 13914 w 1391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13" h="12431">
                  <a:moveTo>
                    <a:pt x="0" y="0"/>
                  </a:moveTo>
                  <a:lnTo>
                    <a:pt x="0" y="0"/>
                  </a:lnTo>
                  <a:lnTo>
                    <a:pt x="13914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43B360EA-D6A7-4937-AFBA-E90D17AB8BDD}"/>
                </a:ext>
              </a:extLst>
            </p:cNvPr>
            <p:cNvSpPr/>
            <p:nvPr/>
          </p:nvSpPr>
          <p:spPr>
            <a:xfrm>
              <a:off x="2674498" y="5206942"/>
              <a:ext cx="11220" cy="8453"/>
            </a:xfrm>
            <a:custGeom>
              <a:avLst/>
              <a:gdLst>
                <a:gd name="connsiteX0" fmla="*/ 0 w 11220"/>
                <a:gd name="connsiteY0" fmla="*/ 8454 h 8453"/>
                <a:gd name="connsiteX1" fmla="*/ 0 w 11220"/>
                <a:gd name="connsiteY1" fmla="*/ 8454 h 8453"/>
                <a:gd name="connsiteX2" fmla="*/ 0 w 11220"/>
                <a:gd name="connsiteY2" fmla="*/ 0 h 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453">
                  <a:moveTo>
                    <a:pt x="0" y="8454"/>
                  </a:moveTo>
                  <a:lnTo>
                    <a:pt x="0" y="845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A2D5B505-D875-4D6E-B60C-402557F30AA2}"/>
                </a:ext>
              </a:extLst>
            </p:cNvPr>
            <p:cNvSpPr/>
            <p:nvPr/>
          </p:nvSpPr>
          <p:spPr>
            <a:xfrm>
              <a:off x="2674498" y="5206942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D2252D6F-3309-4C3A-9517-A109E002F55F}"/>
                </a:ext>
              </a:extLst>
            </p:cNvPr>
            <p:cNvSpPr/>
            <p:nvPr/>
          </p:nvSpPr>
          <p:spPr>
            <a:xfrm>
              <a:off x="2689646" y="5202715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A87A2B87-DECB-4F9A-B1EC-4D83BA69AFA3}"/>
                </a:ext>
              </a:extLst>
            </p:cNvPr>
            <p:cNvSpPr/>
            <p:nvPr/>
          </p:nvSpPr>
          <p:spPr>
            <a:xfrm>
              <a:off x="2689646" y="5202715"/>
              <a:ext cx="39160" cy="12431"/>
            </a:xfrm>
            <a:custGeom>
              <a:avLst/>
              <a:gdLst>
                <a:gd name="connsiteX0" fmla="*/ 0 w 39160"/>
                <a:gd name="connsiteY0" fmla="*/ 0 h 12431"/>
                <a:gd name="connsiteX1" fmla="*/ 0 w 39160"/>
                <a:gd name="connsiteY1" fmla="*/ 0 h 12431"/>
                <a:gd name="connsiteX2" fmla="*/ 39160 w 39160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160" h="12431">
                  <a:moveTo>
                    <a:pt x="0" y="0"/>
                  </a:moveTo>
                  <a:lnTo>
                    <a:pt x="0" y="0"/>
                  </a:lnTo>
                  <a:lnTo>
                    <a:pt x="3916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4BD2A28F-A726-4003-9F0E-371733C4053F}"/>
                </a:ext>
              </a:extLst>
            </p:cNvPr>
            <p:cNvSpPr/>
            <p:nvPr/>
          </p:nvSpPr>
          <p:spPr>
            <a:xfrm>
              <a:off x="2728807" y="5198613"/>
              <a:ext cx="11220" cy="4102"/>
            </a:xfrm>
            <a:custGeom>
              <a:avLst/>
              <a:gdLst>
                <a:gd name="connsiteX0" fmla="*/ 0 w 11220"/>
                <a:gd name="connsiteY0" fmla="*/ 4102 h 4102"/>
                <a:gd name="connsiteX1" fmla="*/ 0 w 11220"/>
                <a:gd name="connsiteY1" fmla="*/ 4102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2"/>
                  </a:moveTo>
                  <a:lnTo>
                    <a:pt x="0" y="410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AB183790-CB59-4ED3-B80A-7BB9954EAE8A}"/>
                </a:ext>
              </a:extLst>
            </p:cNvPr>
            <p:cNvSpPr/>
            <p:nvPr/>
          </p:nvSpPr>
          <p:spPr>
            <a:xfrm>
              <a:off x="2728807" y="519861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A5A5AAA8-C373-4CB7-80AA-3A7FA6B70B59}"/>
                </a:ext>
              </a:extLst>
            </p:cNvPr>
            <p:cNvSpPr/>
            <p:nvPr/>
          </p:nvSpPr>
          <p:spPr>
            <a:xfrm>
              <a:off x="2733856" y="5194386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585EF5F1-FB01-419F-96CE-B3DD14214212}"/>
                </a:ext>
              </a:extLst>
            </p:cNvPr>
            <p:cNvSpPr/>
            <p:nvPr/>
          </p:nvSpPr>
          <p:spPr>
            <a:xfrm>
              <a:off x="2733856" y="5194386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B0DE73C4-AF1B-4E42-A1EB-06FC54C5FA7D}"/>
                </a:ext>
              </a:extLst>
            </p:cNvPr>
            <p:cNvSpPr/>
            <p:nvPr/>
          </p:nvSpPr>
          <p:spPr>
            <a:xfrm>
              <a:off x="2743954" y="5190159"/>
              <a:ext cx="11220" cy="4227"/>
            </a:xfrm>
            <a:custGeom>
              <a:avLst/>
              <a:gdLst>
                <a:gd name="connsiteX0" fmla="*/ 0 w 11220"/>
                <a:gd name="connsiteY0" fmla="*/ 4227 h 4227"/>
                <a:gd name="connsiteX1" fmla="*/ 0 w 11220"/>
                <a:gd name="connsiteY1" fmla="*/ 4227 h 4227"/>
                <a:gd name="connsiteX2" fmla="*/ 0 w 11220"/>
                <a:gd name="connsiteY2" fmla="*/ 0 h 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7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16F95EAF-05F9-4F0E-9957-11257F824323}"/>
                </a:ext>
              </a:extLst>
            </p:cNvPr>
            <p:cNvSpPr/>
            <p:nvPr/>
          </p:nvSpPr>
          <p:spPr>
            <a:xfrm>
              <a:off x="2743954" y="5190159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B94DA3E3-4932-49DA-9B3E-04D8FF02375B}"/>
                </a:ext>
              </a:extLst>
            </p:cNvPr>
            <p:cNvSpPr/>
            <p:nvPr/>
          </p:nvSpPr>
          <p:spPr>
            <a:xfrm>
              <a:off x="2754053" y="5185932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6E88E5A4-DA5C-4C7A-8EC0-837BCDA1C77C}"/>
                </a:ext>
              </a:extLst>
            </p:cNvPr>
            <p:cNvSpPr/>
            <p:nvPr/>
          </p:nvSpPr>
          <p:spPr>
            <a:xfrm>
              <a:off x="2754053" y="5185932"/>
              <a:ext cx="18962" cy="12431"/>
            </a:xfrm>
            <a:custGeom>
              <a:avLst/>
              <a:gdLst>
                <a:gd name="connsiteX0" fmla="*/ 0 w 18962"/>
                <a:gd name="connsiteY0" fmla="*/ 0 h 12431"/>
                <a:gd name="connsiteX1" fmla="*/ 0 w 18962"/>
                <a:gd name="connsiteY1" fmla="*/ 0 h 12431"/>
                <a:gd name="connsiteX2" fmla="*/ 18963 w 1896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62" h="12431">
                  <a:moveTo>
                    <a:pt x="0" y="0"/>
                  </a:moveTo>
                  <a:lnTo>
                    <a:pt x="0" y="0"/>
                  </a:lnTo>
                  <a:lnTo>
                    <a:pt x="18963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45987DBD-C4D7-4A5D-8AEF-2E4E8761913E}"/>
                </a:ext>
              </a:extLst>
            </p:cNvPr>
            <p:cNvSpPr/>
            <p:nvPr/>
          </p:nvSpPr>
          <p:spPr>
            <a:xfrm>
              <a:off x="2773016" y="5180338"/>
              <a:ext cx="11220" cy="5594"/>
            </a:xfrm>
            <a:custGeom>
              <a:avLst/>
              <a:gdLst>
                <a:gd name="connsiteX0" fmla="*/ 0 w 11220"/>
                <a:gd name="connsiteY0" fmla="*/ 5594 h 5594"/>
                <a:gd name="connsiteX1" fmla="*/ 0 w 11220"/>
                <a:gd name="connsiteY1" fmla="*/ 5594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4"/>
                  </a:moveTo>
                  <a:lnTo>
                    <a:pt x="0" y="559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5AF832EA-BD4E-44E6-951B-8E1B68800B8F}"/>
                </a:ext>
              </a:extLst>
            </p:cNvPr>
            <p:cNvSpPr/>
            <p:nvPr/>
          </p:nvSpPr>
          <p:spPr>
            <a:xfrm>
              <a:off x="2773016" y="5180338"/>
              <a:ext cx="44097" cy="12431"/>
            </a:xfrm>
            <a:custGeom>
              <a:avLst/>
              <a:gdLst>
                <a:gd name="connsiteX0" fmla="*/ 0 w 44097"/>
                <a:gd name="connsiteY0" fmla="*/ 0 h 12431"/>
                <a:gd name="connsiteX1" fmla="*/ 0 w 44097"/>
                <a:gd name="connsiteY1" fmla="*/ 0 h 12431"/>
                <a:gd name="connsiteX2" fmla="*/ 44097 w 4409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097" h="12431">
                  <a:moveTo>
                    <a:pt x="0" y="0"/>
                  </a:moveTo>
                  <a:lnTo>
                    <a:pt x="0" y="0"/>
                  </a:lnTo>
                  <a:lnTo>
                    <a:pt x="44097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0DA824F7-2642-4F98-96D7-94096EF44A6A}"/>
                </a:ext>
              </a:extLst>
            </p:cNvPr>
            <p:cNvSpPr/>
            <p:nvPr/>
          </p:nvSpPr>
          <p:spPr>
            <a:xfrm>
              <a:off x="2817113" y="5176235"/>
              <a:ext cx="11220" cy="4102"/>
            </a:xfrm>
            <a:custGeom>
              <a:avLst/>
              <a:gdLst>
                <a:gd name="connsiteX0" fmla="*/ 0 w 11220"/>
                <a:gd name="connsiteY0" fmla="*/ 4103 h 4102"/>
                <a:gd name="connsiteX1" fmla="*/ 0 w 11220"/>
                <a:gd name="connsiteY1" fmla="*/ 4103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3"/>
                  </a:moveTo>
                  <a:lnTo>
                    <a:pt x="0" y="4103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C64B945E-C41B-437D-8C5A-44CAD0E88B3E}"/>
                </a:ext>
              </a:extLst>
            </p:cNvPr>
            <p:cNvSpPr/>
            <p:nvPr/>
          </p:nvSpPr>
          <p:spPr>
            <a:xfrm>
              <a:off x="2817113" y="5176235"/>
              <a:ext cx="25246" cy="12431"/>
            </a:xfrm>
            <a:custGeom>
              <a:avLst/>
              <a:gdLst>
                <a:gd name="connsiteX0" fmla="*/ 0 w 25246"/>
                <a:gd name="connsiteY0" fmla="*/ 0 h 12431"/>
                <a:gd name="connsiteX1" fmla="*/ 0 w 25246"/>
                <a:gd name="connsiteY1" fmla="*/ 0 h 12431"/>
                <a:gd name="connsiteX2" fmla="*/ 25247 w 25246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46" h="12431">
                  <a:moveTo>
                    <a:pt x="0" y="0"/>
                  </a:moveTo>
                  <a:lnTo>
                    <a:pt x="0" y="0"/>
                  </a:lnTo>
                  <a:lnTo>
                    <a:pt x="25247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BC33AAAA-0F46-4B3D-A3BA-F24511070B51}"/>
                </a:ext>
              </a:extLst>
            </p:cNvPr>
            <p:cNvSpPr/>
            <p:nvPr/>
          </p:nvSpPr>
          <p:spPr>
            <a:xfrm>
              <a:off x="2842360" y="5172008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F7C8641B-C04D-4CB4-BF8E-5EA40ABF6D14}"/>
                </a:ext>
              </a:extLst>
            </p:cNvPr>
            <p:cNvSpPr/>
            <p:nvPr/>
          </p:nvSpPr>
          <p:spPr>
            <a:xfrm>
              <a:off x="2842360" y="5172008"/>
              <a:ext cx="39160" cy="12431"/>
            </a:xfrm>
            <a:custGeom>
              <a:avLst/>
              <a:gdLst>
                <a:gd name="connsiteX0" fmla="*/ 0 w 39160"/>
                <a:gd name="connsiteY0" fmla="*/ 0 h 12431"/>
                <a:gd name="connsiteX1" fmla="*/ 0 w 39160"/>
                <a:gd name="connsiteY1" fmla="*/ 0 h 12431"/>
                <a:gd name="connsiteX2" fmla="*/ 39160 w 39160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160" h="12431">
                  <a:moveTo>
                    <a:pt x="0" y="0"/>
                  </a:moveTo>
                  <a:lnTo>
                    <a:pt x="0" y="0"/>
                  </a:lnTo>
                  <a:lnTo>
                    <a:pt x="3916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182879AB-98C7-4FD1-B388-AF1339AC745F}"/>
                </a:ext>
              </a:extLst>
            </p:cNvPr>
            <p:cNvSpPr/>
            <p:nvPr/>
          </p:nvSpPr>
          <p:spPr>
            <a:xfrm>
              <a:off x="2881520" y="5163679"/>
              <a:ext cx="11220" cy="8329"/>
            </a:xfrm>
            <a:custGeom>
              <a:avLst/>
              <a:gdLst>
                <a:gd name="connsiteX0" fmla="*/ 0 w 11220"/>
                <a:gd name="connsiteY0" fmla="*/ 8329 h 8329"/>
                <a:gd name="connsiteX1" fmla="*/ 0 w 11220"/>
                <a:gd name="connsiteY1" fmla="*/ 8329 h 8329"/>
                <a:gd name="connsiteX2" fmla="*/ 0 w 11220"/>
                <a:gd name="connsiteY2" fmla="*/ 0 h 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329">
                  <a:moveTo>
                    <a:pt x="0" y="8329"/>
                  </a:moveTo>
                  <a:lnTo>
                    <a:pt x="0" y="8329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09DC87D8-19E8-418E-80D7-5639D052C411}"/>
                </a:ext>
              </a:extLst>
            </p:cNvPr>
            <p:cNvSpPr/>
            <p:nvPr/>
          </p:nvSpPr>
          <p:spPr>
            <a:xfrm>
              <a:off x="2881520" y="516367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4D7D4A90-25FE-4261-942D-5C43D44EC794}"/>
                </a:ext>
              </a:extLst>
            </p:cNvPr>
            <p:cNvSpPr/>
            <p:nvPr/>
          </p:nvSpPr>
          <p:spPr>
            <a:xfrm>
              <a:off x="2886570" y="5159452"/>
              <a:ext cx="11220" cy="4227"/>
            </a:xfrm>
            <a:custGeom>
              <a:avLst/>
              <a:gdLst>
                <a:gd name="connsiteX0" fmla="*/ 0 w 11220"/>
                <a:gd name="connsiteY0" fmla="*/ 4227 h 4227"/>
                <a:gd name="connsiteX1" fmla="*/ 0 w 11220"/>
                <a:gd name="connsiteY1" fmla="*/ 4227 h 4227"/>
                <a:gd name="connsiteX2" fmla="*/ 0 w 11220"/>
                <a:gd name="connsiteY2" fmla="*/ 0 h 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7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3CDFED79-C6B6-4883-80A1-705774F67563}"/>
                </a:ext>
              </a:extLst>
            </p:cNvPr>
            <p:cNvSpPr/>
            <p:nvPr/>
          </p:nvSpPr>
          <p:spPr>
            <a:xfrm>
              <a:off x="2886570" y="5159452"/>
              <a:ext cx="15147" cy="12431"/>
            </a:xfrm>
            <a:custGeom>
              <a:avLst/>
              <a:gdLst>
                <a:gd name="connsiteX0" fmla="*/ 0 w 15147"/>
                <a:gd name="connsiteY0" fmla="*/ 0 h 12431"/>
                <a:gd name="connsiteX1" fmla="*/ 0 w 15147"/>
                <a:gd name="connsiteY1" fmla="*/ 0 h 12431"/>
                <a:gd name="connsiteX2" fmla="*/ 15148 w 1514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7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69902F40-4717-45D4-8A7E-DB02BCE4BC55}"/>
                </a:ext>
              </a:extLst>
            </p:cNvPr>
            <p:cNvSpPr/>
            <p:nvPr/>
          </p:nvSpPr>
          <p:spPr>
            <a:xfrm>
              <a:off x="2901717" y="5155225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9C342C75-2A57-4178-8261-8A815400B45A}"/>
                </a:ext>
              </a:extLst>
            </p:cNvPr>
            <p:cNvSpPr/>
            <p:nvPr/>
          </p:nvSpPr>
          <p:spPr>
            <a:xfrm>
              <a:off x="2901717" y="515522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CE839AA8-E1E0-4A12-8C3F-D5BD38BD4102}"/>
                </a:ext>
              </a:extLst>
            </p:cNvPr>
            <p:cNvSpPr/>
            <p:nvPr/>
          </p:nvSpPr>
          <p:spPr>
            <a:xfrm>
              <a:off x="2906767" y="5150998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6476F043-319F-4163-A2AD-D286165170AA}"/>
                </a:ext>
              </a:extLst>
            </p:cNvPr>
            <p:cNvSpPr/>
            <p:nvPr/>
          </p:nvSpPr>
          <p:spPr>
            <a:xfrm>
              <a:off x="2906767" y="5150998"/>
              <a:ext cx="18962" cy="12431"/>
            </a:xfrm>
            <a:custGeom>
              <a:avLst/>
              <a:gdLst>
                <a:gd name="connsiteX0" fmla="*/ 0 w 18962"/>
                <a:gd name="connsiteY0" fmla="*/ 0 h 12431"/>
                <a:gd name="connsiteX1" fmla="*/ 0 w 18962"/>
                <a:gd name="connsiteY1" fmla="*/ 0 h 12431"/>
                <a:gd name="connsiteX2" fmla="*/ 18963 w 1896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62" h="12431">
                  <a:moveTo>
                    <a:pt x="0" y="0"/>
                  </a:moveTo>
                  <a:lnTo>
                    <a:pt x="0" y="0"/>
                  </a:lnTo>
                  <a:lnTo>
                    <a:pt x="18963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1E36B462-B508-4607-9C07-0C0F2DED211F}"/>
                </a:ext>
              </a:extLst>
            </p:cNvPr>
            <p:cNvSpPr/>
            <p:nvPr/>
          </p:nvSpPr>
          <p:spPr>
            <a:xfrm>
              <a:off x="2925730" y="5138442"/>
              <a:ext cx="11220" cy="12555"/>
            </a:xfrm>
            <a:custGeom>
              <a:avLst/>
              <a:gdLst>
                <a:gd name="connsiteX0" fmla="*/ 0 w 11220"/>
                <a:gd name="connsiteY0" fmla="*/ 12556 h 12555"/>
                <a:gd name="connsiteX1" fmla="*/ 0 w 11220"/>
                <a:gd name="connsiteY1" fmla="*/ 12556 h 12555"/>
                <a:gd name="connsiteX2" fmla="*/ 0 w 11220"/>
                <a:gd name="connsiteY2" fmla="*/ 0 h 1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2555">
                  <a:moveTo>
                    <a:pt x="0" y="12556"/>
                  </a:moveTo>
                  <a:lnTo>
                    <a:pt x="0" y="12556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4CECE67B-36DD-49C5-8C74-9F4F862ECC9F}"/>
                </a:ext>
              </a:extLst>
            </p:cNvPr>
            <p:cNvSpPr/>
            <p:nvPr/>
          </p:nvSpPr>
          <p:spPr>
            <a:xfrm>
              <a:off x="2925730" y="5138442"/>
              <a:ext cx="15147" cy="12431"/>
            </a:xfrm>
            <a:custGeom>
              <a:avLst/>
              <a:gdLst>
                <a:gd name="connsiteX0" fmla="*/ 0 w 15147"/>
                <a:gd name="connsiteY0" fmla="*/ 0 h 12431"/>
                <a:gd name="connsiteX1" fmla="*/ 0 w 15147"/>
                <a:gd name="connsiteY1" fmla="*/ 0 h 12431"/>
                <a:gd name="connsiteX2" fmla="*/ 15148 w 1514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7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73EF6D2E-9F00-4DBE-B83F-E87486B8F9EB}"/>
                </a:ext>
              </a:extLst>
            </p:cNvPr>
            <p:cNvSpPr/>
            <p:nvPr/>
          </p:nvSpPr>
          <p:spPr>
            <a:xfrm>
              <a:off x="2940878" y="5130113"/>
              <a:ext cx="11220" cy="8329"/>
            </a:xfrm>
            <a:custGeom>
              <a:avLst/>
              <a:gdLst>
                <a:gd name="connsiteX0" fmla="*/ 0 w 11220"/>
                <a:gd name="connsiteY0" fmla="*/ 8330 h 8329"/>
                <a:gd name="connsiteX1" fmla="*/ 0 w 11220"/>
                <a:gd name="connsiteY1" fmla="*/ 8330 h 8329"/>
                <a:gd name="connsiteX2" fmla="*/ 0 w 11220"/>
                <a:gd name="connsiteY2" fmla="*/ 0 h 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329">
                  <a:moveTo>
                    <a:pt x="0" y="8330"/>
                  </a:moveTo>
                  <a:lnTo>
                    <a:pt x="0" y="8330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66BA8E1F-9D39-42AB-8610-3F3193E6F6AB}"/>
                </a:ext>
              </a:extLst>
            </p:cNvPr>
            <p:cNvSpPr/>
            <p:nvPr/>
          </p:nvSpPr>
          <p:spPr>
            <a:xfrm>
              <a:off x="2940878" y="513011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E6709F9E-6CFA-4AC2-B3A4-415099D5B2D0}"/>
                </a:ext>
              </a:extLst>
            </p:cNvPr>
            <p:cNvSpPr/>
            <p:nvPr/>
          </p:nvSpPr>
          <p:spPr>
            <a:xfrm>
              <a:off x="2945927" y="5125886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FD402A5D-B060-4882-BC1A-88BDC94B857B}"/>
                </a:ext>
              </a:extLst>
            </p:cNvPr>
            <p:cNvSpPr/>
            <p:nvPr/>
          </p:nvSpPr>
          <p:spPr>
            <a:xfrm>
              <a:off x="2945927" y="5125886"/>
              <a:ext cx="39160" cy="12431"/>
            </a:xfrm>
            <a:custGeom>
              <a:avLst/>
              <a:gdLst>
                <a:gd name="connsiteX0" fmla="*/ 0 w 39160"/>
                <a:gd name="connsiteY0" fmla="*/ 0 h 12431"/>
                <a:gd name="connsiteX1" fmla="*/ 0 w 39160"/>
                <a:gd name="connsiteY1" fmla="*/ 0 h 12431"/>
                <a:gd name="connsiteX2" fmla="*/ 39160 w 39160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160" h="12431">
                  <a:moveTo>
                    <a:pt x="0" y="0"/>
                  </a:moveTo>
                  <a:lnTo>
                    <a:pt x="0" y="0"/>
                  </a:lnTo>
                  <a:lnTo>
                    <a:pt x="3916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4A84E10B-3E2B-4DDE-9508-4F6F990CB8CF}"/>
                </a:ext>
              </a:extLst>
            </p:cNvPr>
            <p:cNvSpPr/>
            <p:nvPr/>
          </p:nvSpPr>
          <p:spPr>
            <a:xfrm>
              <a:off x="2985087" y="5121659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A427188F-6D8B-4DFB-AA32-77F7D2B4EA55}"/>
                </a:ext>
              </a:extLst>
            </p:cNvPr>
            <p:cNvSpPr/>
            <p:nvPr/>
          </p:nvSpPr>
          <p:spPr>
            <a:xfrm>
              <a:off x="2985087" y="5121659"/>
              <a:ext cx="28949" cy="12431"/>
            </a:xfrm>
            <a:custGeom>
              <a:avLst/>
              <a:gdLst>
                <a:gd name="connsiteX0" fmla="*/ 0 w 28949"/>
                <a:gd name="connsiteY0" fmla="*/ 0 h 12431"/>
                <a:gd name="connsiteX1" fmla="*/ 0 w 28949"/>
                <a:gd name="connsiteY1" fmla="*/ 0 h 12431"/>
                <a:gd name="connsiteX2" fmla="*/ 28949 w 289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49" h="12431">
                  <a:moveTo>
                    <a:pt x="0" y="0"/>
                  </a:moveTo>
                  <a:lnTo>
                    <a:pt x="0" y="0"/>
                  </a:lnTo>
                  <a:lnTo>
                    <a:pt x="289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943222D0-D99A-40D2-81E1-EA2E12BA7882}"/>
                </a:ext>
              </a:extLst>
            </p:cNvPr>
            <p:cNvSpPr/>
            <p:nvPr/>
          </p:nvSpPr>
          <p:spPr>
            <a:xfrm>
              <a:off x="3014037" y="5117432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23F3CA4A-2B85-40A6-8D4C-5A29C5F22ABD}"/>
                </a:ext>
              </a:extLst>
            </p:cNvPr>
            <p:cNvSpPr/>
            <p:nvPr/>
          </p:nvSpPr>
          <p:spPr>
            <a:xfrm>
              <a:off x="3014037" y="511743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D39EDE84-6B3F-447F-933C-8082787B4ECD}"/>
                </a:ext>
              </a:extLst>
            </p:cNvPr>
            <p:cNvSpPr/>
            <p:nvPr/>
          </p:nvSpPr>
          <p:spPr>
            <a:xfrm>
              <a:off x="3019086" y="5113330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145BAFEC-A9C8-4B9B-A3DB-3D451BE2D841}"/>
                </a:ext>
              </a:extLst>
            </p:cNvPr>
            <p:cNvSpPr/>
            <p:nvPr/>
          </p:nvSpPr>
          <p:spPr>
            <a:xfrm>
              <a:off x="3019086" y="5113330"/>
              <a:ext cx="29061" cy="12431"/>
            </a:xfrm>
            <a:custGeom>
              <a:avLst/>
              <a:gdLst>
                <a:gd name="connsiteX0" fmla="*/ 0 w 29061"/>
                <a:gd name="connsiteY0" fmla="*/ 0 h 12431"/>
                <a:gd name="connsiteX1" fmla="*/ 0 w 29061"/>
                <a:gd name="connsiteY1" fmla="*/ 0 h 12431"/>
                <a:gd name="connsiteX2" fmla="*/ 29062 w 29061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61" h="12431">
                  <a:moveTo>
                    <a:pt x="0" y="0"/>
                  </a:moveTo>
                  <a:lnTo>
                    <a:pt x="0" y="0"/>
                  </a:lnTo>
                  <a:lnTo>
                    <a:pt x="29062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90608990-DE23-4953-A6A4-B18CB68865DB}"/>
                </a:ext>
              </a:extLst>
            </p:cNvPr>
            <p:cNvSpPr/>
            <p:nvPr/>
          </p:nvSpPr>
          <p:spPr>
            <a:xfrm>
              <a:off x="3048148" y="5109103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ABC5DB26-B65D-446F-80FF-AA50BD239A15}"/>
                </a:ext>
              </a:extLst>
            </p:cNvPr>
            <p:cNvSpPr/>
            <p:nvPr/>
          </p:nvSpPr>
          <p:spPr>
            <a:xfrm>
              <a:off x="3048148" y="510910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669180FF-0E8E-47E6-A271-0A99D3E5D5E4}"/>
                </a:ext>
              </a:extLst>
            </p:cNvPr>
            <p:cNvSpPr/>
            <p:nvPr/>
          </p:nvSpPr>
          <p:spPr>
            <a:xfrm>
              <a:off x="3053197" y="5100774"/>
              <a:ext cx="11220" cy="8329"/>
            </a:xfrm>
            <a:custGeom>
              <a:avLst/>
              <a:gdLst>
                <a:gd name="connsiteX0" fmla="*/ 0 w 11220"/>
                <a:gd name="connsiteY0" fmla="*/ 8329 h 8329"/>
                <a:gd name="connsiteX1" fmla="*/ 0 w 11220"/>
                <a:gd name="connsiteY1" fmla="*/ 8329 h 8329"/>
                <a:gd name="connsiteX2" fmla="*/ 0 w 11220"/>
                <a:gd name="connsiteY2" fmla="*/ 0 h 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329">
                  <a:moveTo>
                    <a:pt x="0" y="8329"/>
                  </a:moveTo>
                  <a:lnTo>
                    <a:pt x="0" y="8329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3DD5EC29-221A-4689-8BEA-739D6396F09C}"/>
                </a:ext>
              </a:extLst>
            </p:cNvPr>
            <p:cNvSpPr/>
            <p:nvPr/>
          </p:nvSpPr>
          <p:spPr>
            <a:xfrm>
              <a:off x="3053197" y="5100774"/>
              <a:ext cx="35345" cy="12431"/>
            </a:xfrm>
            <a:custGeom>
              <a:avLst/>
              <a:gdLst>
                <a:gd name="connsiteX0" fmla="*/ 0 w 35345"/>
                <a:gd name="connsiteY0" fmla="*/ 0 h 12431"/>
                <a:gd name="connsiteX1" fmla="*/ 0 w 35345"/>
                <a:gd name="connsiteY1" fmla="*/ 0 h 12431"/>
                <a:gd name="connsiteX2" fmla="*/ 35345 w 35345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345" h="12431">
                  <a:moveTo>
                    <a:pt x="0" y="0"/>
                  </a:moveTo>
                  <a:lnTo>
                    <a:pt x="0" y="0"/>
                  </a:lnTo>
                  <a:lnTo>
                    <a:pt x="3534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E7BCA1D9-A967-4CF6-99AF-88974F7A69E6}"/>
                </a:ext>
              </a:extLst>
            </p:cNvPr>
            <p:cNvSpPr/>
            <p:nvPr/>
          </p:nvSpPr>
          <p:spPr>
            <a:xfrm>
              <a:off x="3088542" y="5096546"/>
              <a:ext cx="11220" cy="4227"/>
            </a:xfrm>
            <a:custGeom>
              <a:avLst/>
              <a:gdLst>
                <a:gd name="connsiteX0" fmla="*/ 0 w 11220"/>
                <a:gd name="connsiteY0" fmla="*/ 4227 h 4227"/>
                <a:gd name="connsiteX1" fmla="*/ 0 w 11220"/>
                <a:gd name="connsiteY1" fmla="*/ 4227 h 4227"/>
                <a:gd name="connsiteX2" fmla="*/ 0 w 11220"/>
                <a:gd name="connsiteY2" fmla="*/ 0 h 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7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0A2446F3-54C1-4A0E-B364-B65B5F58F4BB}"/>
                </a:ext>
              </a:extLst>
            </p:cNvPr>
            <p:cNvSpPr/>
            <p:nvPr/>
          </p:nvSpPr>
          <p:spPr>
            <a:xfrm>
              <a:off x="3088542" y="5096546"/>
              <a:ext cx="8864" cy="12431"/>
            </a:xfrm>
            <a:custGeom>
              <a:avLst/>
              <a:gdLst>
                <a:gd name="connsiteX0" fmla="*/ 0 w 8864"/>
                <a:gd name="connsiteY0" fmla="*/ 0 h 12431"/>
                <a:gd name="connsiteX1" fmla="*/ 0 w 8864"/>
                <a:gd name="connsiteY1" fmla="*/ 0 h 12431"/>
                <a:gd name="connsiteX2" fmla="*/ 8864 w 886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4" h="12431">
                  <a:moveTo>
                    <a:pt x="0" y="0"/>
                  </a:moveTo>
                  <a:lnTo>
                    <a:pt x="0" y="0"/>
                  </a:lnTo>
                  <a:lnTo>
                    <a:pt x="8864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CD9F1D2F-9BAB-4262-9DB3-53DCA4D26BC8}"/>
                </a:ext>
              </a:extLst>
            </p:cNvPr>
            <p:cNvSpPr/>
            <p:nvPr/>
          </p:nvSpPr>
          <p:spPr>
            <a:xfrm>
              <a:off x="3097406" y="5090952"/>
              <a:ext cx="11220" cy="5594"/>
            </a:xfrm>
            <a:custGeom>
              <a:avLst/>
              <a:gdLst>
                <a:gd name="connsiteX0" fmla="*/ 0 w 11220"/>
                <a:gd name="connsiteY0" fmla="*/ 5594 h 5594"/>
                <a:gd name="connsiteX1" fmla="*/ 0 w 11220"/>
                <a:gd name="connsiteY1" fmla="*/ 5594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4"/>
                  </a:moveTo>
                  <a:lnTo>
                    <a:pt x="0" y="559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C41BB7CA-9896-43BB-8D57-46E0F5E210E5}"/>
                </a:ext>
              </a:extLst>
            </p:cNvPr>
            <p:cNvSpPr/>
            <p:nvPr/>
          </p:nvSpPr>
          <p:spPr>
            <a:xfrm>
              <a:off x="3097406" y="5090952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F45D03ED-0F35-4498-83AE-44FD7E976DDF}"/>
                </a:ext>
              </a:extLst>
            </p:cNvPr>
            <p:cNvSpPr/>
            <p:nvPr/>
          </p:nvSpPr>
          <p:spPr>
            <a:xfrm>
              <a:off x="3107505" y="5086725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3291B19B-0AAB-4705-A613-E61687F64825}"/>
                </a:ext>
              </a:extLst>
            </p:cNvPr>
            <p:cNvSpPr/>
            <p:nvPr/>
          </p:nvSpPr>
          <p:spPr>
            <a:xfrm>
              <a:off x="3107505" y="508672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54CFBD73-9C3E-4CE5-A732-7467EB6EC715}"/>
                </a:ext>
              </a:extLst>
            </p:cNvPr>
            <p:cNvSpPr/>
            <p:nvPr/>
          </p:nvSpPr>
          <p:spPr>
            <a:xfrm>
              <a:off x="3112554" y="5082499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22A3530F-B9CA-40C0-ACB4-08578FC4667C}"/>
                </a:ext>
              </a:extLst>
            </p:cNvPr>
            <p:cNvSpPr/>
            <p:nvPr/>
          </p:nvSpPr>
          <p:spPr>
            <a:xfrm>
              <a:off x="3112554" y="5082499"/>
              <a:ext cx="20197" cy="12431"/>
            </a:xfrm>
            <a:custGeom>
              <a:avLst/>
              <a:gdLst>
                <a:gd name="connsiteX0" fmla="*/ 0 w 20197"/>
                <a:gd name="connsiteY0" fmla="*/ 0 h 12431"/>
                <a:gd name="connsiteX1" fmla="*/ 0 w 20197"/>
                <a:gd name="connsiteY1" fmla="*/ 0 h 12431"/>
                <a:gd name="connsiteX2" fmla="*/ 20197 w 2019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97" h="12431">
                  <a:moveTo>
                    <a:pt x="0" y="0"/>
                  </a:moveTo>
                  <a:lnTo>
                    <a:pt x="0" y="0"/>
                  </a:lnTo>
                  <a:lnTo>
                    <a:pt x="20197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C44C12AA-3EF0-43C2-9E46-DCAA870182D7}"/>
                </a:ext>
              </a:extLst>
            </p:cNvPr>
            <p:cNvSpPr/>
            <p:nvPr/>
          </p:nvSpPr>
          <p:spPr>
            <a:xfrm>
              <a:off x="3132752" y="5078396"/>
              <a:ext cx="11220" cy="4102"/>
            </a:xfrm>
            <a:custGeom>
              <a:avLst/>
              <a:gdLst>
                <a:gd name="connsiteX0" fmla="*/ 0 w 11220"/>
                <a:gd name="connsiteY0" fmla="*/ 4103 h 4102"/>
                <a:gd name="connsiteX1" fmla="*/ 0 w 11220"/>
                <a:gd name="connsiteY1" fmla="*/ 4103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3"/>
                  </a:moveTo>
                  <a:lnTo>
                    <a:pt x="0" y="4103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1DED0144-18EB-44CB-A673-5F24488B4A63}"/>
                </a:ext>
              </a:extLst>
            </p:cNvPr>
            <p:cNvSpPr/>
            <p:nvPr/>
          </p:nvSpPr>
          <p:spPr>
            <a:xfrm>
              <a:off x="3132752" y="5078396"/>
              <a:ext cx="8864" cy="12431"/>
            </a:xfrm>
            <a:custGeom>
              <a:avLst/>
              <a:gdLst>
                <a:gd name="connsiteX0" fmla="*/ 0 w 8864"/>
                <a:gd name="connsiteY0" fmla="*/ 0 h 12431"/>
                <a:gd name="connsiteX1" fmla="*/ 0 w 8864"/>
                <a:gd name="connsiteY1" fmla="*/ 0 h 12431"/>
                <a:gd name="connsiteX2" fmla="*/ 8864 w 886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4" h="12431">
                  <a:moveTo>
                    <a:pt x="0" y="0"/>
                  </a:moveTo>
                  <a:lnTo>
                    <a:pt x="0" y="0"/>
                  </a:lnTo>
                  <a:lnTo>
                    <a:pt x="8864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5D23D8B5-68F0-4C00-905B-62ED25BB18E4}"/>
                </a:ext>
              </a:extLst>
            </p:cNvPr>
            <p:cNvSpPr/>
            <p:nvPr/>
          </p:nvSpPr>
          <p:spPr>
            <a:xfrm>
              <a:off x="3141616" y="5069942"/>
              <a:ext cx="11220" cy="8453"/>
            </a:xfrm>
            <a:custGeom>
              <a:avLst/>
              <a:gdLst>
                <a:gd name="connsiteX0" fmla="*/ 0 w 11220"/>
                <a:gd name="connsiteY0" fmla="*/ 8454 h 8453"/>
                <a:gd name="connsiteX1" fmla="*/ 0 w 11220"/>
                <a:gd name="connsiteY1" fmla="*/ 8454 h 8453"/>
                <a:gd name="connsiteX2" fmla="*/ 0 w 11220"/>
                <a:gd name="connsiteY2" fmla="*/ 0 h 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453">
                  <a:moveTo>
                    <a:pt x="0" y="8454"/>
                  </a:moveTo>
                  <a:lnTo>
                    <a:pt x="0" y="845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2B11CE0B-1A23-4A16-8CB2-51DBA719C22B}"/>
                </a:ext>
              </a:extLst>
            </p:cNvPr>
            <p:cNvSpPr/>
            <p:nvPr/>
          </p:nvSpPr>
          <p:spPr>
            <a:xfrm>
              <a:off x="3141616" y="5069942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090F7737-1B5E-4792-985D-C06713BF1D48}"/>
                </a:ext>
              </a:extLst>
            </p:cNvPr>
            <p:cNvSpPr/>
            <p:nvPr/>
          </p:nvSpPr>
          <p:spPr>
            <a:xfrm>
              <a:off x="3151715" y="5065840"/>
              <a:ext cx="11220" cy="4102"/>
            </a:xfrm>
            <a:custGeom>
              <a:avLst/>
              <a:gdLst>
                <a:gd name="connsiteX0" fmla="*/ 0 w 11220"/>
                <a:gd name="connsiteY0" fmla="*/ 4103 h 4102"/>
                <a:gd name="connsiteX1" fmla="*/ 0 w 11220"/>
                <a:gd name="connsiteY1" fmla="*/ 4103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3"/>
                  </a:moveTo>
                  <a:lnTo>
                    <a:pt x="0" y="4103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77EEE288-0C35-4C49-913D-B80FC1CC8B40}"/>
                </a:ext>
              </a:extLst>
            </p:cNvPr>
            <p:cNvSpPr/>
            <p:nvPr/>
          </p:nvSpPr>
          <p:spPr>
            <a:xfrm>
              <a:off x="3151715" y="5065840"/>
              <a:ext cx="15147" cy="12431"/>
            </a:xfrm>
            <a:custGeom>
              <a:avLst/>
              <a:gdLst>
                <a:gd name="connsiteX0" fmla="*/ 0 w 15147"/>
                <a:gd name="connsiteY0" fmla="*/ 0 h 12431"/>
                <a:gd name="connsiteX1" fmla="*/ 0 w 15147"/>
                <a:gd name="connsiteY1" fmla="*/ 0 h 12431"/>
                <a:gd name="connsiteX2" fmla="*/ 15148 w 1514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7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83580104-EDA7-4E35-BEEE-0B31A2C6299B}"/>
                </a:ext>
              </a:extLst>
            </p:cNvPr>
            <p:cNvSpPr/>
            <p:nvPr/>
          </p:nvSpPr>
          <p:spPr>
            <a:xfrm>
              <a:off x="3166862" y="5061613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FDBCD682-EFD0-4F86-9DCB-50793D38C357}"/>
                </a:ext>
              </a:extLst>
            </p:cNvPr>
            <p:cNvSpPr/>
            <p:nvPr/>
          </p:nvSpPr>
          <p:spPr>
            <a:xfrm>
              <a:off x="3166862" y="5061613"/>
              <a:ext cx="34111" cy="12431"/>
            </a:xfrm>
            <a:custGeom>
              <a:avLst/>
              <a:gdLst>
                <a:gd name="connsiteX0" fmla="*/ 0 w 34111"/>
                <a:gd name="connsiteY0" fmla="*/ 0 h 12431"/>
                <a:gd name="connsiteX1" fmla="*/ 0 w 34111"/>
                <a:gd name="connsiteY1" fmla="*/ 0 h 12431"/>
                <a:gd name="connsiteX2" fmla="*/ 34111 w 34111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11" h="12431">
                  <a:moveTo>
                    <a:pt x="0" y="0"/>
                  </a:moveTo>
                  <a:lnTo>
                    <a:pt x="0" y="0"/>
                  </a:lnTo>
                  <a:lnTo>
                    <a:pt x="34111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9208938D-FD7D-47B9-AF10-8F1807BB7510}"/>
                </a:ext>
              </a:extLst>
            </p:cNvPr>
            <p:cNvSpPr/>
            <p:nvPr/>
          </p:nvSpPr>
          <p:spPr>
            <a:xfrm>
              <a:off x="3200973" y="5057386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A256CE3A-14E1-4153-AD3F-BEBCF0ECA44E}"/>
                </a:ext>
              </a:extLst>
            </p:cNvPr>
            <p:cNvSpPr/>
            <p:nvPr/>
          </p:nvSpPr>
          <p:spPr>
            <a:xfrm>
              <a:off x="3200973" y="5057386"/>
              <a:ext cx="15147" cy="12431"/>
            </a:xfrm>
            <a:custGeom>
              <a:avLst/>
              <a:gdLst>
                <a:gd name="connsiteX0" fmla="*/ 0 w 15147"/>
                <a:gd name="connsiteY0" fmla="*/ 0 h 12431"/>
                <a:gd name="connsiteX1" fmla="*/ 0 w 15147"/>
                <a:gd name="connsiteY1" fmla="*/ 0 h 12431"/>
                <a:gd name="connsiteX2" fmla="*/ 15148 w 1514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7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1E5A9943-41DB-413C-BC02-39FCE0FEB988}"/>
                </a:ext>
              </a:extLst>
            </p:cNvPr>
            <p:cNvSpPr/>
            <p:nvPr/>
          </p:nvSpPr>
          <p:spPr>
            <a:xfrm>
              <a:off x="3216121" y="5053159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A3F517D9-8628-450E-9E9E-3C62B0BC0AF0}"/>
                </a:ext>
              </a:extLst>
            </p:cNvPr>
            <p:cNvSpPr/>
            <p:nvPr/>
          </p:nvSpPr>
          <p:spPr>
            <a:xfrm>
              <a:off x="3216121" y="505315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44372682-D38F-402C-B2C9-FE7C2509FB3E}"/>
                </a:ext>
              </a:extLst>
            </p:cNvPr>
            <p:cNvSpPr/>
            <p:nvPr/>
          </p:nvSpPr>
          <p:spPr>
            <a:xfrm>
              <a:off x="3221171" y="5049057"/>
              <a:ext cx="11220" cy="4102"/>
            </a:xfrm>
            <a:custGeom>
              <a:avLst/>
              <a:gdLst>
                <a:gd name="connsiteX0" fmla="*/ 0 w 11220"/>
                <a:gd name="connsiteY0" fmla="*/ 4102 h 4102"/>
                <a:gd name="connsiteX1" fmla="*/ 0 w 11220"/>
                <a:gd name="connsiteY1" fmla="*/ 4102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2"/>
                  </a:moveTo>
                  <a:lnTo>
                    <a:pt x="0" y="410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3C2B5558-A8E9-4271-8DF5-DB1C0EA15070}"/>
                </a:ext>
              </a:extLst>
            </p:cNvPr>
            <p:cNvSpPr/>
            <p:nvPr/>
          </p:nvSpPr>
          <p:spPr>
            <a:xfrm>
              <a:off x="3221171" y="504905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968D1555-0F11-4A33-BC59-60A3D7EEEF26}"/>
                </a:ext>
              </a:extLst>
            </p:cNvPr>
            <p:cNvSpPr/>
            <p:nvPr/>
          </p:nvSpPr>
          <p:spPr>
            <a:xfrm>
              <a:off x="3226220" y="5040603"/>
              <a:ext cx="11220" cy="8453"/>
            </a:xfrm>
            <a:custGeom>
              <a:avLst/>
              <a:gdLst>
                <a:gd name="connsiteX0" fmla="*/ 0 w 11220"/>
                <a:gd name="connsiteY0" fmla="*/ 8454 h 8453"/>
                <a:gd name="connsiteX1" fmla="*/ 0 w 11220"/>
                <a:gd name="connsiteY1" fmla="*/ 8454 h 8453"/>
                <a:gd name="connsiteX2" fmla="*/ 0 w 11220"/>
                <a:gd name="connsiteY2" fmla="*/ 0 h 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453">
                  <a:moveTo>
                    <a:pt x="0" y="8454"/>
                  </a:moveTo>
                  <a:lnTo>
                    <a:pt x="0" y="845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DD986919-25FC-4B21-A016-27186D56C86D}"/>
                </a:ext>
              </a:extLst>
            </p:cNvPr>
            <p:cNvSpPr/>
            <p:nvPr/>
          </p:nvSpPr>
          <p:spPr>
            <a:xfrm>
              <a:off x="3226220" y="5040603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8" name="Freeform: Shape 297">
              <a:extLst>
                <a:ext uri="{FF2B5EF4-FFF2-40B4-BE49-F238E27FC236}">
                  <a16:creationId xmlns:a16="http://schemas.microsoft.com/office/drawing/2014/main" id="{0E487EAC-04FC-4B4D-A1CB-D48B82CAA3B7}"/>
                </a:ext>
              </a:extLst>
            </p:cNvPr>
            <p:cNvSpPr/>
            <p:nvPr/>
          </p:nvSpPr>
          <p:spPr>
            <a:xfrm>
              <a:off x="3236318" y="5036376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9" name="Freeform: Shape 298">
              <a:extLst>
                <a:ext uri="{FF2B5EF4-FFF2-40B4-BE49-F238E27FC236}">
                  <a16:creationId xmlns:a16="http://schemas.microsoft.com/office/drawing/2014/main" id="{033F5CF4-7124-423A-9DC3-CAD57BEB9656}"/>
                </a:ext>
              </a:extLst>
            </p:cNvPr>
            <p:cNvSpPr/>
            <p:nvPr/>
          </p:nvSpPr>
          <p:spPr>
            <a:xfrm>
              <a:off x="3236318" y="5036376"/>
              <a:ext cx="18850" cy="12431"/>
            </a:xfrm>
            <a:custGeom>
              <a:avLst/>
              <a:gdLst>
                <a:gd name="connsiteX0" fmla="*/ 0 w 18850"/>
                <a:gd name="connsiteY0" fmla="*/ 0 h 12431"/>
                <a:gd name="connsiteX1" fmla="*/ 0 w 18850"/>
                <a:gd name="connsiteY1" fmla="*/ 0 h 12431"/>
                <a:gd name="connsiteX2" fmla="*/ 18851 w 18850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50" h="12431">
                  <a:moveTo>
                    <a:pt x="0" y="0"/>
                  </a:moveTo>
                  <a:lnTo>
                    <a:pt x="0" y="0"/>
                  </a:lnTo>
                  <a:lnTo>
                    <a:pt x="18851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C671CB25-F16C-4F05-BA83-30CCEE52906A}"/>
                </a:ext>
              </a:extLst>
            </p:cNvPr>
            <p:cNvSpPr/>
            <p:nvPr/>
          </p:nvSpPr>
          <p:spPr>
            <a:xfrm>
              <a:off x="3255169" y="5032274"/>
              <a:ext cx="11220" cy="4102"/>
            </a:xfrm>
            <a:custGeom>
              <a:avLst/>
              <a:gdLst>
                <a:gd name="connsiteX0" fmla="*/ 0 w 11220"/>
                <a:gd name="connsiteY0" fmla="*/ 4102 h 4102"/>
                <a:gd name="connsiteX1" fmla="*/ 0 w 11220"/>
                <a:gd name="connsiteY1" fmla="*/ 4102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2"/>
                  </a:moveTo>
                  <a:lnTo>
                    <a:pt x="0" y="410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EC98DEDF-3861-470D-8C49-0C0F940DE602}"/>
                </a:ext>
              </a:extLst>
            </p:cNvPr>
            <p:cNvSpPr/>
            <p:nvPr/>
          </p:nvSpPr>
          <p:spPr>
            <a:xfrm>
              <a:off x="3255169" y="5032274"/>
              <a:ext cx="108616" cy="12431"/>
            </a:xfrm>
            <a:custGeom>
              <a:avLst/>
              <a:gdLst>
                <a:gd name="connsiteX0" fmla="*/ 0 w 108616"/>
                <a:gd name="connsiteY0" fmla="*/ 0 h 12431"/>
                <a:gd name="connsiteX1" fmla="*/ 0 w 108616"/>
                <a:gd name="connsiteY1" fmla="*/ 0 h 12431"/>
                <a:gd name="connsiteX2" fmla="*/ 108616 w 108616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616" h="12431">
                  <a:moveTo>
                    <a:pt x="0" y="0"/>
                  </a:moveTo>
                  <a:lnTo>
                    <a:pt x="0" y="0"/>
                  </a:lnTo>
                  <a:lnTo>
                    <a:pt x="108616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69DB409B-12E1-4DB1-9F51-D57152F9F730}"/>
                </a:ext>
              </a:extLst>
            </p:cNvPr>
            <p:cNvSpPr/>
            <p:nvPr/>
          </p:nvSpPr>
          <p:spPr>
            <a:xfrm>
              <a:off x="3363786" y="5028047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32F91166-F206-4515-85E0-405B4A22B2AD}"/>
                </a:ext>
              </a:extLst>
            </p:cNvPr>
            <p:cNvSpPr/>
            <p:nvPr/>
          </p:nvSpPr>
          <p:spPr>
            <a:xfrm>
              <a:off x="3363786" y="5028047"/>
              <a:ext cx="34111" cy="12431"/>
            </a:xfrm>
            <a:custGeom>
              <a:avLst/>
              <a:gdLst>
                <a:gd name="connsiteX0" fmla="*/ 0 w 34111"/>
                <a:gd name="connsiteY0" fmla="*/ 0 h 12431"/>
                <a:gd name="connsiteX1" fmla="*/ 0 w 34111"/>
                <a:gd name="connsiteY1" fmla="*/ 0 h 12431"/>
                <a:gd name="connsiteX2" fmla="*/ 34111 w 34111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11" h="12431">
                  <a:moveTo>
                    <a:pt x="0" y="0"/>
                  </a:moveTo>
                  <a:lnTo>
                    <a:pt x="0" y="0"/>
                  </a:lnTo>
                  <a:lnTo>
                    <a:pt x="34111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8C50540-4809-4642-AA2A-7F916A859CB5}"/>
                </a:ext>
              </a:extLst>
            </p:cNvPr>
            <p:cNvSpPr/>
            <p:nvPr/>
          </p:nvSpPr>
          <p:spPr>
            <a:xfrm>
              <a:off x="3397897" y="5023820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A6BD1C3A-73DA-473F-8094-799EC19E69C2}"/>
                </a:ext>
              </a:extLst>
            </p:cNvPr>
            <p:cNvSpPr/>
            <p:nvPr/>
          </p:nvSpPr>
          <p:spPr>
            <a:xfrm>
              <a:off x="3397897" y="5023820"/>
              <a:ext cx="34110" cy="12431"/>
            </a:xfrm>
            <a:custGeom>
              <a:avLst/>
              <a:gdLst>
                <a:gd name="connsiteX0" fmla="*/ 0 w 34110"/>
                <a:gd name="connsiteY0" fmla="*/ 0 h 12431"/>
                <a:gd name="connsiteX1" fmla="*/ 0 w 34110"/>
                <a:gd name="connsiteY1" fmla="*/ 0 h 12431"/>
                <a:gd name="connsiteX2" fmla="*/ 34111 w 34110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10" h="12431">
                  <a:moveTo>
                    <a:pt x="0" y="0"/>
                  </a:moveTo>
                  <a:lnTo>
                    <a:pt x="0" y="0"/>
                  </a:lnTo>
                  <a:lnTo>
                    <a:pt x="34111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4A662AD9-2950-4B0B-B4FD-666FAA52C25B}"/>
                </a:ext>
              </a:extLst>
            </p:cNvPr>
            <p:cNvSpPr/>
            <p:nvPr/>
          </p:nvSpPr>
          <p:spPr>
            <a:xfrm>
              <a:off x="3432007" y="5019593"/>
              <a:ext cx="11220" cy="4227"/>
            </a:xfrm>
            <a:custGeom>
              <a:avLst/>
              <a:gdLst>
                <a:gd name="connsiteX0" fmla="*/ 0 w 11220"/>
                <a:gd name="connsiteY0" fmla="*/ 4227 h 4227"/>
                <a:gd name="connsiteX1" fmla="*/ 0 w 11220"/>
                <a:gd name="connsiteY1" fmla="*/ 4227 h 4227"/>
                <a:gd name="connsiteX2" fmla="*/ 0 w 11220"/>
                <a:gd name="connsiteY2" fmla="*/ 0 h 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7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14BC26F5-BC6E-4A12-B150-45F7C2F1340C}"/>
                </a:ext>
              </a:extLst>
            </p:cNvPr>
            <p:cNvSpPr/>
            <p:nvPr/>
          </p:nvSpPr>
          <p:spPr>
            <a:xfrm>
              <a:off x="3432007" y="5019593"/>
              <a:ext cx="25246" cy="12431"/>
            </a:xfrm>
            <a:custGeom>
              <a:avLst/>
              <a:gdLst>
                <a:gd name="connsiteX0" fmla="*/ 0 w 25246"/>
                <a:gd name="connsiteY0" fmla="*/ 0 h 12431"/>
                <a:gd name="connsiteX1" fmla="*/ 0 w 25246"/>
                <a:gd name="connsiteY1" fmla="*/ 0 h 12431"/>
                <a:gd name="connsiteX2" fmla="*/ 25247 w 25246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46" h="12431">
                  <a:moveTo>
                    <a:pt x="0" y="0"/>
                  </a:moveTo>
                  <a:lnTo>
                    <a:pt x="0" y="0"/>
                  </a:lnTo>
                  <a:lnTo>
                    <a:pt x="25247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6F460E63-81F1-4061-9939-E098A43F39FE}"/>
                </a:ext>
              </a:extLst>
            </p:cNvPr>
            <p:cNvSpPr/>
            <p:nvPr/>
          </p:nvSpPr>
          <p:spPr>
            <a:xfrm>
              <a:off x="3457254" y="5015490"/>
              <a:ext cx="11220" cy="4102"/>
            </a:xfrm>
            <a:custGeom>
              <a:avLst/>
              <a:gdLst>
                <a:gd name="connsiteX0" fmla="*/ 0 w 11220"/>
                <a:gd name="connsiteY0" fmla="*/ 4102 h 4102"/>
                <a:gd name="connsiteX1" fmla="*/ 0 w 11220"/>
                <a:gd name="connsiteY1" fmla="*/ 4102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2"/>
                  </a:moveTo>
                  <a:lnTo>
                    <a:pt x="0" y="410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890423F9-3BCE-4FF8-980B-C40222BBC26D}"/>
                </a:ext>
              </a:extLst>
            </p:cNvPr>
            <p:cNvSpPr/>
            <p:nvPr/>
          </p:nvSpPr>
          <p:spPr>
            <a:xfrm>
              <a:off x="3457254" y="501549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AAC6C43-B8E7-4CB1-9249-38ED3D417979}"/>
                </a:ext>
              </a:extLst>
            </p:cNvPr>
            <p:cNvSpPr/>
            <p:nvPr/>
          </p:nvSpPr>
          <p:spPr>
            <a:xfrm>
              <a:off x="3462303" y="5009896"/>
              <a:ext cx="11220" cy="5594"/>
            </a:xfrm>
            <a:custGeom>
              <a:avLst/>
              <a:gdLst>
                <a:gd name="connsiteX0" fmla="*/ 0 w 11220"/>
                <a:gd name="connsiteY0" fmla="*/ 5595 h 5594"/>
                <a:gd name="connsiteX1" fmla="*/ 0 w 11220"/>
                <a:gd name="connsiteY1" fmla="*/ 5595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5"/>
                  </a:moveTo>
                  <a:lnTo>
                    <a:pt x="0" y="559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C07134F5-65E3-46F0-B6FA-D1346ABA5546}"/>
                </a:ext>
              </a:extLst>
            </p:cNvPr>
            <p:cNvSpPr/>
            <p:nvPr/>
          </p:nvSpPr>
          <p:spPr>
            <a:xfrm>
              <a:off x="3462303" y="5009896"/>
              <a:ext cx="28949" cy="12431"/>
            </a:xfrm>
            <a:custGeom>
              <a:avLst/>
              <a:gdLst>
                <a:gd name="connsiteX0" fmla="*/ 0 w 28949"/>
                <a:gd name="connsiteY0" fmla="*/ 0 h 12431"/>
                <a:gd name="connsiteX1" fmla="*/ 0 w 28949"/>
                <a:gd name="connsiteY1" fmla="*/ 0 h 12431"/>
                <a:gd name="connsiteX2" fmla="*/ 28949 w 289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949" h="12431">
                  <a:moveTo>
                    <a:pt x="0" y="0"/>
                  </a:moveTo>
                  <a:lnTo>
                    <a:pt x="0" y="0"/>
                  </a:lnTo>
                  <a:lnTo>
                    <a:pt x="289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844BDDC8-19A7-46B9-92CE-FD0869ED7399}"/>
                </a:ext>
              </a:extLst>
            </p:cNvPr>
            <p:cNvSpPr/>
            <p:nvPr/>
          </p:nvSpPr>
          <p:spPr>
            <a:xfrm>
              <a:off x="3491253" y="5007037"/>
              <a:ext cx="11220" cy="2859"/>
            </a:xfrm>
            <a:custGeom>
              <a:avLst/>
              <a:gdLst>
                <a:gd name="connsiteX0" fmla="*/ 0 w 11220"/>
                <a:gd name="connsiteY0" fmla="*/ 2859 h 2859"/>
                <a:gd name="connsiteX1" fmla="*/ 0 w 11220"/>
                <a:gd name="connsiteY1" fmla="*/ 2859 h 2859"/>
                <a:gd name="connsiteX2" fmla="*/ 0 w 11220"/>
                <a:gd name="connsiteY2" fmla="*/ 0 h 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2859">
                  <a:moveTo>
                    <a:pt x="0" y="2859"/>
                  </a:moveTo>
                  <a:lnTo>
                    <a:pt x="0" y="2859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91757031-F380-4BC1-B364-65F1E2E2EAFB}"/>
                </a:ext>
              </a:extLst>
            </p:cNvPr>
            <p:cNvSpPr/>
            <p:nvPr/>
          </p:nvSpPr>
          <p:spPr>
            <a:xfrm>
              <a:off x="3491253" y="5007037"/>
              <a:ext cx="20197" cy="12431"/>
            </a:xfrm>
            <a:custGeom>
              <a:avLst/>
              <a:gdLst>
                <a:gd name="connsiteX0" fmla="*/ 0 w 20197"/>
                <a:gd name="connsiteY0" fmla="*/ 0 h 12431"/>
                <a:gd name="connsiteX1" fmla="*/ 0 w 20197"/>
                <a:gd name="connsiteY1" fmla="*/ 0 h 12431"/>
                <a:gd name="connsiteX2" fmla="*/ 20197 w 2019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97" h="12431">
                  <a:moveTo>
                    <a:pt x="0" y="0"/>
                  </a:moveTo>
                  <a:lnTo>
                    <a:pt x="0" y="0"/>
                  </a:lnTo>
                  <a:lnTo>
                    <a:pt x="20197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39637182-140F-4724-A985-6F25F7B370EA}"/>
                </a:ext>
              </a:extLst>
            </p:cNvPr>
            <p:cNvSpPr/>
            <p:nvPr/>
          </p:nvSpPr>
          <p:spPr>
            <a:xfrm>
              <a:off x="3511450" y="5001442"/>
              <a:ext cx="11220" cy="5594"/>
            </a:xfrm>
            <a:custGeom>
              <a:avLst/>
              <a:gdLst>
                <a:gd name="connsiteX0" fmla="*/ 0 w 11220"/>
                <a:gd name="connsiteY0" fmla="*/ 5595 h 5594"/>
                <a:gd name="connsiteX1" fmla="*/ 0 w 11220"/>
                <a:gd name="connsiteY1" fmla="*/ 5595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5"/>
                  </a:moveTo>
                  <a:lnTo>
                    <a:pt x="0" y="559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26BA3487-C7FA-41A4-A5E2-8A31ADB5CED4}"/>
                </a:ext>
              </a:extLst>
            </p:cNvPr>
            <p:cNvSpPr/>
            <p:nvPr/>
          </p:nvSpPr>
          <p:spPr>
            <a:xfrm>
              <a:off x="3511450" y="5001442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8DE7AC64-D4FB-49DD-9DA7-CE8C89715C8E}"/>
                </a:ext>
              </a:extLst>
            </p:cNvPr>
            <p:cNvSpPr/>
            <p:nvPr/>
          </p:nvSpPr>
          <p:spPr>
            <a:xfrm>
              <a:off x="3515265" y="4997340"/>
              <a:ext cx="11220" cy="4102"/>
            </a:xfrm>
            <a:custGeom>
              <a:avLst/>
              <a:gdLst>
                <a:gd name="connsiteX0" fmla="*/ 0 w 11220"/>
                <a:gd name="connsiteY0" fmla="*/ 4102 h 4102"/>
                <a:gd name="connsiteX1" fmla="*/ 0 w 11220"/>
                <a:gd name="connsiteY1" fmla="*/ 4102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2"/>
                  </a:moveTo>
                  <a:lnTo>
                    <a:pt x="0" y="410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BDE9BED2-9663-4A91-AECC-A0C7A556EE12}"/>
                </a:ext>
              </a:extLst>
            </p:cNvPr>
            <p:cNvSpPr/>
            <p:nvPr/>
          </p:nvSpPr>
          <p:spPr>
            <a:xfrm>
              <a:off x="3515265" y="4997340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1B51EF9E-331F-4002-B418-071C4928A8A3}"/>
                </a:ext>
              </a:extLst>
            </p:cNvPr>
            <p:cNvSpPr/>
            <p:nvPr/>
          </p:nvSpPr>
          <p:spPr>
            <a:xfrm>
              <a:off x="3525364" y="499734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06873F65-9596-4AF7-B779-1A5DA2D60EDE}"/>
                </a:ext>
              </a:extLst>
            </p:cNvPr>
            <p:cNvSpPr/>
            <p:nvPr/>
          </p:nvSpPr>
          <p:spPr>
            <a:xfrm>
              <a:off x="3530413" y="499734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661F8FBA-D250-4C1C-8037-81E000B2BAB1}"/>
                </a:ext>
              </a:extLst>
            </p:cNvPr>
            <p:cNvSpPr/>
            <p:nvPr/>
          </p:nvSpPr>
          <p:spPr>
            <a:xfrm>
              <a:off x="3535462" y="499734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522BFBF8-2534-441C-853B-FA2BD7391F28}"/>
                </a:ext>
              </a:extLst>
            </p:cNvPr>
            <p:cNvSpPr/>
            <p:nvPr/>
          </p:nvSpPr>
          <p:spPr>
            <a:xfrm>
              <a:off x="3540511" y="499734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C18C3C7C-3441-421C-829B-EC9DA648F92A}"/>
                </a:ext>
              </a:extLst>
            </p:cNvPr>
            <p:cNvSpPr/>
            <p:nvPr/>
          </p:nvSpPr>
          <p:spPr>
            <a:xfrm>
              <a:off x="3545561" y="4997340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F6BC3262-000A-46FE-AD24-0CF0D65DCAE1}"/>
                </a:ext>
              </a:extLst>
            </p:cNvPr>
            <p:cNvSpPr/>
            <p:nvPr/>
          </p:nvSpPr>
          <p:spPr>
            <a:xfrm>
              <a:off x="3560709" y="499734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CAB136F1-F83D-4CF2-BC40-D223EB5EB993}"/>
                </a:ext>
              </a:extLst>
            </p:cNvPr>
            <p:cNvSpPr/>
            <p:nvPr/>
          </p:nvSpPr>
          <p:spPr>
            <a:xfrm>
              <a:off x="3565758" y="4997340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0705F311-56DB-41A4-A9B9-32DB549B19AE}"/>
                </a:ext>
              </a:extLst>
            </p:cNvPr>
            <p:cNvSpPr/>
            <p:nvPr/>
          </p:nvSpPr>
          <p:spPr>
            <a:xfrm>
              <a:off x="3569573" y="4993113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FD3A4F9B-F5D7-4538-B4AB-29E57EAA7FB9}"/>
                </a:ext>
              </a:extLst>
            </p:cNvPr>
            <p:cNvSpPr/>
            <p:nvPr/>
          </p:nvSpPr>
          <p:spPr>
            <a:xfrm>
              <a:off x="3569573" y="499311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EA1B101B-7FED-4305-861D-50E7A66D409D}"/>
                </a:ext>
              </a:extLst>
            </p:cNvPr>
            <p:cNvSpPr/>
            <p:nvPr/>
          </p:nvSpPr>
          <p:spPr>
            <a:xfrm>
              <a:off x="3574622" y="499311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58E814B4-6181-4CCC-80F7-BF5FC3244875}"/>
                </a:ext>
              </a:extLst>
            </p:cNvPr>
            <p:cNvSpPr/>
            <p:nvPr/>
          </p:nvSpPr>
          <p:spPr>
            <a:xfrm>
              <a:off x="3579672" y="499311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3E856A41-1761-4D40-B68A-3E768B7554B3}"/>
                </a:ext>
              </a:extLst>
            </p:cNvPr>
            <p:cNvSpPr/>
            <p:nvPr/>
          </p:nvSpPr>
          <p:spPr>
            <a:xfrm>
              <a:off x="3584721" y="4984659"/>
              <a:ext cx="11220" cy="8453"/>
            </a:xfrm>
            <a:custGeom>
              <a:avLst/>
              <a:gdLst>
                <a:gd name="connsiteX0" fmla="*/ 0 w 11220"/>
                <a:gd name="connsiteY0" fmla="*/ 8454 h 8453"/>
                <a:gd name="connsiteX1" fmla="*/ 0 w 11220"/>
                <a:gd name="connsiteY1" fmla="*/ 8454 h 8453"/>
                <a:gd name="connsiteX2" fmla="*/ 0 w 11220"/>
                <a:gd name="connsiteY2" fmla="*/ 0 h 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453">
                  <a:moveTo>
                    <a:pt x="0" y="8454"/>
                  </a:moveTo>
                  <a:lnTo>
                    <a:pt x="0" y="845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18329C77-03BE-461D-A07F-FFE04B30A4C2}"/>
                </a:ext>
              </a:extLst>
            </p:cNvPr>
            <p:cNvSpPr/>
            <p:nvPr/>
          </p:nvSpPr>
          <p:spPr>
            <a:xfrm>
              <a:off x="3584721" y="4984659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AC0BE2FF-03E2-43D7-8A5E-1370E3B7E5DA}"/>
                </a:ext>
              </a:extLst>
            </p:cNvPr>
            <p:cNvSpPr/>
            <p:nvPr/>
          </p:nvSpPr>
          <p:spPr>
            <a:xfrm>
              <a:off x="3594820" y="498465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A04A097F-A3F7-4577-9AF9-A486957D3BC1}"/>
                </a:ext>
              </a:extLst>
            </p:cNvPr>
            <p:cNvSpPr/>
            <p:nvPr/>
          </p:nvSpPr>
          <p:spPr>
            <a:xfrm>
              <a:off x="3599869" y="498465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FA1FCE04-7206-40F0-858E-9E4F90828C9B}"/>
                </a:ext>
              </a:extLst>
            </p:cNvPr>
            <p:cNvSpPr/>
            <p:nvPr/>
          </p:nvSpPr>
          <p:spPr>
            <a:xfrm>
              <a:off x="3604918" y="498465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B0D263DA-BDCB-43C8-B3F0-0B5ABDF1F337}"/>
                </a:ext>
              </a:extLst>
            </p:cNvPr>
            <p:cNvSpPr/>
            <p:nvPr/>
          </p:nvSpPr>
          <p:spPr>
            <a:xfrm>
              <a:off x="3609968" y="4984659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72787F2D-A441-4DAB-A5CC-FDB65343D6BF}"/>
                </a:ext>
              </a:extLst>
            </p:cNvPr>
            <p:cNvSpPr/>
            <p:nvPr/>
          </p:nvSpPr>
          <p:spPr>
            <a:xfrm>
              <a:off x="3613783" y="498465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1425B285-668D-4038-8AC5-5F4DF6E74FA6}"/>
                </a:ext>
              </a:extLst>
            </p:cNvPr>
            <p:cNvSpPr/>
            <p:nvPr/>
          </p:nvSpPr>
          <p:spPr>
            <a:xfrm>
              <a:off x="3618832" y="4980557"/>
              <a:ext cx="11220" cy="4102"/>
            </a:xfrm>
            <a:custGeom>
              <a:avLst/>
              <a:gdLst>
                <a:gd name="connsiteX0" fmla="*/ 0 w 11220"/>
                <a:gd name="connsiteY0" fmla="*/ 4102 h 4102"/>
                <a:gd name="connsiteX1" fmla="*/ 0 w 11220"/>
                <a:gd name="connsiteY1" fmla="*/ 4102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2"/>
                  </a:moveTo>
                  <a:lnTo>
                    <a:pt x="0" y="410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1A1EF831-D44D-4D5C-BAEE-4D412BB31081}"/>
                </a:ext>
              </a:extLst>
            </p:cNvPr>
            <p:cNvSpPr/>
            <p:nvPr/>
          </p:nvSpPr>
          <p:spPr>
            <a:xfrm>
              <a:off x="3618832" y="4980557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421785DE-888D-4031-84FC-AC7F285B4CCF}"/>
                </a:ext>
              </a:extLst>
            </p:cNvPr>
            <p:cNvSpPr/>
            <p:nvPr/>
          </p:nvSpPr>
          <p:spPr>
            <a:xfrm>
              <a:off x="3628931" y="498055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A10972CF-2C3B-4CBD-8B51-C709F6F8938A}"/>
                </a:ext>
              </a:extLst>
            </p:cNvPr>
            <p:cNvSpPr/>
            <p:nvPr/>
          </p:nvSpPr>
          <p:spPr>
            <a:xfrm>
              <a:off x="3633980" y="498055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2F0CEFDC-510C-4238-A3D6-6FB2ADC4973F}"/>
                </a:ext>
              </a:extLst>
            </p:cNvPr>
            <p:cNvSpPr/>
            <p:nvPr/>
          </p:nvSpPr>
          <p:spPr>
            <a:xfrm>
              <a:off x="3639029" y="498055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F91C196C-5657-44CF-A802-CE42FF934D0D}"/>
                </a:ext>
              </a:extLst>
            </p:cNvPr>
            <p:cNvSpPr/>
            <p:nvPr/>
          </p:nvSpPr>
          <p:spPr>
            <a:xfrm>
              <a:off x="3644078" y="4976330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E3CA699A-E166-4BE4-9469-3928921B0429}"/>
                </a:ext>
              </a:extLst>
            </p:cNvPr>
            <p:cNvSpPr/>
            <p:nvPr/>
          </p:nvSpPr>
          <p:spPr>
            <a:xfrm>
              <a:off x="3644078" y="497633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7C75830C-B91B-4503-A374-7CB5F289DE1B}"/>
                </a:ext>
              </a:extLst>
            </p:cNvPr>
            <p:cNvSpPr/>
            <p:nvPr/>
          </p:nvSpPr>
          <p:spPr>
            <a:xfrm>
              <a:off x="3649128" y="4976330"/>
              <a:ext cx="8752" cy="12431"/>
            </a:xfrm>
            <a:custGeom>
              <a:avLst/>
              <a:gdLst>
                <a:gd name="connsiteX0" fmla="*/ 0 w 8752"/>
                <a:gd name="connsiteY0" fmla="*/ 0 h 12431"/>
                <a:gd name="connsiteX1" fmla="*/ 0 w 8752"/>
                <a:gd name="connsiteY1" fmla="*/ 0 h 12431"/>
                <a:gd name="connsiteX2" fmla="*/ 8752 w 875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2" h="12431">
                  <a:moveTo>
                    <a:pt x="0" y="0"/>
                  </a:moveTo>
                  <a:lnTo>
                    <a:pt x="0" y="0"/>
                  </a:lnTo>
                  <a:lnTo>
                    <a:pt x="8752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4F0E26ED-E579-4B8A-8B73-9E9507EABEBC}"/>
                </a:ext>
              </a:extLst>
            </p:cNvPr>
            <p:cNvSpPr/>
            <p:nvPr/>
          </p:nvSpPr>
          <p:spPr>
            <a:xfrm>
              <a:off x="3657880" y="4972103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4A91FA7B-8FE7-4F72-9E97-A5A3413E2D6D}"/>
                </a:ext>
              </a:extLst>
            </p:cNvPr>
            <p:cNvSpPr/>
            <p:nvPr/>
          </p:nvSpPr>
          <p:spPr>
            <a:xfrm>
              <a:off x="3657880" y="497210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2E03341A-9061-42B3-8F8E-70B96F6FAF5D}"/>
                </a:ext>
              </a:extLst>
            </p:cNvPr>
            <p:cNvSpPr/>
            <p:nvPr/>
          </p:nvSpPr>
          <p:spPr>
            <a:xfrm>
              <a:off x="3662929" y="4968000"/>
              <a:ext cx="11220" cy="4102"/>
            </a:xfrm>
            <a:custGeom>
              <a:avLst/>
              <a:gdLst>
                <a:gd name="connsiteX0" fmla="*/ 0 w 11220"/>
                <a:gd name="connsiteY0" fmla="*/ 4103 h 4102"/>
                <a:gd name="connsiteX1" fmla="*/ 0 w 11220"/>
                <a:gd name="connsiteY1" fmla="*/ 4103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3"/>
                  </a:moveTo>
                  <a:lnTo>
                    <a:pt x="0" y="4103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281E0C6D-F061-4221-A27C-87D2235AFCB5}"/>
                </a:ext>
              </a:extLst>
            </p:cNvPr>
            <p:cNvSpPr/>
            <p:nvPr/>
          </p:nvSpPr>
          <p:spPr>
            <a:xfrm>
              <a:off x="3662929" y="496800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6BFE2C49-C3E6-4B3C-A86F-5E8CDE6A14B8}"/>
                </a:ext>
              </a:extLst>
            </p:cNvPr>
            <p:cNvSpPr/>
            <p:nvPr/>
          </p:nvSpPr>
          <p:spPr>
            <a:xfrm>
              <a:off x="3667979" y="496800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AA99D1BC-085F-49FC-98B8-43FAFE3EC484}"/>
                </a:ext>
              </a:extLst>
            </p:cNvPr>
            <p:cNvSpPr/>
            <p:nvPr/>
          </p:nvSpPr>
          <p:spPr>
            <a:xfrm>
              <a:off x="3673028" y="496800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D3A5EDA7-6549-4D09-928D-A75769E34D7E}"/>
                </a:ext>
              </a:extLst>
            </p:cNvPr>
            <p:cNvSpPr/>
            <p:nvPr/>
          </p:nvSpPr>
          <p:spPr>
            <a:xfrm>
              <a:off x="3678077" y="496800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9E00D11D-911C-4047-A90B-96D22067A485}"/>
                </a:ext>
              </a:extLst>
            </p:cNvPr>
            <p:cNvSpPr/>
            <p:nvPr/>
          </p:nvSpPr>
          <p:spPr>
            <a:xfrm>
              <a:off x="3683127" y="496800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AF710756-5920-4BB7-B8F4-06389BA12B52}"/>
                </a:ext>
              </a:extLst>
            </p:cNvPr>
            <p:cNvSpPr/>
            <p:nvPr/>
          </p:nvSpPr>
          <p:spPr>
            <a:xfrm>
              <a:off x="3688176" y="4968000"/>
              <a:ext cx="10210" cy="12431"/>
            </a:xfrm>
            <a:custGeom>
              <a:avLst/>
              <a:gdLst>
                <a:gd name="connsiteX0" fmla="*/ 0 w 10210"/>
                <a:gd name="connsiteY0" fmla="*/ 0 h 12431"/>
                <a:gd name="connsiteX1" fmla="*/ 0 w 10210"/>
                <a:gd name="connsiteY1" fmla="*/ 0 h 12431"/>
                <a:gd name="connsiteX2" fmla="*/ 10211 w 10210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10" h="12431">
                  <a:moveTo>
                    <a:pt x="0" y="0"/>
                  </a:moveTo>
                  <a:lnTo>
                    <a:pt x="0" y="0"/>
                  </a:lnTo>
                  <a:lnTo>
                    <a:pt x="10211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8EADE617-EA2C-47B0-AC61-39B893F8584B}"/>
                </a:ext>
              </a:extLst>
            </p:cNvPr>
            <p:cNvSpPr/>
            <p:nvPr/>
          </p:nvSpPr>
          <p:spPr>
            <a:xfrm>
              <a:off x="3698274" y="4968000"/>
              <a:ext cx="5161" cy="12431"/>
            </a:xfrm>
            <a:custGeom>
              <a:avLst/>
              <a:gdLst>
                <a:gd name="connsiteX0" fmla="*/ 0 w 5161"/>
                <a:gd name="connsiteY0" fmla="*/ 0 h 12431"/>
                <a:gd name="connsiteX1" fmla="*/ 0 w 5161"/>
                <a:gd name="connsiteY1" fmla="*/ 0 h 12431"/>
                <a:gd name="connsiteX2" fmla="*/ 5162 w 5161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61" h="12431">
                  <a:moveTo>
                    <a:pt x="0" y="0"/>
                  </a:moveTo>
                  <a:lnTo>
                    <a:pt x="0" y="0"/>
                  </a:lnTo>
                  <a:lnTo>
                    <a:pt x="5162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E644DDE7-948F-4E63-9055-B57BDECB4BBB}"/>
                </a:ext>
              </a:extLst>
            </p:cNvPr>
            <p:cNvSpPr/>
            <p:nvPr/>
          </p:nvSpPr>
          <p:spPr>
            <a:xfrm>
              <a:off x="3703436" y="4968000"/>
              <a:ext cx="3702" cy="12431"/>
            </a:xfrm>
            <a:custGeom>
              <a:avLst/>
              <a:gdLst>
                <a:gd name="connsiteX0" fmla="*/ 0 w 3702"/>
                <a:gd name="connsiteY0" fmla="*/ 0 h 12431"/>
                <a:gd name="connsiteX1" fmla="*/ 0 w 3702"/>
                <a:gd name="connsiteY1" fmla="*/ 0 h 12431"/>
                <a:gd name="connsiteX2" fmla="*/ 3703 w 370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2" h="12431">
                  <a:moveTo>
                    <a:pt x="0" y="0"/>
                  </a:moveTo>
                  <a:lnTo>
                    <a:pt x="0" y="0"/>
                  </a:lnTo>
                  <a:lnTo>
                    <a:pt x="3703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8FC9695-650B-4BAA-825C-53E756FF4AFA}"/>
                </a:ext>
              </a:extLst>
            </p:cNvPr>
            <p:cNvSpPr/>
            <p:nvPr/>
          </p:nvSpPr>
          <p:spPr>
            <a:xfrm>
              <a:off x="3707139" y="496800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B980C44A-CD13-47B7-91C7-C8B1C0916EAE}"/>
                </a:ext>
              </a:extLst>
            </p:cNvPr>
            <p:cNvSpPr/>
            <p:nvPr/>
          </p:nvSpPr>
          <p:spPr>
            <a:xfrm>
              <a:off x="3712188" y="4968000"/>
              <a:ext cx="20197" cy="12431"/>
            </a:xfrm>
            <a:custGeom>
              <a:avLst/>
              <a:gdLst>
                <a:gd name="connsiteX0" fmla="*/ 0 w 20197"/>
                <a:gd name="connsiteY0" fmla="*/ 0 h 12431"/>
                <a:gd name="connsiteX1" fmla="*/ 0 w 20197"/>
                <a:gd name="connsiteY1" fmla="*/ 0 h 12431"/>
                <a:gd name="connsiteX2" fmla="*/ 20197 w 2019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97" h="12431">
                  <a:moveTo>
                    <a:pt x="0" y="0"/>
                  </a:moveTo>
                  <a:lnTo>
                    <a:pt x="0" y="0"/>
                  </a:lnTo>
                  <a:lnTo>
                    <a:pt x="20197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38E4BBCD-D6A5-4B27-B65B-04F7AA6E958A}"/>
                </a:ext>
              </a:extLst>
            </p:cNvPr>
            <p:cNvSpPr/>
            <p:nvPr/>
          </p:nvSpPr>
          <p:spPr>
            <a:xfrm>
              <a:off x="3732385" y="496800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233B50A4-F3C1-4639-9D1B-56EB60F77E5C}"/>
                </a:ext>
              </a:extLst>
            </p:cNvPr>
            <p:cNvSpPr/>
            <p:nvPr/>
          </p:nvSpPr>
          <p:spPr>
            <a:xfrm>
              <a:off x="3737435" y="496800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E8AEB933-634C-4955-A309-C2C032F657C6}"/>
                </a:ext>
              </a:extLst>
            </p:cNvPr>
            <p:cNvSpPr/>
            <p:nvPr/>
          </p:nvSpPr>
          <p:spPr>
            <a:xfrm>
              <a:off x="3742484" y="496800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5FC2287E-4763-48B2-96F5-60BA34B89327}"/>
                </a:ext>
              </a:extLst>
            </p:cNvPr>
            <p:cNvSpPr/>
            <p:nvPr/>
          </p:nvSpPr>
          <p:spPr>
            <a:xfrm>
              <a:off x="3747533" y="496800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8C573134-9245-4DA5-A1F2-A15FAE8FC4D6}"/>
                </a:ext>
              </a:extLst>
            </p:cNvPr>
            <p:cNvSpPr/>
            <p:nvPr/>
          </p:nvSpPr>
          <p:spPr>
            <a:xfrm>
              <a:off x="3752583" y="4962406"/>
              <a:ext cx="11220" cy="5594"/>
            </a:xfrm>
            <a:custGeom>
              <a:avLst/>
              <a:gdLst>
                <a:gd name="connsiteX0" fmla="*/ 0 w 11220"/>
                <a:gd name="connsiteY0" fmla="*/ 5594 h 5594"/>
                <a:gd name="connsiteX1" fmla="*/ 0 w 11220"/>
                <a:gd name="connsiteY1" fmla="*/ 5594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4"/>
                  </a:moveTo>
                  <a:lnTo>
                    <a:pt x="0" y="559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D4504289-261E-489E-A752-30E062AF9BF0}"/>
                </a:ext>
              </a:extLst>
            </p:cNvPr>
            <p:cNvSpPr/>
            <p:nvPr/>
          </p:nvSpPr>
          <p:spPr>
            <a:xfrm>
              <a:off x="3752583" y="4962406"/>
              <a:ext cx="13913" cy="12431"/>
            </a:xfrm>
            <a:custGeom>
              <a:avLst/>
              <a:gdLst>
                <a:gd name="connsiteX0" fmla="*/ 0 w 13913"/>
                <a:gd name="connsiteY0" fmla="*/ 0 h 12431"/>
                <a:gd name="connsiteX1" fmla="*/ 0 w 13913"/>
                <a:gd name="connsiteY1" fmla="*/ 0 h 12431"/>
                <a:gd name="connsiteX2" fmla="*/ 13914 w 1391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13" h="12431">
                  <a:moveTo>
                    <a:pt x="0" y="0"/>
                  </a:moveTo>
                  <a:lnTo>
                    <a:pt x="0" y="0"/>
                  </a:lnTo>
                  <a:lnTo>
                    <a:pt x="13914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ABE0874D-971A-4847-8D0E-C8C5D948CE3F}"/>
                </a:ext>
              </a:extLst>
            </p:cNvPr>
            <p:cNvSpPr/>
            <p:nvPr/>
          </p:nvSpPr>
          <p:spPr>
            <a:xfrm>
              <a:off x="3766496" y="4958179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C9E33B38-FE00-4FE9-B19F-4B97E8414C40}"/>
                </a:ext>
              </a:extLst>
            </p:cNvPr>
            <p:cNvSpPr/>
            <p:nvPr/>
          </p:nvSpPr>
          <p:spPr>
            <a:xfrm>
              <a:off x="3766496" y="495817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C9D763B6-CDEE-4263-BB0A-C30B35C19B25}"/>
                </a:ext>
              </a:extLst>
            </p:cNvPr>
            <p:cNvSpPr/>
            <p:nvPr/>
          </p:nvSpPr>
          <p:spPr>
            <a:xfrm>
              <a:off x="3771546" y="495817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ED660CED-2269-49CA-B090-970D43C81A4B}"/>
                </a:ext>
              </a:extLst>
            </p:cNvPr>
            <p:cNvSpPr/>
            <p:nvPr/>
          </p:nvSpPr>
          <p:spPr>
            <a:xfrm>
              <a:off x="3776595" y="4953952"/>
              <a:ext cx="11220" cy="4227"/>
            </a:xfrm>
            <a:custGeom>
              <a:avLst/>
              <a:gdLst>
                <a:gd name="connsiteX0" fmla="*/ 0 w 11220"/>
                <a:gd name="connsiteY0" fmla="*/ 4227 h 4227"/>
                <a:gd name="connsiteX1" fmla="*/ 0 w 11220"/>
                <a:gd name="connsiteY1" fmla="*/ 4227 h 4227"/>
                <a:gd name="connsiteX2" fmla="*/ 0 w 11220"/>
                <a:gd name="connsiteY2" fmla="*/ 0 h 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7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DA328ACA-B61E-4DAC-8145-169E7CE4E233}"/>
                </a:ext>
              </a:extLst>
            </p:cNvPr>
            <p:cNvSpPr/>
            <p:nvPr/>
          </p:nvSpPr>
          <p:spPr>
            <a:xfrm>
              <a:off x="3776595" y="495395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EC11D7F7-EDF6-4AFA-BE3A-C49E06D87A67}"/>
                </a:ext>
              </a:extLst>
            </p:cNvPr>
            <p:cNvSpPr/>
            <p:nvPr/>
          </p:nvSpPr>
          <p:spPr>
            <a:xfrm>
              <a:off x="3781644" y="495395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D1F82689-7632-4A6E-9F6F-2BB0493018AB}"/>
                </a:ext>
              </a:extLst>
            </p:cNvPr>
            <p:cNvSpPr/>
            <p:nvPr/>
          </p:nvSpPr>
          <p:spPr>
            <a:xfrm>
              <a:off x="3786694" y="4953952"/>
              <a:ext cx="13913" cy="12431"/>
            </a:xfrm>
            <a:custGeom>
              <a:avLst/>
              <a:gdLst>
                <a:gd name="connsiteX0" fmla="*/ 0 w 13913"/>
                <a:gd name="connsiteY0" fmla="*/ 0 h 12431"/>
                <a:gd name="connsiteX1" fmla="*/ 0 w 13913"/>
                <a:gd name="connsiteY1" fmla="*/ 0 h 12431"/>
                <a:gd name="connsiteX2" fmla="*/ 13914 w 1391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13" h="12431">
                  <a:moveTo>
                    <a:pt x="0" y="0"/>
                  </a:moveTo>
                  <a:lnTo>
                    <a:pt x="0" y="0"/>
                  </a:lnTo>
                  <a:lnTo>
                    <a:pt x="13914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2ED36D3C-AE56-437F-A88A-0687917AC437}"/>
                </a:ext>
              </a:extLst>
            </p:cNvPr>
            <p:cNvSpPr/>
            <p:nvPr/>
          </p:nvSpPr>
          <p:spPr>
            <a:xfrm>
              <a:off x="3800607" y="495395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28740202-DF39-460A-B420-4655DAF4E842}"/>
                </a:ext>
              </a:extLst>
            </p:cNvPr>
            <p:cNvSpPr/>
            <p:nvPr/>
          </p:nvSpPr>
          <p:spPr>
            <a:xfrm>
              <a:off x="3805657" y="495395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9B9586D3-C61E-4900-B85B-0730CC721EB3}"/>
                </a:ext>
              </a:extLst>
            </p:cNvPr>
            <p:cNvSpPr/>
            <p:nvPr/>
          </p:nvSpPr>
          <p:spPr>
            <a:xfrm>
              <a:off x="3810706" y="495395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DF7F8A3E-73A1-46E2-81FD-EC9BFCDD7701}"/>
                </a:ext>
              </a:extLst>
            </p:cNvPr>
            <p:cNvSpPr/>
            <p:nvPr/>
          </p:nvSpPr>
          <p:spPr>
            <a:xfrm>
              <a:off x="3815755" y="495395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2212973D-BD55-4AF9-B136-42C3E728FE56}"/>
                </a:ext>
              </a:extLst>
            </p:cNvPr>
            <p:cNvSpPr/>
            <p:nvPr/>
          </p:nvSpPr>
          <p:spPr>
            <a:xfrm>
              <a:off x="3820804" y="4953952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047FACA1-4C43-452E-A7F7-3460DFBED895}"/>
                </a:ext>
              </a:extLst>
            </p:cNvPr>
            <p:cNvSpPr/>
            <p:nvPr/>
          </p:nvSpPr>
          <p:spPr>
            <a:xfrm>
              <a:off x="3830903" y="4944255"/>
              <a:ext cx="11220" cy="9696"/>
            </a:xfrm>
            <a:custGeom>
              <a:avLst/>
              <a:gdLst>
                <a:gd name="connsiteX0" fmla="*/ 0 w 11220"/>
                <a:gd name="connsiteY0" fmla="*/ 9697 h 9696"/>
                <a:gd name="connsiteX1" fmla="*/ 0 w 11220"/>
                <a:gd name="connsiteY1" fmla="*/ 9697 h 9696"/>
                <a:gd name="connsiteX2" fmla="*/ 0 w 11220"/>
                <a:gd name="connsiteY2" fmla="*/ 0 h 9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9696">
                  <a:moveTo>
                    <a:pt x="0" y="9697"/>
                  </a:moveTo>
                  <a:lnTo>
                    <a:pt x="0" y="969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CAF9A429-1719-4638-A6FA-228162FA9454}"/>
                </a:ext>
              </a:extLst>
            </p:cNvPr>
            <p:cNvSpPr/>
            <p:nvPr/>
          </p:nvSpPr>
          <p:spPr>
            <a:xfrm>
              <a:off x="3830903" y="494425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821B5CB4-FE74-41B7-80D4-073AE451DB98}"/>
                </a:ext>
              </a:extLst>
            </p:cNvPr>
            <p:cNvSpPr/>
            <p:nvPr/>
          </p:nvSpPr>
          <p:spPr>
            <a:xfrm>
              <a:off x="3835952" y="4940029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D0638915-0B0C-4515-8551-FFD82EB98B45}"/>
                </a:ext>
              </a:extLst>
            </p:cNvPr>
            <p:cNvSpPr/>
            <p:nvPr/>
          </p:nvSpPr>
          <p:spPr>
            <a:xfrm>
              <a:off x="3835952" y="49400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B29D5591-98F8-4409-B7B8-6528946F4938}"/>
                </a:ext>
              </a:extLst>
            </p:cNvPr>
            <p:cNvSpPr/>
            <p:nvPr/>
          </p:nvSpPr>
          <p:spPr>
            <a:xfrm>
              <a:off x="3841002" y="4940029"/>
              <a:ext cx="3815" cy="12431"/>
            </a:xfrm>
            <a:custGeom>
              <a:avLst/>
              <a:gdLst>
                <a:gd name="connsiteX0" fmla="*/ 0 w 3815"/>
                <a:gd name="connsiteY0" fmla="*/ 0 h 12431"/>
                <a:gd name="connsiteX1" fmla="*/ 0 w 3815"/>
                <a:gd name="connsiteY1" fmla="*/ 0 h 12431"/>
                <a:gd name="connsiteX2" fmla="*/ 3815 w 3815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5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7155D982-50BC-4D1D-9328-C3F8837D1709}"/>
                </a:ext>
              </a:extLst>
            </p:cNvPr>
            <p:cNvSpPr/>
            <p:nvPr/>
          </p:nvSpPr>
          <p:spPr>
            <a:xfrm>
              <a:off x="3844817" y="49400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04F3A336-D1B7-4E3C-8DA3-C3810E503D9D}"/>
                </a:ext>
              </a:extLst>
            </p:cNvPr>
            <p:cNvSpPr/>
            <p:nvPr/>
          </p:nvSpPr>
          <p:spPr>
            <a:xfrm>
              <a:off x="3849866" y="49400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AE30A12F-022C-41DA-95F5-88567C82F068}"/>
                </a:ext>
              </a:extLst>
            </p:cNvPr>
            <p:cNvSpPr/>
            <p:nvPr/>
          </p:nvSpPr>
          <p:spPr>
            <a:xfrm>
              <a:off x="3854915" y="4940029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9D57B66F-C502-4601-BCFB-3D15EF38EA8D}"/>
                </a:ext>
              </a:extLst>
            </p:cNvPr>
            <p:cNvSpPr/>
            <p:nvPr/>
          </p:nvSpPr>
          <p:spPr>
            <a:xfrm>
              <a:off x="3870063" y="49400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32F5ABBB-C43F-491F-B29B-0C7050901028}"/>
                </a:ext>
              </a:extLst>
            </p:cNvPr>
            <p:cNvSpPr/>
            <p:nvPr/>
          </p:nvSpPr>
          <p:spPr>
            <a:xfrm>
              <a:off x="3875113" y="49400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E0B60171-F3D0-4946-8674-6E71CFAA1948}"/>
                </a:ext>
              </a:extLst>
            </p:cNvPr>
            <p:cNvSpPr/>
            <p:nvPr/>
          </p:nvSpPr>
          <p:spPr>
            <a:xfrm>
              <a:off x="3880162" y="4935802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036E3339-0DE9-4208-B5CD-74056CA0E484}"/>
                </a:ext>
              </a:extLst>
            </p:cNvPr>
            <p:cNvSpPr/>
            <p:nvPr/>
          </p:nvSpPr>
          <p:spPr>
            <a:xfrm>
              <a:off x="3880162" y="493580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7EFBA655-2ECD-43AE-8700-746C2108FA88}"/>
                </a:ext>
              </a:extLst>
            </p:cNvPr>
            <p:cNvSpPr/>
            <p:nvPr/>
          </p:nvSpPr>
          <p:spPr>
            <a:xfrm>
              <a:off x="3885211" y="493580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DFB48713-11E0-4310-BCE6-9401F3C09C22}"/>
                </a:ext>
              </a:extLst>
            </p:cNvPr>
            <p:cNvSpPr/>
            <p:nvPr/>
          </p:nvSpPr>
          <p:spPr>
            <a:xfrm>
              <a:off x="3890260" y="4935802"/>
              <a:ext cx="8752" cy="12431"/>
            </a:xfrm>
            <a:custGeom>
              <a:avLst/>
              <a:gdLst>
                <a:gd name="connsiteX0" fmla="*/ 0 w 8752"/>
                <a:gd name="connsiteY0" fmla="*/ 0 h 12431"/>
                <a:gd name="connsiteX1" fmla="*/ 0 w 8752"/>
                <a:gd name="connsiteY1" fmla="*/ 0 h 12431"/>
                <a:gd name="connsiteX2" fmla="*/ 8752 w 875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2" h="12431">
                  <a:moveTo>
                    <a:pt x="0" y="0"/>
                  </a:moveTo>
                  <a:lnTo>
                    <a:pt x="0" y="0"/>
                  </a:lnTo>
                  <a:lnTo>
                    <a:pt x="8752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D7C2689F-42D5-496D-A1A2-ED25C2F064EF}"/>
                </a:ext>
              </a:extLst>
            </p:cNvPr>
            <p:cNvSpPr/>
            <p:nvPr/>
          </p:nvSpPr>
          <p:spPr>
            <a:xfrm>
              <a:off x="3899013" y="493580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77AEC523-8466-49F5-8F59-8CC74F8AB520}"/>
                </a:ext>
              </a:extLst>
            </p:cNvPr>
            <p:cNvSpPr/>
            <p:nvPr/>
          </p:nvSpPr>
          <p:spPr>
            <a:xfrm>
              <a:off x="3904062" y="493580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9D368988-B8A9-435C-9DBD-0129B399D814}"/>
                </a:ext>
              </a:extLst>
            </p:cNvPr>
            <p:cNvSpPr/>
            <p:nvPr/>
          </p:nvSpPr>
          <p:spPr>
            <a:xfrm>
              <a:off x="3909111" y="4935802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694F2059-B204-440E-85B0-2052865250CB}"/>
                </a:ext>
              </a:extLst>
            </p:cNvPr>
            <p:cNvSpPr/>
            <p:nvPr/>
          </p:nvSpPr>
          <p:spPr>
            <a:xfrm>
              <a:off x="3919210" y="493580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A3F59A78-7D6B-4EB6-B52D-C420DBF8B0C5}"/>
                </a:ext>
              </a:extLst>
            </p:cNvPr>
            <p:cNvSpPr/>
            <p:nvPr/>
          </p:nvSpPr>
          <p:spPr>
            <a:xfrm>
              <a:off x="3924259" y="4935802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A60600DD-95D7-40B7-AEE5-D1C62FB205C2}"/>
                </a:ext>
              </a:extLst>
            </p:cNvPr>
            <p:cNvSpPr/>
            <p:nvPr/>
          </p:nvSpPr>
          <p:spPr>
            <a:xfrm>
              <a:off x="3939407" y="4935802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B41AF882-6602-4AB6-9B74-99A7EAFA1E4B}"/>
                </a:ext>
              </a:extLst>
            </p:cNvPr>
            <p:cNvSpPr/>
            <p:nvPr/>
          </p:nvSpPr>
          <p:spPr>
            <a:xfrm>
              <a:off x="3943222" y="493580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8217B94B-1EEB-4A3B-80D0-07AE37941A14}"/>
                </a:ext>
              </a:extLst>
            </p:cNvPr>
            <p:cNvSpPr/>
            <p:nvPr/>
          </p:nvSpPr>
          <p:spPr>
            <a:xfrm>
              <a:off x="3948271" y="493580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EBAB12CE-925F-42A1-814F-FCA55EA0FF76}"/>
                </a:ext>
              </a:extLst>
            </p:cNvPr>
            <p:cNvSpPr/>
            <p:nvPr/>
          </p:nvSpPr>
          <p:spPr>
            <a:xfrm>
              <a:off x="3953321" y="493580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F433D42C-5629-4F44-BFBD-88E6A14A9C08}"/>
                </a:ext>
              </a:extLst>
            </p:cNvPr>
            <p:cNvSpPr/>
            <p:nvPr/>
          </p:nvSpPr>
          <p:spPr>
            <a:xfrm>
              <a:off x="3958370" y="4935802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328F61C6-18AB-478D-B89A-BD5ECC332AAD}"/>
                </a:ext>
              </a:extLst>
            </p:cNvPr>
            <p:cNvSpPr/>
            <p:nvPr/>
          </p:nvSpPr>
          <p:spPr>
            <a:xfrm>
              <a:off x="3968469" y="4930208"/>
              <a:ext cx="11220" cy="5594"/>
            </a:xfrm>
            <a:custGeom>
              <a:avLst/>
              <a:gdLst>
                <a:gd name="connsiteX0" fmla="*/ 0 w 11220"/>
                <a:gd name="connsiteY0" fmla="*/ 5594 h 5594"/>
                <a:gd name="connsiteX1" fmla="*/ 0 w 11220"/>
                <a:gd name="connsiteY1" fmla="*/ 5594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4"/>
                  </a:moveTo>
                  <a:lnTo>
                    <a:pt x="0" y="559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406616D3-CB02-45CA-A887-1FB2B0C7B108}"/>
                </a:ext>
              </a:extLst>
            </p:cNvPr>
            <p:cNvSpPr/>
            <p:nvPr/>
          </p:nvSpPr>
          <p:spPr>
            <a:xfrm>
              <a:off x="3968469" y="493020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57F6ADA1-2083-4CB2-9EA6-D6C77787391C}"/>
                </a:ext>
              </a:extLst>
            </p:cNvPr>
            <p:cNvSpPr/>
            <p:nvPr/>
          </p:nvSpPr>
          <p:spPr>
            <a:xfrm>
              <a:off x="3973518" y="493020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8B1D401E-548E-4A9C-A8D8-B35C3ED12588}"/>
                </a:ext>
              </a:extLst>
            </p:cNvPr>
            <p:cNvSpPr/>
            <p:nvPr/>
          </p:nvSpPr>
          <p:spPr>
            <a:xfrm>
              <a:off x="3978567" y="493020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012EC02E-5FC7-4108-90AB-F9E055B9BF7C}"/>
                </a:ext>
              </a:extLst>
            </p:cNvPr>
            <p:cNvSpPr/>
            <p:nvPr/>
          </p:nvSpPr>
          <p:spPr>
            <a:xfrm>
              <a:off x="3983617" y="4930208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294E2BE4-C602-409C-B698-E9FD9EB2D026}"/>
                </a:ext>
              </a:extLst>
            </p:cNvPr>
            <p:cNvSpPr/>
            <p:nvPr/>
          </p:nvSpPr>
          <p:spPr>
            <a:xfrm>
              <a:off x="3987432" y="493020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92D578CA-1BF2-4B9C-8320-27F5E669345C}"/>
                </a:ext>
              </a:extLst>
            </p:cNvPr>
            <p:cNvSpPr/>
            <p:nvPr/>
          </p:nvSpPr>
          <p:spPr>
            <a:xfrm>
              <a:off x="3992481" y="4926105"/>
              <a:ext cx="11220" cy="4102"/>
            </a:xfrm>
            <a:custGeom>
              <a:avLst/>
              <a:gdLst>
                <a:gd name="connsiteX0" fmla="*/ 0 w 11220"/>
                <a:gd name="connsiteY0" fmla="*/ 4103 h 4102"/>
                <a:gd name="connsiteX1" fmla="*/ 0 w 11220"/>
                <a:gd name="connsiteY1" fmla="*/ 4103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3"/>
                  </a:moveTo>
                  <a:lnTo>
                    <a:pt x="0" y="4103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EA1F3D8B-52C8-4346-A1E0-77AAFFB34A7B}"/>
                </a:ext>
              </a:extLst>
            </p:cNvPr>
            <p:cNvSpPr/>
            <p:nvPr/>
          </p:nvSpPr>
          <p:spPr>
            <a:xfrm>
              <a:off x="3992481" y="4926105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E57AB01E-0D0D-4022-AF0F-E1E7DCAAD8C1}"/>
                </a:ext>
              </a:extLst>
            </p:cNvPr>
            <p:cNvSpPr/>
            <p:nvPr/>
          </p:nvSpPr>
          <p:spPr>
            <a:xfrm>
              <a:off x="4002580" y="492610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C11A2F9C-DE29-4E8B-8436-C4C021A4A3E1}"/>
                </a:ext>
              </a:extLst>
            </p:cNvPr>
            <p:cNvSpPr/>
            <p:nvPr/>
          </p:nvSpPr>
          <p:spPr>
            <a:xfrm>
              <a:off x="4007629" y="492610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7E7CA03C-1832-4ED7-8D1C-BE27C591F75C}"/>
                </a:ext>
              </a:extLst>
            </p:cNvPr>
            <p:cNvSpPr/>
            <p:nvPr/>
          </p:nvSpPr>
          <p:spPr>
            <a:xfrm>
              <a:off x="4012678" y="492610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960743D8-1266-44DE-9F3E-829CB18A79A8}"/>
                </a:ext>
              </a:extLst>
            </p:cNvPr>
            <p:cNvSpPr/>
            <p:nvPr/>
          </p:nvSpPr>
          <p:spPr>
            <a:xfrm>
              <a:off x="4017728" y="492610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D444EA97-B466-4B01-9E3D-3F490B63DD64}"/>
                </a:ext>
              </a:extLst>
            </p:cNvPr>
            <p:cNvSpPr/>
            <p:nvPr/>
          </p:nvSpPr>
          <p:spPr>
            <a:xfrm>
              <a:off x="4022777" y="4921878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8742B105-47BD-4755-A04D-5499DD94D813}"/>
                </a:ext>
              </a:extLst>
            </p:cNvPr>
            <p:cNvSpPr/>
            <p:nvPr/>
          </p:nvSpPr>
          <p:spPr>
            <a:xfrm>
              <a:off x="4022777" y="492187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768D7829-0EB3-4C9C-AB35-37E6E30B9B99}"/>
                </a:ext>
              </a:extLst>
            </p:cNvPr>
            <p:cNvSpPr/>
            <p:nvPr/>
          </p:nvSpPr>
          <p:spPr>
            <a:xfrm>
              <a:off x="4027826" y="4921878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0F13AC64-A808-4872-A37B-C29AA18A43FE}"/>
                </a:ext>
              </a:extLst>
            </p:cNvPr>
            <p:cNvSpPr/>
            <p:nvPr/>
          </p:nvSpPr>
          <p:spPr>
            <a:xfrm>
              <a:off x="4031641" y="4916284"/>
              <a:ext cx="11220" cy="5594"/>
            </a:xfrm>
            <a:custGeom>
              <a:avLst/>
              <a:gdLst>
                <a:gd name="connsiteX0" fmla="*/ 0 w 11220"/>
                <a:gd name="connsiteY0" fmla="*/ 5595 h 5594"/>
                <a:gd name="connsiteX1" fmla="*/ 0 w 11220"/>
                <a:gd name="connsiteY1" fmla="*/ 5595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5"/>
                  </a:moveTo>
                  <a:lnTo>
                    <a:pt x="0" y="559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3BC1221B-2CFE-49CC-9EFD-56BF68A8676E}"/>
                </a:ext>
              </a:extLst>
            </p:cNvPr>
            <p:cNvSpPr/>
            <p:nvPr/>
          </p:nvSpPr>
          <p:spPr>
            <a:xfrm>
              <a:off x="4031641" y="49162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B9C6DAEA-04A6-4325-869C-46B4A2549E82}"/>
                </a:ext>
              </a:extLst>
            </p:cNvPr>
            <p:cNvSpPr/>
            <p:nvPr/>
          </p:nvSpPr>
          <p:spPr>
            <a:xfrm>
              <a:off x="4036691" y="49162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93D0B667-8077-46A1-AB95-C53A357134CE}"/>
                </a:ext>
              </a:extLst>
            </p:cNvPr>
            <p:cNvSpPr/>
            <p:nvPr/>
          </p:nvSpPr>
          <p:spPr>
            <a:xfrm>
              <a:off x="4041740" y="49162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149C5451-DD9A-4DB5-B148-D373230B1C31}"/>
                </a:ext>
              </a:extLst>
            </p:cNvPr>
            <p:cNvSpPr/>
            <p:nvPr/>
          </p:nvSpPr>
          <p:spPr>
            <a:xfrm>
              <a:off x="4046789" y="4912057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9C6EC945-8ACD-4865-A873-2BEBE6B049E5}"/>
                </a:ext>
              </a:extLst>
            </p:cNvPr>
            <p:cNvSpPr/>
            <p:nvPr/>
          </p:nvSpPr>
          <p:spPr>
            <a:xfrm>
              <a:off x="4046789" y="491205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1ECD3F60-4898-4827-AB2D-F7B44EA93A37}"/>
                </a:ext>
              </a:extLst>
            </p:cNvPr>
            <p:cNvSpPr/>
            <p:nvPr/>
          </p:nvSpPr>
          <p:spPr>
            <a:xfrm>
              <a:off x="4051839" y="491205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C0130243-3415-49FB-9817-12D25C862E02}"/>
                </a:ext>
              </a:extLst>
            </p:cNvPr>
            <p:cNvSpPr/>
            <p:nvPr/>
          </p:nvSpPr>
          <p:spPr>
            <a:xfrm>
              <a:off x="4056888" y="491205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6BE2E9D5-4358-4BE8-981B-8A54D603AC1B}"/>
                </a:ext>
              </a:extLst>
            </p:cNvPr>
            <p:cNvSpPr/>
            <p:nvPr/>
          </p:nvSpPr>
          <p:spPr>
            <a:xfrm>
              <a:off x="4061937" y="4912057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B4466DA2-7EB6-4862-83F3-B2621285C027}"/>
                </a:ext>
              </a:extLst>
            </p:cNvPr>
            <p:cNvSpPr/>
            <p:nvPr/>
          </p:nvSpPr>
          <p:spPr>
            <a:xfrm>
              <a:off x="4077085" y="491205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8ADAEE5B-05C4-45FD-A42D-D78895073461}"/>
                </a:ext>
              </a:extLst>
            </p:cNvPr>
            <p:cNvSpPr/>
            <p:nvPr/>
          </p:nvSpPr>
          <p:spPr>
            <a:xfrm>
              <a:off x="4082134" y="4912057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993041EC-15AD-46D0-8F1F-578BFEDBE73A}"/>
                </a:ext>
              </a:extLst>
            </p:cNvPr>
            <p:cNvSpPr/>
            <p:nvPr/>
          </p:nvSpPr>
          <p:spPr>
            <a:xfrm>
              <a:off x="4085949" y="4906463"/>
              <a:ext cx="11220" cy="5594"/>
            </a:xfrm>
            <a:custGeom>
              <a:avLst/>
              <a:gdLst>
                <a:gd name="connsiteX0" fmla="*/ 0 w 11220"/>
                <a:gd name="connsiteY0" fmla="*/ 5594 h 5594"/>
                <a:gd name="connsiteX1" fmla="*/ 0 w 11220"/>
                <a:gd name="connsiteY1" fmla="*/ 5594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4"/>
                  </a:moveTo>
                  <a:lnTo>
                    <a:pt x="0" y="559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A0CF0394-2C54-4B86-BBB6-BC8DDCD7755C}"/>
                </a:ext>
              </a:extLst>
            </p:cNvPr>
            <p:cNvSpPr/>
            <p:nvPr/>
          </p:nvSpPr>
          <p:spPr>
            <a:xfrm>
              <a:off x="4085949" y="490646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3466CFDE-075A-4A4E-A0EE-9FA01DADB974}"/>
                </a:ext>
              </a:extLst>
            </p:cNvPr>
            <p:cNvSpPr/>
            <p:nvPr/>
          </p:nvSpPr>
          <p:spPr>
            <a:xfrm>
              <a:off x="4090999" y="490646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8219FDEE-4D64-481A-8C89-3EC5EDAABB96}"/>
                </a:ext>
              </a:extLst>
            </p:cNvPr>
            <p:cNvSpPr/>
            <p:nvPr/>
          </p:nvSpPr>
          <p:spPr>
            <a:xfrm>
              <a:off x="4096048" y="490646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FAE1C17E-3B2B-4B1E-ABBA-1AA8136380B4}"/>
                </a:ext>
              </a:extLst>
            </p:cNvPr>
            <p:cNvSpPr/>
            <p:nvPr/>
          </p:nvSpPr>
          <p:spPr>
            <a:xfrm>
              <a:off x="4101097" y="4902360"/>
              <a:ext cx="11220" cy="4102"/>
            </a:xfrm>
            <a:custGeom>
              <a:avLst/>
              <a:gdLst>
                <a:gd name="connsiteX0" fmla="*/ 0 w 11220"/>
                <a:gd name="connsiteY0" fmla="*/ 4103 h 4102"/>
                <a:gd name="connsiteX1" fmla="*/ 0 w 11220"/>
                <a:gd name="connsiteY1" fmla="*/ 4103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3"/>
                  </a:moveTo>
                  <a:lnTo>
                    <a:pt x="0" y="4103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3DF8EAD3-AE51-4A26-B552-11A602CC3AFF}"/>
                </a:ext>
              </a:extLst>
            </p:cNvPr>
            <p:cNvSpPr/>
            <p:nvPr/>
          </p:nvSpPr>
          <p:spPr>
            <a:xfrm>
              <a:off x="4101097" y="490236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BD688E25-D26A-4E0E-B60E-47688D514548}"/>
                </a:ext>
              </a:extLst>
            </p:cNvPr>
            <p:cNvSpPr/>
            <p:nvPr/>
          </p:nvSpPr>
          <p:spPr>
            <a:xfrm>
              <a:off x="4106147" y="490236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6C731000-6072-4F2D-A000-D0DF6DC0BE03}"/>
                </a:ext>
              </a:extLst>
            </p:cNvPr>
            <p:cNvSpPr/>
            <p:nvPr/>
          </p:nvSpPr>
          <p:spPr>
            <a:xfrm>
              <a:off x="4111196" y="490236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C5EFDB72-6CC0-4645-B508-DA0463C69D32}"/>
                </a:ext>
              </a:extLst>
            </p:cNvPr>
            <p:cNvSpPr/>
            <p:nvPr/>
          </p:nvSpPr>
          <p:spPr>
            <a:xfrm>
              <a:off x="4116245" y="490236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F09965AB-E983-4312-8D0C-1C7E232A4766}"/>
                </a:ext>
              </a:extLst>
            </p:cNvPr>
            <p:cNvSpPr/>
            <p:nvPr/>
          </p:nvSpPr>
          <p:spPr>
            <a:xfrm>
              <a:off x="4121295" y="4896766"/>
              <a:ext cx="11220" cy="5594"/>
            </a:xfrm>
            <a:custGeom>
              <a:avLst/>
              <a:gdLst>
                <a:gd name="connsiteX0" fmla="*/ 0 w 11220"/>
                <a:gd name="connsiteY0" fmla="*/ 5594 h 5594"/>
                <a:gd name="connsiteX1" fmla="*/ 0 w 11220"/>
                <a:gd name="connsiteY1" fmla="*/ 5594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4"/>
                  </a:moveTo>
                  <a:lnTo>
                    <a:pt x="0" y="559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C6588400-AA94-4D4B-B7F3-6A4B1F566419}"/>
                </a:ext>
              </a:extLst>
            </p:cNvPr>
            <p:cNvSpPr/>
            <p:nvPr/>
          </p:nvSpPr>
          <p:spPr>
            <a:xfrm>
              <a:off x="4121295" y="489676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DC45D48-212B-4A0B-A214-E6B5BEAFD35C}"/>
                </a:ext>
              </a:extLst>
            </p:cNvPr>
            <p:cNvSpPr/>
            <p:nvPr/>
          </p:nvSpPr>
          <p:spPr>
            <a:xfrm>
              <a:off x="4126344" y="489676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2FCC91A8-8B5F-496D-B672-FA4AF7EE76BF}"/>
                </a:ext>
              </a:extLst>
            </p:cNvPr>
            <p:cNvSpPr/>
            <p:nvPr/>
          </p:nvSpPr>
          <p:spPr>
            <a:xfrm>
              <a:off x="4131393" y="4896766"/>
              <a:ext cx="8752" cy="12431"/>
            </a:xfrm>
            <a:custGeom>
              <a:avLst/>
              <a:gdLst>
                <a:gd name="connsiteX0" fmla="*/ 0 w 8752"/>
                <a:gd name="connsiteY0" fmla="*/ 0 h 12431"/>
                <a:gd name="connsiteX1" fmla="*/ 0 w 8752"/>
                <a:gd name="connsiteY1" fmla="*/ 0 h 12431"/>
                <a:gd name="connsiteX2" fmla="*/ 8752 w 875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2" h="12431">
                  <a:moveTo>
                    <a:pt x="0" y="0"/>
                  </a:moveTo>
                  <a:lnTo>
                    <a:pt x="0" y="0"/>
                  </a:lnTo>
                  <a:lnTo>
                    <a:pt x="8752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6ABB312-811E-411D-B1C0-F94E2985B18B}"/>
                </a:ext>
              </a:extLst>
            </p:cNvPr>
            <p:cNvSpPr/>
            <p:nvPr/>
          </p:nvSpPr>
          <p:spPr>
            <a:xfrm>
              <a:off x="4140145" y="489676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CBFF37EA-77FA-4640-992C-8692AE7DF1DF}"/>
                </a:ext>
              </a:extLst>
            </p:cNvPr>
            <p:cNvSpPr/>
            <p:nvPr/>
          </p:nvSpPr>
          <p:spPr>
            <a:xfrm>
              <a:off x="4145195" y="4892539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AC4BE851-37D7-4CB2-8ADB-2E07FA89C049}"/>
                </a:ext>
              </a:extLst>
            </p:cNvPr>
            <p:cNvSpPr/>
            <p:nvPr/>
          </p:nvSpPr>
          <p:spPr>
            <a:xfrm>
              <a:off x="4145195" y="489253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E8876D6B-3A67-4308-8512-1DF7C489B610}"/>
                </a:ext>
              </a:extLst>
            </p:cNvPr>
            <p:cNvSpPr/>
            <p:nvPr/>
          </p:nvSpPr>
          <p:spPr>
            <a:xfrm>
              <a:off x="4150244" y="4886944"/>
              <a:ext cx="11220" cy="5594"/>
            </a:xfrm>
            <a:custGeom>
              <a:avLst/>
              <a:gdLst>
                <a:gd name="connsiteX0" fmla="*/ 0 w 11220"/>
                <a:gd name="connsiteY0" fmla="*/ 5595 h 5594"/>
                <a:gd name="connsiteX1" fmla="*/ 0 w 11220"/>
                <a:gd name="connsiteY1" fmla="*/ 5595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5"/>
                  </a:moveTo>
                  <a:lnTo>
                    <a:pt x="0" y="559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436D8BE6-00B6-4EE6-ADD5-9ECF7CB83CA9}"/>
                </a:ext>
              </a:extLst>
            </p:cNvPr>
            <p:cNvSpPr/>
            <p:nvPr/>
          </p:nvSpPr>
          <p:spPr>
            <a:xfrm>
              <a:off x="4150244" y="488694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519DD335-719D-4D71-AA00-27A7D12F971B}"/>
                </a:ext>
              </a:extLst>
            </p:cNvPr>
            <p:cNvSpPr/>
            <p:nvPr/>
          </p:nvSpPr>
          <p:spPr>
            <a:xfrm>
              <a:off x="4155293" y="488694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20D17D5-40D9-4A0C-B9F7-FB768051BA04}"/>
                </a:ext>
              </a:extLst>
            </p:cNvPr>
            <p:cNvSpPr/>
            <p:nvPr/>
          </p:nvSpPr>
          <p:spPr>
            <a:xfrm>
              <a:off x="4160343" y="488694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1B61DC08-8F9B-4B7A-A939-408397125992}"/>
                </a:ext>
              </a:extLst>
            </p:cNvPr>
            <p:cNvSpPr/>
            <p:nvPr/>
          </p:nvSpPr>
          <p:spPr>
            <a:xfrm>
              <a:off x="4165392" y="4881350"/>
              <a:ext cx="11220" cy="5594"/>
            </a:xfrm>
            <a:custGeom>
              <a:avLst/>
              <a:gdLst>
                <a:gd name="connsiteX0" fmla="*/ 0 w 11220"/>
                <a:gd name="connsiteY0" fmla="*/ 5595 h 5594"/>
                <a:gd name="connsiteX1" fmla="*/ 0 w 11220"/>
                <a:gd name="connsiteY1" fmla="*/ 5595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5"/>
                  </a:moveTo>
                  <a:lnTo>
                    <a:pt x="0" y="559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787BD4F5-F1D6-4DCC-B6DE-5403A1756A4F}"/>
                </a:ext>
              </a:extLst>
            </p:cNvPr>
            <p:cNvSpPr/>
            <p:nvPr/>
          </p:nvSpPr>
          <p:spPr>
            <a:xfrm>
              <a:off x="4165392" y="4881350"/>
              <a:ext cx="8864" cy="12431"/>
            </a:xfrm>
            <a:custGeom>
              <a:avLst/>
              <a:gdLst>
                <a:gd name="connsiteX0" fmla="*/ 0 w 8864"/>
                <a:gd name="connsiteY0" fmla="*/ 0 h 12431"/>
                <a:gd name="connsiteX1" fmla="*/ 0 w 8864"/>
                <a:gd name="connsiteY1" fmla="*/ 0 h 12431"/>
                <a:gd name="connsiteX2" fmla="*/ 8864 w 886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4" h="12431">
                  <a:moveTo>
                    <a:pt x="0" y="0"/>
                  </a:moveTo>
                  <a:lnTo>
                    <a:pt x="0" y="0"/>
                  </a:lnTo>
                  <a:lnTo>
                    <a:pt x="8864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3738BC6F-2848-478B-9EC6-287B9C3EAE5F}"/>
                </a:ext>
              </a:extLst>
            </p:cNvPr>
            <p:cNvSpPr/>
            <p:nvPr/>
          </p:nvSpPr>
          <p:spPr>
            <a:xfrm>
              <a:off x="4174256" y="4881350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ADA0DB2F-384A-49BB-B2C0-5D51E27E32FF}"/>
                </a:ext>
              </a:extLst>
            </p:cNvPr>
            <p:cNvSpPr/>
            <p:nvPr/>
          </p:nvSpPr>
          <p:spPr>
            <a:xfrm>
              <a:off x="4184355" y="488135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AD20DA1A-65F5-442A-BA68-391A02B9E764}"/>
                </a:ext>
              </a:extLst>
            </p:cNvPr>
            <p:cNvSpPr/>
            <p:nvPr/>
          </p:nvSpPr>
          <p:spPr>
            <a:xfrm>
              <a:off x="4189404" y="4877123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9739B205-1445-46C8-8514-C6D6A81AD5E9}"/>
                </a:ext>
              </a:extLst>
            </p:cNvPr>
            <p:cNvSpPr/>
            <p:nvPr/>
          </p:nvSpPr>
          <p:spPr>
            <a:xfrm>
              <a:off x="4189404" y="487712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1DB74829-87AB-49BC-A387-ACFEBDFA3EA4}"/>
                </a:ext>
              </a:extLst>
            </p:cNvPr>
            <p:cNvSpPr/>
            <p:nvPr/>
          </p:nvSpPr>
          <p:spPr>
            <a:xfrm>
              <a:off x="4194453" y="4871529"/>
              <a:ext cx="11220" cy="5594"/>
            </a:xfrm>
            <a:custGeom>
              <a:avLst/>
              <a:gdLst>
                <a:gd name="connsiteX0" fmla="*/ 0 w 11220"/>
                <a:gd name="connsiteY0" fmla="*/ 5594 h 5594"/>
                <a:gd name="connsiteX1" fmla="*/ 0 w 11220"/>
                <a:gd name="connsiteY1" fmla="*/ 5594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4"/>
                  </a:moveTo>
                  <a:lnTo>
                    <a:pt x="0" y="559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A04F20D5-A266-4A42-95B2-C9ECBF12E418}"/>
                </a:ext>
              </a:extLst>
            </p:cNvPr>
            <p:cNvSpPr/>
            <p:nvPr/>
          </p:nvSpPr>
          <p:spPr>
            <a:xfrm>
              <a:off x="4194453" y="48715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7D53067F-B72E-4401-ADC3-00D6809FDC1B}"/>
                </a:ext>
              </a:extLst>
            </p:cNvPr>
            <p:cNvSpPr/>
            <p:nvPr/>
          </p:nvSpPr>
          <p:spPr>
            <a:xfrm>
              <a:off x="4199503" y="4871529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7F9F30D0-FFD0-4871-8131-EA73FA1E92DE}"/>
                </a:ext>
              </a:extLst>
            </p:cNvPr>
            <p:cNvSpPr/>
            <p:nvPr/>
          </p:nvSpPr>
          <p:spPr>
            <a:xfrm>
              <a:off x="4209601" y="48715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097106F-84BD-483F-A41B-8C21B1E26A2F}"/>
                </a:ext>
              </a:extLst>
            </p:cNvPr>
            <p:cNvSpPr/>
            <p:nvPr/>
          </p:nvSpPr>
          <p:spPr>
            <a:xfrm>
              <a:off x="4214651" y="48715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E6088415-9257-4456-A416-3B709A49953D}"/>
                </a:ext>
              </a:extLst>
            </p:cNvPr>
            <p:cNvSpPr/>
            <p:nvPr/>
          </p:nvSpPr>
          <p:spPr>
            <a:xfrm>
              <a:off x="4219700" y="4871529"/>
              <a:ext cx="3815" cy="12431"/>
            </a:xfrm>
            <a:custGeom>
              <a:avLst/>
              <a:gdLst>
                <a:gd name="connsiteX0" fmla="*/ 0 w 3815"/>
                <a:gd name="connsiteY0" fmla="*/ 0 h 12431"/>
                <a:gd name="connsiteX1" fmla="*/ 0 w 3815"/>
                <a:gd name="connsiteY1" fmla="*/ 0 h 12431"/>
                <a:gd name="connsiteX2" fmla="*/ 3815 w 3815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5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1E1CB56B-43A5-42F8-8527-8C1E1C8AF4F4}"/>
                </a:ext>
              </a:extLst>
            </p:cNvPr>
            <p:cNvSpPr/>
            <p:nvPr/>
          </p:nvSpPr>
          <p:spPr>
            <a:xfrm>
              <a:off x="4223515" y="48715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CD6256DD-9066-4569-9EBD-84DBC1DA602C}"/>
                </a:ext>
              </a:extLst>
            </p:cNvPr>
            <p:cNvSpPr/>
            <p:nvPr/>
          </p:nvSpPr>
          <p:spPr>
            <a:xfrm>
              <a:off x="4228564" y="48715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C43A574D-C659-48DC-94D2-B91DD46F12DB}"/>
                </a:ext>
              </a:extLst>
            </p:cNvPr>
            <p:cNvSpPr/>
            <p:nvPr/>
          </p:nvSpPr>
          <p:spPr>
            <a:xfrm>
              <a:off x="4233614" y="48715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061F4F01-018C-4E90-AC01-E039148A8373}"/>
                </a:ext>
              </a:extLst>
            </p:cNvPr>
            <p:cNvSpPr/>
            <p:nvPr/>
          </p:nvSpPr>
          <p:spPr>
            <a:xfrm>
              <a:off x="4238663" y="48715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BD8D7A86-8FF8-4522-A57C-DF4A7629FFCC}"/>
                </a:ext>
              </a:extLst>
            </p:cNvPr>
            <p:cNvSpPr/>
            <p:nvPr/>
          </p:nvSpPr>
          <p:spPr>
            <a:xfrm>
              <a:off x="4243712" y="48715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AA7C769-91D8-450E-9AEF-3E7EC218A77B}"/>
                </a:ext>
              </a:extLst>
            </p:cNvPr>
            <p:cNvSpPr/>
            <p:nvPr/>
          </p:nvSpPr>
          <p:spPr>
            <a:xfrm>
              <a:off x="4248762" y="48715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74B52856-5982-4690-B0C8-5C6A1C932556}"/>
                </a:ext>
              </a:extLst>
            </p:cNvPr>
            <p:cNvSpPr/>
            <p:nvPr/>
          </p:nvSpPr>
          <p:spPr>
            <a:xfrm>
              <a:off x="4253811" y="48715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id="{7CC74CDB-8B28-44E6-AE89-F43F852B0C13}"/>
                </a:ext>
              </a:extLst>
            </p:cNvPr>
            <p:cNvSpPr/>
            <p:nvPr/>
          </p:nvSpPr>
          <p:spPr>
            <a:xfrm>
              <a:off x="4258860" y="48715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7B9E9B57-B386-469B-BAC8-9A3F99A9BB8E}"/>
                </a:ext>
              </a:extLst>
            </p:cNvPr>
            <p:cNvSpPr/>
            <p:nvPr/>
          </p:nvSpPr>
          <p:spPr>
            <a:xfrm>
              <a:off x="4263910" y="48715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E71D85CE-A82E-49A2-9295-977780DB7AC1}"/>
                </a:ext>
              </a:extLst>
            </p:cNvPr>
            <p:cNvSpPr/>
            <p:nvPr/>
          </p:nvSpPr>
          <p:spPr>
            <a:xfrm>
              <a:off x="4268959" y="4871529"/>
              <a:ext cx="8864" cy="12431"/>
            </a:xfrm>
            <a:custGeom>
              <a:avLst/>
              <a:gdLst>
                <a:gd name="connsiteX0" fmla="*/ 0 w 8864"/>
                <a:gd name="connsiteY0" fmla="*/ 0 h 12431"/>
                <a:gd name="connsiteX1" fmla="*/ 0 w 8864"/>
                <a:gd name="connsiteY1" fmla="*/ 0 h 12431"/>
                <a:gd name="connsiteX2" fmla="*/ 8864 w 886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4" h="12431">
                  <a:moveTo>
                    <a:pt x="0" y="0"/>
                  </a:moveTo>
                  <a:lnTo>
                    <a:pt x="0" y="0"/>
                  </a:lnTo>
                  <a:lnTo>
                    <a:pt x="8864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670B5464-54D8-47B9-80E2-5FDC3095092A}"/>
                </a:ext>
              </a:extLst>
            </p:cNvPr>
            <p:cNvSpPr/>
            <p:nvPr/>
          </p:nvSpPr>
          <p:spPr>
            <a:xfrm>
              <a:off x="4277823" y="48715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17457360-6279-4ACD-BEE0-16D7F5406598}"/>
                </a:ext>
              </a:extLst>
            </p:cNvPr>
            <p:cNvSpPr/>
            <p:nvPr/>
          </p:nvSpPr>
          <p:spPr>
            <a:xfrm>
              <a:off x="4282873" y="48715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F44E88D6-ACCC-4871-AD1B-8D88614174AE}"/>
                </a:ext>
              </a:extLst>
            </p:cNvPr>
            <p:cNvSpPr/>
            <p:nvPr/>
          </p:nvSpPr>
          <p:spPr>
            <a:xfrm>
              <a:off x="4287922" y="48715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2F55FFBD-EE5D-419D-9E07-388B2EACCC82}"/>
                </a:ext>
              </a:extLst>
            </p:cNvPr>
            <p:cNvSpPr/>
            <p:nvPr/>
          </p:nvSpPr>
          <p:spPr>
            <a:xfrm>
              <a:off x="4292971" y="48715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440E4376-F4DA-46D1-8744-8914482D8F20}"/>
                </a:ext>
              </a:extLst>
            </p:cNvPr>
            <p:cNvSpPr/>
            <p:nvPr/>
          </p:nvSpPr>
          <p:spPr>
            <a:xfrm>
              <a:off x="4298021" y="48715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DD426DBB-13F4-4DA8-82FA-960A53FD1007}"/>
                </a:ext>
              </a:extLst>
            </p:cNvPr>
            <p:cNvSpPr/>
            <p:nvPr/>
          </p:nvSpPr>
          <p:spPr>
            <a:xfrm>
              <a:off x="4303070" y="4871529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25512325-60CF-45D4-95E0-8220A863D416}"/>
                </a:ext>
              </a:extLst>
            </p:cNvPr>
            <p:cNvSpPr/>
            <p:nvPr/>
          </p:nvSpPr>
          <p:spPr>
            <a:xfrm>
              <a:off x="4313168" y="48715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AB58D7CD-88CD-4221-A7BD-F2D4BB2E4C80}"/>
                </a:ext>
              </a:extLst>
            </p:cNvPr>
            <p:cNvSpPr/>
            <p:nvPr/>
          </p:nvSpPr>
          <p:spPr>
            <a:xfrm>
              <a:off x="4318218" y="4871529"/>
              <a:ext cx="3702" cy="12431"/>
            </a:xfrm>
            <a:custGeom>
              <a:avLst/>
              <a:gdLst>
                <a:gd name="connsiteX0" fmla="*/ 0 w 3702"/>
                <a:gd name="connsiteY0" fmla="*/ 0 h 12431"/>
                <a:gd name="connsiteX1" fmla="*/ 0 w 3702"/>
                <a:gd name="connsiteY1" fmla="*/ 0 h 12431"/>
                <a:gd name="connsiteX2" fmla="*/ 3703 w 370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2" h="12431">
                  <a:moveTo>
                    <a:pt x="0" y="0"/>
                  </a:moveTo>
                  <a:lnTo>
                    <a:pt x="0" y="0"/>
                  </a:lnTo>
                  <a:lnTo>
                    <a:pt x="3703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751C16C7-662E-46F3-9F92-ABFE35803668}"/>
                </a:ext>
              </a:extLst>
            </p:cNvPr>
            <p:cNvSpPr/>
            <p:nvPr/>
          </p:nvSpPr>
          <p:spPr>
            <a:xfrm>
              <a:off x="4321921" y="4865934"/>
              <a:ext cx="11220" cy="5594"/>
            </a:xfrm>
            <a:custGeom>
              <a:avLst/>
              <a:gdLst>
                <a:gd name="connsiteX0" fmla="*/ 0 w 11220"/>
                <a:gd name="connsiteY0" fmla="*/ 5595 h 5594"/>
                <a:gd name="connsiteX1" fmla="*/ 0 w 11220"/>
                <a:gd name="connsiteY1" fmla="*/ 5595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5"/>
                  </a:moveTo>
                  <a:lnTo>
                    <a:pt x="0" y="559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E4156DFC-F945-4063-BF96-C2403AEFB68D}"/>
                </a:ext>
              </a:extLst>
            </p:cNvPr>
            <p:cNvSpPr/>
            <p:nvPr/>
          </p:nvSpPr>
          <p:spPr>
            <a:xfrm>
              <a:off x="4321921" y="486593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8E7F2523-1A3F-49BA-926E-0299FF654D01}"/>
                </a:ext>
              </a:extLst>
            </p:cNvPr>
            <p:cNvSpPr/>
            <p:nvPr/>
          </p:nvSpPr>
          <p:spPr>
            <a:xfrm>
              <a:off x="4326970" y="486593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FEDB23A6-45C5-491B-BE08-21336885636E}"/>
                </a:ext>
              </a:extLst>
            </p:cNvPr>
            <p:cNvSpPr/>
            <p:nvPr/>
          </p:nvSpPr>
          <p:spPr>
            <a:xfrm>
              <a:off x="4332019" y="486593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9A7B03D8-71B8-4C1F-8CFB-80C6C27ECDA8}"/>
                </a:ext>
              </a:extLst>
            </p:cNvPr>
            <p:cNvSpPr/>
            <p:nvPr/>
          </p:nvSpPr>
          <p:spPr>
            <a:xfrm>
              <a:off x="4337069" y="4860340"/>
              <a:ext cx="11220" cy="5594"/>
            </a:xfrm>
            <a:custGeom>
              <a:avLst/>
              <a:gdLst>
                <a:gd name="connsiteX0" fmla="*/ 0 w 11220"/>
                <a:gd name="connsiteY0" fmla="*/ 5595 h 5594"/>
                <a:gd name="connsiteX1" fmla="*/ 0 w 11220"/>
                <a:gd name="connsiteY1" fmla="*/ 5595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5"/>
                  </a:moveTo>
                  <a:lnTo>
                    <a:pt x="0" y="559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B93D370-0C27-48F3-AE91-CC33BB73951B}"/>
                </a:ext>
              </a:extLst>
            </p:cNvPr>
            <p:cNvSpPr/>
            <p:nvPr/>
          </p:nvSpPr>
          <p:spPr>
            <a:xfrm>
              <a:off x="4337069" y="4860340"/>
              <a:ext cx="15147" cy="12431"/>
            </a:xfrm>
            <a:custGeom>
              <a:avLst/>
              <a:gdLst>
                <a:gd name="connsiteX0" fmla="*/ 0 w 15147"/>
                <a:gd name="connsiteY0" fmla="*/ 0 h 12431"/>
                <a:gd name="connsiteX1" fmla="*/ 0 w 15147"/>
                <a:gd name="connsiteY1" fmla="*/ 0 h 12431"/>
                <a:gd name="connsiteX2" fmla="*/ 15148 w 1514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7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B9D607D8-F24D-457B-917A-50AD92BE3B53}"/>
                </a:ext>
              </a:extLst>
            </p:cNvPr>
            <p:cNvSpPr/>
            <p:nvPr/>
          </p:nvSpPr>
          <p:spPr>
            <a:xfrm>
              <a:off x="4352216" y="486034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3A2B1DF2-373A-46B9-9B0A-2F760C39DBE4}"/>
                </a:ext>
              </a:extLst>
            </p:cNvPr>
            <p:cNvSpPr/>
            <p:nvPr/>
          </p:nvSpPr>
          <p:spPr>
            <a:xfrm>
              <a:off x="4357266" y="4860340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1D3BE8D7-08D5-4D05-A11F-E5002F5E3F44}"/>
                </a:ext>
              </a:extLst>
            </p:cNvPr>
            <p:cNvSpPr/>
            <p:nvPr/>
          </p:nvSpPr>
          <p:spPr>
            <a:xfrm>
              <a:off x="4361081" y="486034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605DA6F7-0AD3-4341-A018-CF74083A3DF6}"/>
                </a:ext>
              </a:extLst>
            </p:cNvPr>
            <p:cNvSpPr/>
            <p:nvPr/>
          </p:nvSpPr>
          <p:spPr>
            <a:xfrm>
              <a:off x="4366130" y="4856237"/>
              <a:ext cx="11220" cy="4102"/>
            </a:xfrm>
            <a:custGeom>
              <a:avLst/>
              <a:gdLst>
                <a:gd name="connsiteX0" fmla="*/ 0 w 11220"/>
                <a:gd name="connsiteY0" fmla="*/ 4102 h 4102"/>
                <a:gd name="connsiteX1" fmla="*/ 0 w 11220"/>
                <a:gd name="connsiteY1" fmla="*/ 4102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2"/>
                  </a:moveTo>
                  <a:lnTo>
                    <a:pt x="0" y="410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F6DA0ECF-9E9F-447D-8077-3AF945586B31}"/>
                </a:ext>
              </a:extLst>
            </p:cNvPr>
            <p:cNvSpPr/>
            <p:nvPr/>
          </p:nvSpPr>
          <p:spPr>
            <a:xfrm>
              <a:off x="4366130" y="485623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4A6572F8-3562-4187-A70C-CEA8ADC50882}"/>
                </a:ext>
              </a:extLst>
            </p:cNvPr>
            <p:cNvSpPr/>
            <p:nvPr/>
          </p:nvSpPr>
          <p:spPr>
            <a:xfrm>
              <a:off x="4371179" y="485623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7B403C3B-2265-4AF3-B0AA-3CAC384385B8}"/>
                </a:ext>
              </a:extLst>
            </p:cNvPr>
            <p:cNvSpPr/>
            <p:nvPr/>
          </p:nvSpPr>
          <p:spPr>
            <a:xfrm>
              <a:off x="4376229" y="4850643"/>
              <a:ext cx="11220" cy="5594"/>
            </a:xfrm>
            <a:custGeom>
              <a:avLst/>
              <a:gdLst>
                <a:gd name="connsiteX0" fmla="*/ 0 w 11220"/>
                <a:gd name="connsiteY0" fmla="*/ 5595 h 5594"/>
                <a:gd name="connsiteX1" fmla="*/ 0 w 11220"/>
                <a:gd name="connsiteY1" fmla="*/ 5595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5"/>
                  </a:moveTo>
                  <a:lnTo>
                    <a:pt x="0" y="559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EE2CD130-7471-4365-963F-1DA3CC99F7E8}"/>
                </a:ext>
              </a:extLst>
            </p:cNvPr>
            <p:cNvSpPr/>
            <p:nvPr/>
          </p:nvSpPr>
          <p:spPr>
            <a:xfrm>
              <a:off x="4376229" y="4850643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C27C241E-81F4-4B66-9D85-ABF69BA97C24}"/>
                </a:ext>
              </a:extLst>
            </p:cNvPr>
            <p:cNvSpPr/>
            <p:nvPr/>
          </p:nvSpPr>
          <p:spPr>
            <a:xfrm>
              <a:off x="4386327" y="485064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724D8AAA-4216-4800-BBDC-9A08819911F4}"/>
                </a:ext>
              </a:extLst>
            </p:cNvPr>
            <p:cNvSpPr/>
            <p:nvPr/>
          </p:nvSpPr>
          <p:spPr>
            <a:xfrm>
              <a:off x="4391377" y="485064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3CBC2D36-3AD8-4499-BDD2-6589A6BE9925}"/>
                </a:ext>
              </a:extLst>
            </p:cNvPr>
            <p:cNvSpPr/>
            <p:nvPr/>
          </p:nvSpPr>
          <p:spPr>
            <a:xfrm>
              <a:off x="4396426" y="485064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CB1F64B-BFD3-4FE3-942B-E918C20C1C73}"/>
                </a:ext>
              </a:extLst>
            </p:cNvPr>
            <p:cNvSpPr/>
            <p:nvPr/>
          </p:nvSpPr>
          <p:spPr>
            <a:xfrm>
              <a:off x="4401475" y="485064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21FEE764-9CE0-4C61-86A0-9A90466D1924}"/>
                </a:ext>
              </a:extLst>
            </p:cNvPr>
            <p:cNvSpPr/>
            <p:nvPr/>
          </p:nvSpPr>
          <p:spPr>
            <a:xfrm>
              <a:off x="4406525" y="4845049"/>
              <a:ext cx="11220" cy="5594"/>
            </a:xfrm>
            <a:custGeom>
              <a:avLst/>
              <a:gdLst>
                <a:gd name="connsiteX0" fmla="*/ 0 w 11220"/>
                <a:gd name="connsiteY0" fmla="*/ 5594 h 5594"/>
                <a:gd name="connsiteX1" fmla="*/ 0 w 11220"/>
                <a:gd name="connsiteY1" fmla="*/ 5594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4"/>
                  </a:moveTo>
                  <a:lnTo>
                    <a:pt x="0" y="559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ABCC0C38-9EF1-41EC-AC23-AA808A1E8C25}"/>
                </a:ext>
              </a:extLst>
            </p:cNvPr>
            <p:cNvSpPr/>
            <p:nvPr/>
          </p:nvSpPr>
          <p:spPr>
            <a:xfrm>
              <a:off x="4406525" y="4845049"/>
              <a:ext cx="8864" cy="12431"/>
            </a:xfrm>
            <a:custGeom>
              <a:avLst/>
              <a:gdLst>
                <a:gd name="connsiteX0" fmla="*/ 0 w 8864"/>
                <a:gd name="connsiteY0" fmla="*/ 0 h 12431"/>
                <a:gd name="connsiteX1" fmla="*/ 0 w 8864"/>
                <a:gd name="connsiteY1" fmla="*/ 0 h 12431"/>
                <a:gd name="connsiteX2" fmla="*/ 8864 w 886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4" h="12431">
                  <a:moveTo>
                    <a:pt x="0" y="0"/>
                  </a:moveTo>
                  <a:lnTo>
                    <a:pt x="0" y="0"/>
                  </a:lnTo>
                  <a:lnTo>
                    <a:pt x="8864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04C23B22-45DF-4C23-B071-0492EF836747}"/>
                </a:ext>
              </a:extLst>
            </p:cNvPr>
            <p:cNvSpPr/>
            <p:nvPr/>
          </p:nvSpPr>
          <p:spPr>
            <a:xfrm>
              <a:off x="4415389" y="4839454"/>
              <a:ext cx="11220" cy="5594"/>
            </a:xfrm>
            <a:custGeom>
              <a:avLst/>
              <a:gdLst>
                <a:gd name="connsiteX0" fmla="*/ 0 w 11220"/>
                <a:gd name="connsiteY0" fmla="*/ 5595 h 5594"/>
                <a:gd name="connsiteX1" fmla="*/ 0 w 11220"/>
                <a:gd name="connsiteY1" fmla="*/ 5595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5"/>
                  </a:moveTo>
                  <a:lnTo>
                    <a:pt x="0" y="559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336E1D7-1A66-4314-B414-7A2846C98596}"/>
                </a:ext>
              </a:extLst>
            </p:cNvPr>
            <p:cNvSpPr/>
            <p:nvPr/>
          </p:nvSpPr>
          <p:spPr>
            <a:xfrm>
              <a:off x="4415389" y="483945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CE7BB54F-B4C6-4CEC-8747-1E54F8B3C8C3}"/>
                </a:ext>
              </a:extLst>
            </p:cNvPr>
            <p:cNvSpPr/>
            <p:nvPr/>
          </p:nvSpPr>
          <p:spPr>
            <a:xfrm>
              <a:off x="4420438" y="4833860"/>
              <a:ext cx="11220" cy="5594"/>
            </a:xfrm>
            <a:custGeom>
              <a:avLst/>
              <a:gdLst>
                <a:gd name="connsiteX0" fmla="*/ 0 w 11220"/>
                <a:gd name="connsiteY0" fmla="*/ 5594 h 5594"/>
                <a:gd name="connsiteX1" fmla="*/ 0 w 11220"/>
                <a:gd name="connsiteY1" fmla="*/ 5594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4"/>
                  </a:moveTo>
                  <a:lnTo>
                    <a:pt x="0" y="559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9AF72FBC-17B3-4593-82C6-ADA6D96E3022}"/>
                </a:ext>
              </a:extLst>
            </p:cNvPr>
            <p:cNvSpPr/>
            <p:nvPr/>
          </p:nvSpPr>
          <p:spPr>
            <a:xfrm>
              <a:off x="4420438" y="483386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CDCC60B3-0ACB-45D0-AB8F-38D4A8686FCE}"/>
                </a:ext>
              </a:extLst>
            </p:cNvPr>
            <p:cNvSpPr/>
            <p:nvPr/>
          </p:nvSpPr>
          <p:spPr>
            <a:xfrm>
              <a:off x="4425488" y="483386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C0FC9BE5-92DC-462B-B173-CABED02243BD}"/>
                </a:ext>
              </a:extLst>
            </p:cNvPr>
            <p:cNvSpPr/>
            <p:nvPr/>
          </p:nvSpPr>
          <p:spPr>
            <a:xfrm>
              <a:off x="4430537" y="483386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E413B911-EDAE-4BD8-861F-C909F237CB74}"/>
                </a:ext>
              </a:extLst>
            </p:cNvPr>
            <p:cNvSpPr/>
            <p:nvPr/>
          </p:nvSpPr>
          <p:spPr>
            <a:xfrm>
              <a:off x="4435586" y="483386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8706B35A-18F7-4402-B5A3-92C4544ACE58}"/>
                </a:ext>
              </a:extLst>
            </p:cNvPr>
            <p:cNvSpPr/>
            <p:nvPr/>
          </p:nvSpPr>
          <p:spPr>
            <a:xfrm>
              <a:off x="4440636" y="4828266"/>
              <a:ext cx="11220" cy="5594"/>
            </a:xfrm>
            <a:custGeom>
              <a:avLst/>
              <a:gdLst>
                <a:gd name="connsiteX0" fmla="*/ 0 w 11220"/>
                <a:gd name="connsiteY0" fmla="*/ 5595 h 5594"/>
                <a:gd name="connsiteX1" fmla="*/ 0 w 11220"/>
                <a:gd name="connsiteY1" fmla="*/ 5595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5"/>
                  </a:moveTo>
                  <a:lnTo>
                    <a:pt x="0" y="559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37A51DCA-DFA5-4E2A-ACBF-AF66DC2F27A2}"/>
                </a:ext>
              </a:extLst>
            </p:cNvPr>
            <p:cNvSpPr/>
            <p:nvPr/>
          </p:nvSpPr>
          <p:spPr>
            <a:xfrm>
              <a:off x="4440636" y="482826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69F400D4-3026-4F77-8EB0-3AF1597988A9}"/>
                </a:ext>
              </a:extLst>
            </p:cNvPr>
            <p:cNvSpPr/>
            <p:nvPr/>
          </p:nvSpPr>
          <p:spPr>
            <a:xfrm>
              <a:off x="4445685" y="4822671"/>
              <a:ext cx="11220" cy="5594"/>
            </a:xfrm>
            <a:custGeom>
              <a:avLst/>
              <a:gdLst>
                <a:gd name="connsiteX0" fmla="*/ 0 w 11220"/>
                <a:gd name="connsiteY0" fmla="*/ 5595 h 5594"/>
                <a:gd name="connsiteX1" fmla="*/ 0 w 11220"/>
                <a:gd name="connsiteY1" fmla="*/ 5595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5"/>
                  </a:moveTo>
                  <a:lnTo>
                    <a:pt x="0" y="559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D7A7C8AD-B901-407E-8F92-AF327AB0C95B}"/>
                </a:ext>
              </a:extLst>
            </p:cNvPr>
            <p:cNvSpPr/>
            <p:nvPr/>
          </p:nvSpPr>
          <p:spPr>
            <a:xfrm>
              <a:off x="4445685" y="4822671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0A8E36F0-2B5B-4D41-A3DF-7374A48F4073}"/>
                </a:ext>
              </a:extLst>
            </p:cNvPr>
            <p:cNvSpPr/>
            <p:nvPr/>
          </p:nvSpPr>
          <p:spPr>
            <a:xfrm>
              <a:off x="4455783" y="482267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716FDEC2-760F-4CF2-A0DD-0DC11B8A2F0A}"/>
                </a:ext>
              </a:extLst>
            </p:cNvPr>
            <p:cNvSpPr/>
            <p:nvPr/>
          </p:nvSpPr>
          <p:spPr>
            <a:xfrm>
              <a:off x="4460833" y="4822671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2A05827E-91CA-4E39-B2FB-3E4E891974B2}"/>
                </a:ext>
              </a:extLst>
            </p:cNvPr>
            <p:cNvSpPr/>
            <p:nvPr/>
          </p:nvSpPr>
          <p:spPr>
            <a:xfrm>
              <a:off x="4464648" y="4817077"/>
              <a:ext cx="11220" cy="5594"/>
            </a:xfrm>
            <a:custGeom>
              <a:avLst/>
              <a:gdLst>
                <a:gd name="connsiteX0" fmla="*/ 0 w 11220"/>
                <a:gd name="connsiteY0" fmla="*/ 5594 h 5594"/>
                <a:gd name="connsiteX1" fmla="*/ 0 w 11220"/>
                <a:gd name="connsiteY1" fmla="*/ 5594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4"/>
                  </a:moveTo>
                  <a:lnTo>
                    <a:pt x="0" y="559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0AB84700-91E6-4890-8A43-CE448014F83C}"/>
                </a:ext>
              </a:extLst>
            </p:cNvPr>
            <p:cNvSpPr/>
            <p:nvPr/>
          </p:nvSpPr>
          <p:spPr>
            <a:xfrm>
              <a:off x="4464648" y="481707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4C394FBE-3102-4124-9F3B-EC01365DCD52}"/>
                </a:ext>
              </a:extLst>
            </p:cNvPr>
            <p:cNvSpPr/>
            <p:nvPr/>
          </p:nvSpPr>
          <p:spPr>
            <a:xfrm>
              <a:off x="4469697" y="4811482"/>
              <a:ext cx="11220" cy="5594"/>
            </a:xfrm>
            <a:custGeom>
              <a:avLst/>
              <a:gdLst>
                <a:gd name="connsiteX0" fmla="*/ 0 w 11220"/>
                <a:gd name="connsiteY0" fmla="*/ 5595 h 5594"/>
                <a:gd name="connsiteX1" fmla="*/ 0 w 11220"/>
                <a:gd name="connsiteY1" fmla="*/ 5595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5"/>
                  </a:moveTo>
                  <a:lnTo>
                    <a:pt x="0" y="559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2D42C6D7-FF15-4AF7-97A9-A8010512B2A3}"/>
                </a:ext>
              </a:extLst>
            </p:cNvPr>
            <p:cNvSpPr/>
            <p:nvPr/>
          </p:nvSpPr>
          <p:spPr>
            <a:xfrm>
              <a:off x="4469697" y="481148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CEEDE1A9-84EF-4081-9AB6-7367283FE3E4}"/>
                </a:ext>
              </a:extLst>
            </p:cNvPr>
            <p:cNvSpPr/>
            <p:nvPr/>
          </p:nvSpPr>
          <p:spPr>
            <a:xfrm>
              <a:off x="4474746" y="4811482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4464C258-AD27-411B-8272-4C5F36226D13}"/>
                </a:ext>
              </a:extLst>
            </p:cNvPr>
            <p:cNvSpPr/>
            <p:nvPr/>
          </p:nvSpPr>
          <p:spPr>
            <a:xfrm>
              <a:off x="4484845" y="481148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4" name="Freeform: Shape 513">
              <a:extLst>
                <a:ext uri="{FF2B5EF4-FFF2-40B4-BE49-F238E27FC236}">
                  <a16:creationId xmlns:a16="http://schemas.microsoft.com/office/drawing/2014/main" id="{E77FD860-9F55-4C48-8736-E5E22AB3CCB6}"/>
                </a:ext>
              </a:extLst>
            </p:cNvPr>
            <p:cNvSpPr/>
            <p:nvPr/>
          </p:nvSpPr>
          <p:spPr>
            <a:xfrm>
              <a:off x="4489894" y="481148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68153ACD-DC21-4459-9019-0AFF1BFDD825}"/>
                </a:ext>
              </a:extLst>
            </p:cNvPr>
            <p:cNvSpPr/>
            <p:nvPr/>
          </p:nvSpPr>
          <p:spPr>
            <a:xfrm>
              <a:off x="4494944" y="481148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6" name="Freeform: Shape 515">
              <a:extLst>
                <a:ext uri="{FF2B5EF4-FFF2-40B4-BE49-F238E27FC236}">
                  <a16:creationId xmlns:a16="http://schemas.microsoft.com/office/drawing/2014/main" id="{16DBED34-B39B-49C8-92FD-AC42E6FF8DD5}"/>
                </a:ext>
              </a:extLst>
            </p:cNvPr>
            <p:cNvSpPr/>
            <p:nvPr/>
          </p:nvSpPr>
          <p:spPr>
            <a:xfrm>
              <a:off x="4499993" y="481148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7" name="Freeform: Shape 516">
              <a:extLst>
                <a:ext uri="{FF2B5EF4-FFF2-40B4-BE49-F238E27FC236}">
                  <a16:creationId xmlns:a16="http://schemas.microsoft.com/office/drawing/2014/main" id="{1008E815-8A52-4885-8B8D-8CFACBBD45F6}"/>
                </a:ext>
              </a:extLst>
            </p:cNvPr>
            <p:cNvSpPr/>
            <p:nvPr/>
          </p:nvSpPr>
          <p:spPr>
            <a:xfrm>
              <a:off x="4505042" y="4811482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8" name="Freeform: Shape 517">
              <a:extLst>
                <a:ext uri="{FF2B5EF4-FFF2-40B4-BE49-F238E27FC236}">
                  <a16:creationId xmlns:a16="http://schemas.microsoft.com/office/drawing/2014/main" id="{252115DB-1878-40FD-B913-04947C6B14B0}"/>
                </a:ext>
              </a:extLst>
            </p:cNvPr>
            <p:cNvSpPr/>
            <p:nvPr/>
          </p:nvSpPr>
          <p:spPr>
            <a:xfrm>
              <a:off x="4508857" y="4805888"/>
              <a:ext cx="11220" cy="5594"/>
            </a:xfrm>
            <a:custGeom>
              <a:avLst/>
              <a:gdLst>
                <a:gd name="connsiteX0" fmla="*/ 0 w 11220"/>
                <a:gd name="connsiteY0" fmla="*/ 5594 h 5594"/>
                <a:gd name="connsiteX1" fmla="*/ 0 w 11220"/>
                <a:gd name="connsiteY1" fmla="*/ 5594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4"/>
                  </a:moveTo>
                  <a:lnTo>
                    <a:pt x="0" y="559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DB3C3B48-60E9-4F65-B9F9-08982860A366}"/>
                </a:ext>
              </a:extLst>
            </p:cNvPr>
            <p:cNvSpPr/>
            <p:nvPr/>
          </p:nvSpPr>
          <p:spPr>
            <a:xfrm>
              <a:off x="4508857" y="4805888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88C14209-7E67-4FEA-B11F-90D79A72D2B0}"/>
                </a:ext>
              </a:extLst>
            </p:cNvPr>
            <p:cNvSpPr/>
            <p:nvPr/>
          </p:nvSpPr>
          <p:spPr>
            <a:xfrm>
              <a:off x="4518956" y="4800294"/>
              <a:ext cx="11220" cy="5594"/>
            </a:xfrm>
            <a:custGeom>
              <a:avLst/>
              <a:gdLst>
                <a:gd name="connsiteX0" fmla="*/ 0 w 11220"/>
                <a:gd name="connsiteY0" fmla="*/ 5595 h 5594"/>
                <a:gd name="connsiteX1" fmla="*/ 0 w 11220"/>
                <a:gd name="connsiteY1" fmla="*/ 5595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5"/>
                  </a:moveTo>
                  <a:lnTo>
                    <a:pt x="0" y="559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77108254-B59A-4AC8-B0C9-5B3093BF1715}"/>
                </a:ext>
              </a:extLst>
            </p:cNvPr>
            <p:cNvSpPr/>
            <p:nvPr/>
          </p:nvSpPr>
          <p:spPr>
            <a:xfrm>
              <a:off x="4518956" y="48002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6AFDFB43-71C9-464A-8F8B-D62E1281DB90}"/>
                </a:ext>
              </a:extLst>
            </p:cNvPr>
            <p:cNvSpPr/>
            <p:nvPr/>
          </p:nvSpPr>
          <p:spPr>
            <a:xfrm>
              <a:off x="4524005" y="48002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29E007B9-0B6F-47B4-977E-4D055EF89847}"/>
                </a:ext>
              </a:extLst>
            </p:cNvPr>
            <p:cNvSpPr/>
            <p:nvPr/>
          </p:nvSpPr>
          <p:spPr>
            <a:xfrm>
              <a:off x="4529054" y="48002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2A5AC486-C096-4060-9EBA-E93D544107B7}"/>
                </a:ext>
              </a:extLst>
            </p:cNvPr>
            <p:cNvSpPr/>
            <p:nvPr/>
          </p:nvSpPr>
          <p:spPr>
            <a:xfrm>
              <a:off x="4534104" y="4794699"/>
              <a:ext cx="11220" cy="5594"/>
            </a:xfrm>
            <a:custGeom>
              <a:avLst/>
              <a:gdLst>
                <a:gd name="connsiteX0" fmla="*/ 0 w 11220"/>
                <a:gd name="connsiteY0" fmla="*/ 5595 h 5594"/>
                <a:gd name="connsiteX1" fmla="*/ 0 w 11220"/>
                <a:gd name="connsiteY1" fmla="*/ 5595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5"/>
                  </a:moveTo>
                  <a:lnTo>
                    <a:pt x="0" y="559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961C887F-77A4-469E-A6A7-050B48332631}"/>
                </a:ext>
              </a:extLst>
            </p:cNvPr>
            <p:cNvSpPr/>
            <p:nvPr/>
          </p:nvSpPr>
          <p:spPr>
            <a:xfrm>
              <a:off x="4534104" y="479469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E42F6F31-FD56-48FC-A39A-55208D0E9F27}"/>
                </a:ext>
              </a:extLst>
            </p:cNvPr>
            <p:cNvSpPr/>
            <p:nvPr/>
          </p:nvSpPr>
          <p:spPr>
            <a:xfrm>
              <a:off x="4539153" y="479469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E70D0B48-DE57-45D7-A548-F4BE4A07A8C7}"/>
                </a:ext>
              </a:extLst>
            </p:cNvPr>
            <p:cNvSpPr/>
            <p:nvPr/>
          </p:nvSpPr>
          <p:spPr>
            <a:xfrm>
              <a:off x="4544202" y="4794699"/>
              <a:ext cx="13801" cy="12431"/>
            </a:xfrm>
            <a:custGeom>
              <a:avLst/>
              <a:gdLst>
                <a:gd name="connsiteX0" fmla="*/ 0 w 13801"/>
                <a:gd name="connsiteY0" fmla="*/ 0 h 12431"/>
                <a:gd name="connsiteX1" fmla="*/ 0 w 13801"/>
                <a:gd name="connsiteY1" fmla="*/ 0 h 12431"/>
                <a:gd name="connsiteX2" fmla="*/ 13802 w 13801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01" h="12431">
                  <a:moveTo>
                    <a:pt x="0" y="0"/>
                  </a:moveTo>
                  <a:lnTo>
                    <a:pt x="0" y="0"/>
                  </a:lnTo>
                  <a:lnTo>
                    <a:pt x="13802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5AD47E8E-29D1-4BE8-AC25-C9DE63B78556}"/>
                </a:ext>
              </a:extLst>
            </p:cNvPr>
            <p:cNvSpPr/>
            <p:nvPr/>
          </p:nvSpPr>
          <p:spPr>
            <a:xfrm>
              <a:off x="4558004" y="479469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C216A52E-327E-403E-A3C2-01EF8C7B83FB}"/>
                </a:ext>
              </a:extLst>
            </p:cNvPr>
            <p:cNvSpPr/>
            <p:nvPr/>
          </p:nvSpPr>
          <p:spPr>
            <a:xfrm>
              <a:off x="4563053" y="4789105"/>
              <a:ext cx="11220" cy="5594"/>
            </a:xfrm>
            <a:custGeom>
              <a:avLst/>
              <a:gdLst>
                <a:gd name="connsiteX0" fmla="*/ 0 w 11220"/>
                <a:gd name="connsiteY0" fmla="*/ 5594 h 5594"/>
                <a:gd name="connsiteX1" fmla="*/ 0 w 11220"/>
                <a:gd name="connsiteY1" fmla="*/ 5594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4"/>
                  </a:moveTo>
                  <a:lnTo>
                    <a:pt x="0" y="559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5B8619F8-0608-4445-AFB4-9417B69E36B3}"/>
                </a:ext>
              </a:extLst>
            </p:cNvPr>
            <p:cNvSpPr/>
            <p:nvPr/>
          </p:nvSpPr>
          <p:spPr>
            <a:xfrm>
              <a:off x="4563053" y="478910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1" name="Freeform: Shape 530">
              <a:extLst>
                <a:ext uri="{FF2B5EF4-FFF2-40B4-BE49-F238E27FC236}">
                  <a16:creationId xmlns:a16="http://schemas.microsoft.com/office/drawing/2014/main" id="{130D8DBD-BD21-489A-8680-59AA3DE8AF02}"/>
                </a:ext>
              </a:extLst>
            </p:cNvPr>
            <p:cNvSpPr/>
            <p:nvPr/>
          </p:nvSpPr>
          <p:spPr>
            <a:xfrm>
              <a:off x="4568103" y="478910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C0189BAB-EE4D-4EFE-8595-EDB1226F0710}"/>
                </a:ext>
              </a:extLst>
            </p:cNvPr>
            <p:cNvSpPr/>
            <p:nvPr/>
          </p:nvSpPr>
          <p:spPr>
            <a:xfrm>
              <a:off x="4573152" y="478910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A8AABB7B-6B1E-4613-98B2-FC4726C6262B}"/>
                </a:ext>
              </a:extLst>
            </p:cNvPr>
            <p:cNvSpPr/>
            <p:nvPr/>
          </p:nvSpPr>
          <p:spPr>
            <a:xfrm>
              <a:off x="4578201" y="4789105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A8254DEB-FE37-4424-946D-B035CF806E9F}"/>
                </a:ext>
              </a:extLst>
            </p:cNvPr>
            <p:cNvSpPr/>
            <p:nvPr/>
          </p:nvSpPr>
          <p:spPr>
            <a:xfrm>
              <a:off x="4593349" y="478910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BBE5C72E-79BB-478D-AD26-8681224D987D}"/>
                </a:ext>
              </a:extLst>
            </p:cNvPr>
            <p:cNvSpPr/>
            <p:nvPr/>
          </p:nvSpPr>
          <p:spPr>
            <a:xfrm>
              <a:off x="4598399" y="4783511"/>
              <a:ext cx="11220" cy="5594"/>
            </a:xfrm>
            <a:custGeom>
              <a:avLst/>
              <a:gdLst>
                <a:gd name="connsiteX0" fmla="*/ 0 w 11220"/>
                <a:gd name="connsiteY0" fmla="*/ 5595 h 5594"/>
                <a:gd name="connsiteX1" fmla="*/ 0 w 11220"/>
                <a:gd name="connsiteY1" fmla="*/ 5595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5"/>
                  </a:moveTo>
                  <a:lnTo>
                    <a:pt x="0" y="559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EAD0E0A9-696D-4477-8074-71E8EA1C4FF1}"/>
                </a:ext>
              </a:extLst>
            </p:cNvPr>
            <p:cNvSpPr/>
            <p:nvPr/>
          </p:nvSpPr>
          <p:spPr>
            <a:xfrm>
              <a:off x="4598399" y="4783511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14294055-0418-4C7F-9C17-0BE51DDD32CD}"/>
                </a:ext>
              </a:extLst>
            </p:cNvPr>
            <p:cNvSpPr/>
            <p:nvPr/>
          </p:nvSpPr>
          <p:spPr>
            <a:xfrm>
              <a:off x="4602214" y="478351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F64EFA26-44A3-47FF-9855-8F9D6D05A88A}"/>
                </a:ext>
              </a:extLst>
            </p:cNvPr>
            <p:cNvSpPr/>
            <p:nvPr/>
          </p:nvSpPr>
          <p:spPr>
            <a:xfrm>
              <a:off x="4607263" y="478351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8E97798A-B053-47DE-8B7D-A4BC4C052D73}"/>
                </a:ext>
              </a:extLst>
            </p:cNvPr>
            <p:cNvSpPr/>
            <p:nvPr/>
          </p:nvSpPr>
          <p:spPr>
            <a:xfrm>
              <a:off x="4612312" y="4772322"/>
              <a:ext cx="11220" cy="11188"/>
            </a:xfrm>
            <a:custGeom>
              <a:avLst/>
              <a:gdLst>
                <a:gd name="connsiteX0" fmla="*/ 0 w 11220"/>
                <a:gd name="connsiteY0" fmla="*/ 11189 h 11188"/>
                <a:gd name="connsiteX1" fmla="*/ 0 w 11220"/>
                <a:gd name="connsiteY1" fmla="*/ 11189 h 11188"/>
                <a:gd name="connsiteX2" fmla="*/ 0 w 11220"/>
                <a:gd name="connsiteY2" fmla="*/ 0 h 11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1188">
                  <a:moveTo>
                    <a:pt x="0" y="11189"/>
                  </a:moveTo>
                  <a:lnTo>
                    <a:pt x="0" y="11189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DC5305FD-7F20-4AE9-9336-AD548D293B9E}"/>
                </a:ext>
              </a:extLst>
            </p:cNvPr>
            <p:cNvSpPr/>
            <p:nvPr/>
          </p:nvSpPr>
          <p:spPr>
            <a:xfrm>
              <a:off x="4612312" y="4772322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2AD03A9C-DB1D-422A-9E24-757429194850}"/>
                </a:ext>
              </a:extLst>
            </p:cNvPr>
            <p:cNvSpPr/>
            <p:nvPr/>
          </p:nvSpPr>
          <p:spPr>
            <a:xfrm>
              <a:off x="4627460" y="477232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3E2FD9BA-C8B4-4F3D-895A-D4AAD632F9B3}"/>
                </a:ext>
              </a:extLst>
            </p:cNvPr>
            <p:cNvSpPr/>
            <p:nvPr/>
          </p:nvSpPr>
          <p:spPr>
            <a:xfrm>
              <a:off x="4632509" y="477232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3" name="Freeform: Shape 542">
              <a:extLst>
                <a:ext uri="{FF2B5EF4-FFF2-40B4-BE49-F238E27FC236}">
                  <a16:creationId xmlns:a16="http://schemas.microsoft.com/office/drawing/2014/main" id="{75A14B34-47DE-4CF8-9FA2-94679B2F8CCF}"/>
                </a:ext>
              </a:extLst>
            </p:cNvPr>
            <p:cNvSpPr/>
            <p:nvPr/>
          </p:nvSpPr>
          <p:spPr>
            <a:xfrm>
              <a:off x="4637559" y="477232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4" name="Freeform: Shape 543">
              <a:extLst>
                <a:ext uri="{FF2B5EF4-FFF2-40B4-BE49-F238E27FC236}">
                  <a16:creationId xmlns:a16="http://schemas.microsoft.com/office/drawing/2014/main" id="{4F8DED44-38E4-469D-8BD3-82BF7BA6F470}"/>
                </a:ext>
              </a:extLst>
            </p:cNvPr>
            <p:cNvSpPr/>
            <p:nvPr/>
          </p:nvSpPr>
          <p:spPr>
            <a:xfrm>
              <a:off x="4642608" y="477232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5" name="Freeform: Shape 544">
              <a:extLst>
                <a:ext uri="{FF2B5EF4-FFF2-40B4-BE49-F238E27FC236}">
                  <a16:creationId xmlns:a16="http://schemas.microsoft.com/office/drawing/2014/main" id="{E23261AC-90C6-4CAD-96D1-6175095F11FA}"/>
                </a:ext>
              </a:extLst>
            </p:cNvPr>
            <p:cNvSpPr/>
            <p:nvPr/>
          </p:nvSpPr>
          <p:spPr>
            <a:xfrm>
              <a:off x="4647657" y="4772322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6" name="Freeform: Shape 545">
              <a:extLst>
                <a:ext uri="{FF2B5EF4-FFF2-40B4-BE49-F238E27FC236}">
                  <a16:creationId xmlns:a16="http://schemas.microsoft.com/office/drawing/2014/main" id="{62B23A4D-5798-4294-99F8-289868AB33D7}"/>
                </a:ext>
              </a:extLst>
            </p:cNvPr>
            <p:cNvSpPr/>
            <p:nvPr/>
          </p:nvSpPr>
          <p:spPr>
            <a:xfrm>
              <a:off x="4651472" y="4765360"/>
              <a:ext cx="11220" cy="6961"/>
            </a:xfrm>
            <a:custGeom>
              <a:avLst/>
              <a:gdLst>
                <a:gd name="connsiteX0" fmla="*/ 0 w 11220"/>
                <a:gd name="connsiteY0" fmla="*/ 6962 h 6961"/>
                <a:gd name="connsiteX1" fmla="*/ 0 w 11220"/>
                <a:gd name="connsiteY1" fmla="*/ 6962 h 6961"/>
                <a:gd name="connsiteX2" fmla="*/ 0 w 11220"/>
                <a:gd name="connsiteY2" fmla="*/ 0 h 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6961">
                  <a:moveTo>
                    <a:pt x="0" y="6962"/>
                  </a:moveTo>
                  <a:lnTo>
                    <a:pt x="0" y="696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7" name="Freeform: Shape 546">
              <a:extLst>
                <a:ext uri="{FF2B5EF4-FFF2-40B4-BE49-F238E27FC236}">
                  <a16:creationId xmlns:a16="http://schemas.microsoft.com/office/drawing/2014/main" id="{AAF376FA-4819-4964-AB11-BAA80A00C8B1}"/>
                </a:ext>
              </a:extLst>
            </p:cNvPr>
            <p:cNvSpPr/>
            <p:nvPr/>
          </p:nvSpPr>
          <p:spPr>
            <a:xfrm>
              <a:off x="4651472" y="476536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8" name="Freeform: Shape 547">
              <a:extLst>
                <a:ext uri="{FF2B5EF4-FFF2-40B4-BE49-F238E27FC236}">
                  <a16:creationId xmlns:a16="http://schemas.microsoft.com/office/drawing/2014/main" id="{4D141A5C-D096-4B89-9233-119EECCE659B}"/>
                </a:ext>
              </a:extLst>
            </p:cNvPr>
            <p:cNvSpPr/>
            <p:nvPr/>
          </p:nvSpPr>
          <p:spPr>
            <a:xfrm>
              <a:off x="4656522" y="4759766"/>
              <a:ext cx="11220" cy="5594"/>
            </a:xfrm>
            <a:custGeom>
              <a:avLst/>
              <a:gdLst>
                <a:gd name="connsiteX0" fmla="*/ 0 w 11220"/>
                <a:gd name="connsiteY0" fmla="*/ 5595 h 5594"/>
                <a:gd name="connsiteX1" fmla="*/ 0 w 11220"/>
                <a:gd name="connsiteY1" fmla="*/ 5595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5"/>
                  </a:moveTo>
                  <a:lnTo>
                    <a:pt x="0" y="559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9" name="Freeform: Shape 548">
              <a:extLst>
                <a:ext uri="{FF2B5EF4-FFF2-40B4-BE49-F238E27FC236}">
                  <a16:creationId xmlns:a16="http://schemas.microsoft.com/office/drawing/2014/main" id="{7CCAE912-F4D7-4167-BCBA-F9EA40877653}"/>
                </a:ext>
              </a:extLst>
            </p:cNvPr>
            <p:cNvSpPr/>
            <p:nvPr/>
          </p:nvSpPr>
          <p:spPr>
            <a:xfrm>
              <a:off x="4656522" y="475976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0" name="Freeform: Shape 549">
              <a:extLst>
                <a:ext uri="{FF2B5EF4-FFF2-40B4-BE49-F238E27FC236}">
                  <a16:creationId xmlns:a16="http://schemas.microsoft.com/office/drawing/2014/main" id="{B55EB19B-32DB-4CEA-9B17-5802DC38217A}"/>
                </a:ext>
              </a:extLst>
            </p:cNvPr>
            <p:cNvSpPr/>
            <p:nvPr/>
          </p:nvSpPr>
          <p:spPr>
            <a:xfrm>
              <a:off x="4661571" y="475976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1" name="Freeform: Shape 550">
              <a:extLst>
                <a:ext uri="{FF2B5EF4-FFF2-40B4-BE49-F238E27FC236}">
                  <a16:creationId xmlns:a16="http://schemas.microsoft.com/office/drawing/2014/main" id="{41878B09-1C2C-4134-B3DD-AAE1B15BA3C2}"/>
                </a:ext>
              </a:extLst>
            </p:cNvPr>
            <p:cNvSpPr/>
            <p:nvPr/>
          </p:nvSpPr>
          <p:spPr>
            <a:xfrm>
              <a:off x="4666620" y="4754171"/>
              <a:ext cx="11220" cy="5594"/>
            </a:xfrm>
            <a:custGeom>
              <a:avLst/>
              <a:gdLst>
                <a:gd name="connsiteX0" fmla="*/ 0 w 11220"/>
                <a:gd name="connsiteY0" fmla="*/ 5594 h 5594"/>
                <a:gd name="connsiteX1" fmla="*/ 0 w 11220"/>
                <a:gd name="connsiteY1" fmla="*/ 5594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4"/>
                  </a:moveTo>
                  <a:lnTo>
                    <a:pt x="0" y="559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2" name="Freeform: Shape 551">
              <a:extLst>
                <a:ext uri="{FF2B5EF4-FFF2-40B4-BE49-F238E27FC236}">
                  <a16:creationId xmlns:a16="http://schemas.microsoft.com/office/drawing/2014/main" id="{F96A1612-AB6B-46CF-9E79-61A7D792D75C}"/>
                </a:ext>
              </a:extLst>
            </p:cNvPr>
            <p:cNvSpPr/>
            <p:nvPr/>
          </p:nvSpPr>
          <p:spPr>
            <a:xfrm>
              <a:off x="4666620" y="475417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3" name="Freeform: Shape 552">
              <a:extLst>
                <a:ext uri="{FF2B5EF4-FFF2-40B4-BE49-F238E27FC236}">
                  <a16:creationId xmlns:a16="http://schemas.microsoft.com/office/drawing/2014/main" id="{5C801325-2010-4E5A-A9D9-8B67E6073895}"/>
                </a:ext>
              </a:extLst>
            </p:cNvPr>
            <p:cNvSpPr/>
            <p:nvPr/>
          </p:nvSpPr>
          <p:spPr>
            <a:xfrm>
              <a:off x="4671670" y="475417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4" name="Freeform: Shape 553">
              <a:extLst>
                <a:ext uri="{FF2B5EF4-FFF2-40B4-BE49-F238E27FC236}">
                  <a16:creationId xmlns:a16="http://schemas.microsoft.com/office/drawing/2014/main" id="{DDE0246F-7365-479E-B409-9D986DEFB091}"/>
                </a:ext>
              </a:extLst>
            </p:cNvPr>
            <p:cNvSpPr/>
            <p:nvPr/>
          </p:nvSpPr>
          <p:spPr>
            <a:xfrm>
              <a:off x="4676719" y="4748577"/>
              <a:ext cx="11220" cy="5594"/>
            </a:xfrm>
            <a:custGeom>
              <a:avLst/>
              <a:gdLst>
                <a:gd name="connsiteX0" fmla="*/ 0 w 11220"/>
                <a:gd name="connsiteY0" fmla="*/ 5595 h 5594"/>
                <a:gd name="connsiteX1" fmla="*/ 0 w 11220"/>
                <a:gd name="connsiteY1" fmla="*/ 5595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5"/>
                  </a:moveTo>
                  <a:lnTo>
                    <a:pt x="0" y="559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5" name="Freeform: Shape 554">
              <a:extLst>
                <a:ext uri="{FF2B5EF4-FFF2-40B4-BE49-F238E27FC236}">
                  <a16:creationId xmlns:a16="http://schemas.microsoft.com/office/drawing/2014/main" id="{AA5D583A-B8D7-41D5-9604-C4F8FDE527E9}"/>
                </a:ext>
              </a:extLst>
            </p:cNvPr>
            <p:cNvSpPr/>
            <p:nvPr/>
          </p:nvSpPr>
          <p:spPr>
            <a:xfrm>
              <a:off x="4676719" y="474857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6" name="Freeform: Shape 555">
              <a:extLst>
                <a:ext uri="{FF2B5EF4-FFF2-40B4-BE49-F238E27FC236}">
                  <a16:creationId xmlns:a16="http://schemas.microsoft.com/office/drawing/2014/main" id="{BA25CE34-8180-4895-B104-69A13FFBB329}"/>
                </a:ext>
              </a:extLst>
            </p:cNvPr>
            <p:cNvSpPr/>
            <p:nvPr/>
          </p:nvSpPr>
          <p:spPr>
            <a:xfrm>
              <a:off x="4681768" y="4748577"/>
              <a:ext cx="13913" cy="12431"/>
            </a:xfrm>
            <a:custGeom>
              <a:avLst/>
              <a:gdLst>
                <a:gd name="connsiteX0" fmla="*/ 0 w 13913"/>
                <a:gd name="connsiteY0" fmla="*/ 0 h 12431"/>
                <a:gd name="connsiteX1" fmla="*/ 0 w 13913"/>
                <a:gd name="connsiteY1" fmla="*/ 0 h 12431"/>
                <a:gd name="connsiteX2" fmla="*/ 13914 w 1391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13" h="12431">
                  <a:moveTo>
                    <a:pt x="0" y="0"/>
                  </a:moveTo>
                  <a:lnTo>
                    <a:pt x="0" y="0"/>
                  </a:lnTo>
                  <a:lnTo>
                    <a:pt x="13914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76102C26-FEEB-4D6E-B0D4-F833099302E8}"/>
                </a:ext>
              </a:extLst>
            </p:cNvPr>
            <p:cNvSpPr/>
            <p:nvPr/>
          </p:nvSpPr>
          <p:spPr>
            <a:xfrm>
              <a:off x="4695682" y="4742982"/>
              <a:ext cx="11220" cy="5594"/>
            </a:xfrm>
            <a:custGeom>
              <a:avLst/>
              <a:gdLst>
                <a:gd name="connsiteX0" fmla="*/ 0 w 11220"/>
                <a:gd name="connsiteY0" fmla="*/ 5595 h 5594"/>
                <a:gd name="connsiteX1" fmla="*/ 0 w 11220"/>
                <a:gd name="connsiteY1" fmla="*/ 5595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5"/>
                  </a:moveTo>
                  <a:lnTo>
                    <a:pt x="0" y="559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CE2AE5DA-B36B-4FA4-B21C-FDF7E9502B99}"/>
                </a:ext>
              </a:extLst>
            </p:cNvPr>
            <p:cNvSpPr/>
            <p:nvPr/>
          </p:nvSpPr>
          <p:spPr>
            <a:xfrm>
              <a:off x="4695682" y="474298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D39B4A75-2152-4FCF-8046-3C1C95A4DD2E}"/>
                </a:ext>
              </a:extLst>
            </p:cNvPr>
            <p:cNvSpPr/>
            <p:nvPr/>
          </p:nvSpPr>
          <p:spPr>
            <a:xfrm>
              <a:off x="4700731" y="474298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7CB5B78B-DF79-4B02-94FF-3D77B862EE2A}"/>
                </a:ext>
              </a:extLst>
            </p:cNvPr>
            <p:cNvSpPr/>
            <p:nvPr/>
          </p:nvSpPr>
          <p:spPr>
            <a:xfrm>
              <a:off x="4705780" y="474298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EDD1143F-09C0-4122-8557-05AE7E8E6B8C}"/>
                </a:ext>
              </a:extLst>
            </p:cNvPr>
            <p:cNvSpPr/>
            <p:nvPr/>
          </p:nvSpPr>
          <p:spPr>
            <a:xfrm>
              <a:off x="4710830" y="474298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E43D1856-0294-4A20-9784-52AAA7D33D5A}"/>
                </a:ext>
              </a:extLst>
            </p:cNvPr>
            <p:cNvSpPr/>
            <p:nvPr/>
          </p:nvSpPr>
          <p:spPr>
            <a:xfrm>
              <a:off x="4715879" y="4742982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5E7EF384-A7D7-4FAF-BFCE-482E7901A30F}"/>
                </a:ext>
              </a:extLst>
            </p:cNvPr>
            <p:cNvSpPr/>
            <p:nvPr/>
          </p:nvSpPr>
          <p:spPr>
            <a:xfrm>
              <a:off x="4725978" y="474298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F380CBCE-3477-4C54-9437-2AC7AAC8B269}"/>
                </a:ext>
              </a:extLst>
            </p:cNvPr>
            <p:cNvSpPr/>
            <p:nvPr/>
          </p:nvSpPr>
          <p:spPr>
            <a:xfrm>
              <a:off x="4731027" y="474298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A53E76E6-FF8C-4635-B5B0-2DE6CAA304E6}"/>
                </a:ext>
              </a:extLst>
            </p:cNvPr>
            <p:cNvSpPr/>
            <p:nvPr/>
          </p:nvSpPr>
          <p:spPr>
            <a:xfrm>
              <a:off x="4736076" y="4742982"/>
              <a:ext cx="3702" cy="12431"/>
            </a:xfrm>
            <a:custGeom>
              <a:avLst/>
              <a:gdLst>
                <a:gd name="connsiteX0" fmla="*/ 0 w 3702"/>
                <a:gd name="connsiteY0" fmla="*/ 0 h 12431"/>
                <a:gd name="connsiteX1" fmla="*/ 0 w 3702"/>
                <a:gd name="connsiteY1" fmla="*/ 0 h 12431"/>
                <a:gd name="connsiteX2" fmla="*/ 3703 w 370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2" h="12431">
                  <a:moveTo>
                    <a:pt x="0" y="0"/>
                  </a:moveTo>
                  <a:lnTo>
                    <a:pt x="0" y="0"/>
                  </a:lnTo>
                  <a:lnTo>
                    <a:pt x="3703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86F26112-4777-4A04-AAED-7BB1DD4BDBEC}"/>
                </a:ext>
              </a:extLst>
            </p:cNvPr>
            <p:cNvSpPr/>
            <p:nvPr/>
          </p:nvSpPr>
          <p:spPr>
            <a:xfrm>
              <a:off x="4739779" y="474298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3BCFD2FE-2F1A-4D1F-AC0C-5AA43DBECFC5}"/>
                </a:ext>
              </a:extLst>
            </p:cNvPr>
            <p:cNvSpPr/>
            <p:nvPr/>
          </p:nvSpPr>
          <p:spPr>
            <a:xfrm>
              <a:off x="4744829" y="474298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A6605817-06E4-4916-815D-126F528E9A16}"/>
                </a:ext>
              </a:extLst>
            </p:cNvPr>
            <p:cNvSpPr/>
            <p:nvPr/>
          </p:nvSpPr>
          <p:spPr>
            <a:xfrm>
              <a:off x="4749878" y="4736021"/>
              <a:ext cx="11220" cy="6961"/>
            </a:xfrm>
            <a:custGeom>
              <a:avLst/>
              <a:gdLst>
                <a:gd name="connsiteX0" fmla="*/ 0 w 11220"/>
                <a:gd name="connsiteY0" fmla="*/ 6962 h 6961"/>
                <a:gd name="connsiteX1" fmla="*/ 0 w 11220"/>
                <a:gd name="connsiteY1" fmla="*/ 6962 h 6961"/>
                <a:gd name="connsiteX2" fmla="*/ 0 w 11220"/>
                <a:gd name="connsiteY2" fmla="*/ 0 h 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6961">
                  <a:moveTo>
                    <a:pt x="0" y="6962"/>
                  </a:moveTo>
                  <a:lnTo>
                    <a:pt x="0" y="696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20BB4B4F-F3BE-426E-9B2E-62AC9B70DF84}"/>
                </a:ext>
              </a:extLst>
            </p:cNvPr>
            <p:cNvSpPr/>
            <p:nvPr/>
          </p:nvSpPr>
          <p:spPr>
            <a:xfrm>
              <a:off x="4749878" y="4736021"/>
              <a:ext cx="15147" cy="12431"/>
            </a:xfrm>
            <a:custGeom>
              <a:avLst/>
              <a:gdLst>
                <a:gd name="connsiteX0" fmla="*/ 0 w 15147"/>
                <a:gd name="connsiteY0" fmla="*/ 0 h 12431"/>
                <a:gd name="connsiteX1" fmla="*/ 0 w 15147"/>
                <a:gd name="connsiteY1" fmla="*/ 0 h 12431"/>
                <a:gd name="connsiteX2" fmla="*/ 15148 w 1514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7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EE395B99-CD47-4881-A97F-F7EB370BF429}"/>
                </a:ext>
              </a:extLst>
            </p:cNvPr>
            <p:cNvSpPr/>
            <p:nvPr/>
          </p:nvSpPr>
          <p:spPr>
            <a:xfrm>
              <a:off x="4765026" y="473602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6DCF7FA0-DA9F-4692-9812-85E2DA3F4DA8}"/>
                </a:ext>
              </a:extLst>
            </p:cNvPr>
            <p:cNvSpPr/>
            <p:nvPr/>
          </p:nvSpPr>
          <p:spPr>
            <a:xfrm>
              <a:off x="4770075" y="473602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6930C6E-0AF0-4267-941A-C784BBC1DF40}"/>
                </a:ext>
              </a:extLst>
            </p:cNvPr>
            <p:cNvSpPr/>
            <p:nvPr/>
          </p:nvSpPr>
          <p:spPr>
            <a:xfrm>
              <a:off x="4775125" y="473602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1202DC06-120E-4B9C-85C7-5898969592C5}"/>
                </a:ext>
              </a:extLst>
            </p:cNvPr>
            <p:cNvSpPr/>
            <p:nvPr/>
          </p:nvSpPr>
          <p:spPr>
            <a:xfrm>
              <a:off x="4780174" y="4730426"/>
              <a:ext cx="11220" cy="5594"/>
            </a:xfrm>
            <a:custGeom>
              <a:avLst/>
              <a:gdLst>
                <a:gd name="connsiteX0" fmla="*/ 0 w 11220"/>
                <a:gd name="connsiteY0" fmla="*/ 5594 h 5594"/>
                <a:gd name="connsiteX1" fmla="*/ 0 w 11220"/>
                <a:gd name="connsiteY1" fmla="*/ 5594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4"/>
                  </a:moveTo>
                  <a:lnTo>
                    <a:pt x="0" y="559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1A3420BF-D4C1-4C8F-B1BF-4039E2C83B70}"/>
                </a:ext>
              </a:extLst>
            </p:cNvPr>
            <p:cNvSpPr/>
            <p:nvPr/>
          </p:nvSpPr>
          <p:spPr>
            <a:xfrm>
              <a:off x="4780174" y="473042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DB9F34F9-EBDB-4C7B-8BBA-2BF749BAD552}"/>
                </a:ext>
              </a:extLst>
            </p:cNvPr>
            <p:cNvSpPr/>
            <p:nvPr/>
          </p:nvSpPr>
          <p:spPr>
            <a:xfrm>
              <a:off x="4785223" y="4730426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1C57E4CB-943E-477D-9668-BC9C8517DEAF}"/>
                </a:ext>
              </a:extLst>
            </p:cNvPr>
            <p:cNvSpPr/>
            <p:nvPr/>
          </p:nvSpPr>
          <p:spPr>
            <a:xfrm>
              <a:off x="4789038" y="4724832"/>
              <a:ext cx="11220" cy="5594"/>
            </a:xfrm>
            <a:custGeom>
              <a:avLst/>
              <a:gdLst>
                <a:gd name="connsiteX0" fmla="*/ 0 w 11220"/>
                <a:gd name="connsiteY0" fmla="*/ 5595 h 5594"/>
                <a:gd name="connsiteX1" fmla="*/ 0 w 11220"/>
                <a:gd name="connsiteY1" fmla="*/ 5595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5"/>
                  </a:moveTo>
                  <a:lnTo>
                    <a:pt x="0" y="559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06B8F284-C0B0-4E85-915B-17478633A699}"/>
                </a:ext>
              </a:extLst>
            </p:cNvPr>
            <p:cNvSpPr/>
            <p:nvPr/>
          </p:nvSpPr>
          <p:spPr>
            <a:xfrm>
              <a:off x="4789038" y="472483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10C3B36E-F912-467A-BAA8-695C6CC14FE8}"/>
                </a:ext>
              </a:extLst>
            </p:cNvPr>
            <p:cNvSpPr/>
            <p:nvPr/>
          </p:nvSpPr>
          <p:spPr>
            <a:xfrm>
              <a:off x="4794088" y="4717870"/>
              <a:ext cx="11220" cy="6961"/>
            </a:xfrm>
            <a:custGeom>
              <a:avLst/>
              <a:gdLst>
                <a:gd name="connsiteX0" fmla="*/ 0 w 11220"/>
                <a:gd name="connsiteY0" fmla="*/ 6962 h 6961"/>
                <a:gd name="connsiteX1" fmla="*/ 0 w 11220"/>
                <a:gd name="connsiteY1" fmla="*/ 6962 h 6961"/>
                <a:gd name="connsiteX2" fmla="*/ 0 w 11220"/>
                <a:gd name="connsiteY2" fmla="*/ 0 h 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6961">
                  <a:moveTo>
                    <a:pt x="0" y="6962"/>
                  </a:moveTo>
                  <a:lnTo>
                    <a:pt x="0" y="696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E4A32CDF-FE5F-4507-9C48-4E104E5B51E8}"/>
                </a:ext>
              </a:extLst>
            </p:cNvPr>
            <p:cNvSpPr/>
            <p:nvPr/>
          </p:nvSpPr>
          <p:spPr>
            <a:xfrm>
              <a:off x="4794088" y="471787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FC138CA0-0053-4EEC-ACFC-71ED89FEBE0C}"/>
                </a:ext>
              </a:extLst>
            </p:cNvPr>
            <p:cNvSpPr/>
            <p:nvPr/>
          </p:nvSpPr>
          <p:spPr>
            <a:xfrm>
              <a:off x="4799137" y="471787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CBA0C600-841B-4DCC-AEE3-F17B4CC6A6B9}"/>
                </a:ext>
              </a:extLst>
            </p:cNvPr>
            <p:cNvSpPr/>
            <p:nvPr/>
          </p:nvSpPr>
          <p:spPr>
            <a:xfrm>
              <a:off x="4804186" y="471787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7FCC7B58-8E2E-44F2-9A38-E15B2C98FC44}"/>
                </a:ext>
              </a:extLst>
            </p:cNvPr>
            <p:cNvSpPr/>
            <p:nvPr/>
          </p:nvSpPr>
          <p:spPr>
            <a:xfrm>
              <a:off x="4809235" y="471787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57BC3FD2-F9E2-4FCE-A123-636D245CF476}"/>
                </a:ext>
              </a:extLst>
            </p:cNvPr>
            <p:cNvSpPr/>
            <p:nvPr/>
          </p:nvSpPr>
          <p:spPr>
            <a:xfrm>
              <a:off x="4814285" y="471787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543665-3CDF-4B84-96CF-87834A234415}"/>
                </a:ext>
              </a:extLst>
            </p:cNvPr>
            <p:cNvSpPr/>
            <p:nvPr/>
          </p:nvSpPr>
          <p:spPr>
            <a:xfrm>
              <a:off x="4819334" y="4717870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9FF1649C-3528-40A2-9B4E-46D162B68813}"/>
                </a:ext>
              </a:extLst>
            </p:cNvPr>
            <p:cNvSpPr/>
            <p:nvPr/>
          </p:nvSpPr>
          <p:spPr>
            <a:xfrm>
              <a:off x="4829433" y="471787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74573C46-F100-46AF-BABB-1D8CF0903AC2}"/>
                </a:ext>
              </a:extLst>
            </p:cNvPr>
            <p:cNvSpPr/>
            <p:nvPr/>
          </p:nvSpPr>
          <p:spPr>
            <a:xfrm>
              <a:off x="4834482" y="4717870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36E2E2A7-5723-4D98-B9A1-A73F309E6C5D}"/>
                </a:ext>
              </a:extLst>
            </p:cNvPr>
            <p:cNvSpPr/>
            <p:nvPr/>
          </p:nvSpPr>
          <p:spPr>
            <a:xfrm>
              <a:off x="4838297" y="4712276"/>
              <a:ext cx="11220" cy="5594"/>
            </a:xfrm>
            <a:custGeom>
              <a:avLst/>
              <a:gdLst>
                <a:gd name="connsiteX0" fmla="*/ 0 w 11220"/>
                <a:gd name="connsiteY0" fmla="*/ 5594 h 5594"/>
                <a:gd name="connsiteX1" fmla="*/ 0 w 11220"/>
                <a:gd name="connsiteY1" fmla="*/ 5594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4"/>
                  </a:moveTo>
                  <a:lnTo>
                    <a:pt x="0" y="559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8BDE2E26-A825-48D8-92F4-9921DED7FE13}"/>
                </a:ext>
              </a:extLst>
            </p:cNvPr>
            <p:cNvSpPr/>
            <p:nvPr/>
          </p:nvSpPr>
          <p:spPr>
            <a:xfrm>
              <a:off x="4838297" y="471227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8FFD641A-396D-4CBB-9E55-16C6D01BEFB3}"/>
                </a:ext>
              </a:extLst>
            </p:cNvPr>
            <p:cNvSpPr/>
            <p:nvPr/>
          </p:nvSpPr>
          <p:spPr>
            <a:xfrm>
              <a:off x="4843346" y="471227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7C7B48D1-20A1-4A9D-9BA8-43AE9AF82E81}"/>
                </a:ext>
              </a:extLst>
            </p:cNvPr>
            <p:cNvSpPr/>
            <p:nvPr/>
          </p:nvSpPr>
          <p:spPr>
            <a:xfrm>
              <a:off x="4848396" y="471227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7D53BE73-B0BB-4F35-A706-50E9EA2A4222}"/>
                </a:ext>
              </a:extLst>
            </p:cNvPr>
            <p:cNvSpPr/>
            <p:nvPr/>
          </p:nvSpPr>
          <p:spPr>
            <a:xfrm>
              <a:off x="4853445" y="4706681"/>
              <a:ext cx="11220" cy="5594"/>
            </a:xfrm>
            <a:custGeom>
              <a:avLst/>
              <a:gdLst>
                <a:gd name="connsiteX0" fmla="*/ 0 w 11220"/>
                <a:gd name="connsiteY0" fmla="*/ 5595 h 5594"/>
                <a:gd name="connsiteX1" fmla="*/ 0 w 11220"/>
                <a:gd name="connsiteY1" fmla="*/ 5595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5"/>
                  </a:moveTo>
                  <a:lnTo>
                    <a:pt x="0" y="559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268AE420-33D5-41D9-8A09-B6B83F1AABBE}"/>
                </a:ext>
              </a:extLst>
            </p:cNvPr>
            <p:cNvSpPr/>
            <p:nvPr/>
          </p:nvSpPr>
          <p:spPr>
            <a:xfrm>
              <a:off x="4853445" y="4706681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C88A3B5E-34D4-4F27-9F91-3D453EC8321C}"/>
                </a:ext>
              </a:extLst>
            </p:cNvPr>
            <p:cNvSpPr/>
            <p:nvPr/>
          </p:nvSpPr>
          <p:spPr>
            <a:xfrm>
              <a:off x="4863543" y="470668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DF5549E5-40CC-4278-860B-3F390AC4C31A}"/>
                </a:ext>
              </a:extLst>
            </p:cNvPr>
            <p:cNvSpPr/>
            <p:nvPr/>
          </p:nvSpPr>
          <p:spPr>
            <a:xfrm>
              <a:off x="4868593" y="470668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1C43381-E19E-449A-A891-0F7857414AA9}"/>
                </a:ext>
              </a:extLst>
            </p:cNvPr>
            <p:cNvSpPr/>
            <p:nvPr/>
          </p:nvSpPr>
          <p:spPr>
            <a:xfrm>
              <a:off x="4873642" y="470668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24224534-6989-46CF-9D83-40EFAB16FDFE}"/>
                </a:ext>
              </a:extLst>
            </p:cNvPr>
            <p:cNvSpPr/>
            <p:nvPr/>
          </p:nvSpPr>
          <p:spPr>
            <a:xfrm>
              <a:off x="4878691" y="4699720"/>
              <a:ext cx="11220" cy="6961"/>
            </a:xfrm>
            <a:custGeom>
              <a:avLst/>
              <a:gdLst>
                <a:gd name="connsiteX0" fmla="*/ 0 w 11220"/>
                <a:gd name="connsiteY0" fmla="*/ 6962 h 6961"/>
                <a:gd name="connsiteX1" fmla="*/ 0 w 11220"/>
                <a:gd name="connsiteY1" fmla="*/ 6962 h 6961"/>
                <a:gd name="connsiteX2" fmla="*/ 0 w 11220"/>
                <a:gd name="connsiteY2" fmla="*/ 0 h 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6961">
                  <a:moveTo>
                    <a:pt x="0" y="6962"/>
                  </a:moveTo>
                  <a:lnTo>
                    <a:pt x="0" y="696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4053BAFC-D286-48A7-BB43-7BCAEAD279BB}"/>
                </a:ext>
              </a:extLst>
            </p:cNvPr>
            <p:cNvSpPr/>
            <p:nvPr/>
          </p:nvSpPr>
          <p:spPr>
            <a:xfrm>
              <a:off x="4878691" y="4699720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5E094117-50EE-448E-AE7F-0D6A6F5E59BE}"/>
                </a:ext>
              </a:extLst>
            </p:cNvPr>
            <p:cNvSpPr/>
            <p:nvPr/>
          </p:nvSpPr>
          <p:spPr>
            <a:xfrm>
              <a:off x="4882506" y="469972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151C025A-8071-4545-A783-A6DFC8704FFD}"/>
                </a:ext>
              </a:extLst>
            </p:cNvPr>
            <p:cNvSpPr/>
            <p:nvPr/>
          </p:nvSpPr>
          <p:spPr>
            <a:xfrm>
              <a:off x="4887556" y="469972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ADFB00B-A378-484A-AA49-08F67CFA08B9}"/>
                </a:ext>
              </a:extLst>
            </p:cNvPr>
            <p:cNvSpPr/>
            <p:nvPr/>
          </p:nvSpPr>
          <p:spPr>
            <a:xfrm>
              <a:off x="4892605" y="4699720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9C7EF0F1-6705-41D8-8E52-3A852C040D1B}"/>
                </a:ext>
              </a:extLst>
            </p:cNvPr>
            <p:cNvSpPr/>
            <p:nvPr/>
          </p:nvSpPr>
          <p:spPr>
            <a:xfrm>
              <a:off x="4902704" y="469972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F88AAD96-5E56-458F-AA9B-B42765953F73}"/>
                </a:ext>
              </a:extLst>
            </p:cNvPr>
            <p:cNvSpPr/>
            <p:nvPr/>
          </p:nvSpPr>
          <p:spPr>
            <a:xfrm>
              <a:off x="4907753" y="4694125"/>
              <a:ext cx="11220" cy="5594"/>
            </a:xfrm>
            <a:custGeom>
              <a:avLst/>
              <a:gdLst>
                <a:gd name="connsiteX0" fmla="*/ 0 w 11220"/>
                <a:gd name="connsiteY0" fmla="*/ 5595 h 5594"/>
                <a:gd name="connsiteX1" fmla="*/ 0 w 11220"/>
                <a:gd name="connsiteY1" fmla="*/ 5595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5"/>
                  </a:moveTo>
                  <a:lnTo>
                    <a:pt x="0" y="559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7B18061B-3B60-4941-B5BE-518E0D8621C1}"/>
                </a:ext>
              </a:extLst>
            </p:cNvPr>
            <p:cNvSpPr/>
            <p:nvPr/>
          </p:nvSpPr>
          <p:spPr>
            <a:xfrm>
              <a:off x="4907753" y="469412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93DAE4AD-0698-468A-A3AC-41C4164766C7}"/>
                </a:ext>
              </a:extLst>
            </p:cNvPr>
            <p:cNvSpPr/>
            <p:nvPr/>
          </p:nvSpPr>
          <p:spPr>
            <a:xfrm>
              <a:off x="4912802" y="469412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221A0555-8B6E-4B6E-863C-1D9CE1A3D188}"/>
                </a:ext>
              </a:extLst>
            </p:cNvPr>
            <p:cNvSpPr/>
            <p:nvPr/>
          </p:nvSpPr>
          <p:spPr>
            <a:xfrm>
              <a:off x="4917852" y="469412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DD762CC3-07C5-4D06-A36D-7BBE4C0EEBDD}"/>
                </a:ext>
              </a:extLst>
            </p:cNvPr>
            <p:cNvSpPr/>
            <p:nvPr/>
          </p:nvSpPr>
          <p:spPr>
            <a:xfrm>
              <a:off x="4922901" y="4694125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0CD3C555-F1C9-4C94-A7A3-F295C10008E3}"/>
                </a:ext>
              </a:extLst>
            </p:cNvPr>
            <p:cNvSpPr/>
            <p:nvPr/>
          </p:nvSpPr>
          <p:spPr>
            <a:xfrm>
              <a:off x="4926716" y="469412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E5E5DF35-C9F6-4585-AB49-A28921C63B42}"/>
                </a:ext>
              </a:extLst>
            </p:cNvPr>
            <p:cNvSpPr/>
            <p:nvPr/>
          </p:nvSpPr>
          <p:spPr>
            <a:xfrm>
              <a:off x="4931765" y="469412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2D882355-FDB5-4267-9C48-D4527DE6BE4F}"/>
                </a:ext>
              </a:extLst>
            </p:cNvPr>
            <p:cNvSpPr/>
            <p:nvPr/>
          </p:nvSpPr>
          <p:spPr>
            <a:xfrm>
              <a:off x="4936815" y="469412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F7FECE3D-E67B-4998-BD40-5A1CB14C3376}"/>
                </a:ext>
              </a:extLst>
            </p:cNvPr>
            <p:cNvSpPr/>
            <p:nvPr/>
          </p:nvSpPr>
          <p:spPr>
            <a:xfrm>
              <a:off x="4941864" y="469412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E1618A89-4A98-416F-B4CA-9CB5EBA0A7AD}"/>
                </a:ext>
              </a:extLst>
            </p:cNvPr>
            <p:cNvSpPr/>
            <p:nvPr/>
          </p:nvSpPr>
          <p:spPr>
            <a:xfrm>
              <a:off x="4946913" y="469412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3BBDB47C-3AA3-4632-BAE1-B5CFA1EEACCB}"/>
                </a:ext>
              </a:extLst>
            </p:cNvPr>
            <p:cNvSpPr/>
            <p:nvPr/>
          </p:nvSpPr>
          <p:spPr>
            <a:xfrm>
              <a:off x="4951962" y="469412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D54F4CA2-10CF-49A7-ADD3-75F0A3987921}"/>
                </a:ext>
              </a:extLst>
            </p:cNvPr>
            <p:cNvSpPr/>
            <p:nvPr/>
          </p:nvSpPr>
          <p:spPr>
            <a:xfrm>
              <a:off x="4957012" y="4694125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37895287-53C7-4646-BB9B-6A700B1BEE72}"/>
                </a:ext>
              </a:extLst>
            </p:cNvPr>
            <p:cNvSpPr/>
            <p:nvPr/>
          </p:nvSpPr>
          <p:spPr>
            <a:xfrm>
              <a:off x="4967110" y="469412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C31188F1-DE21-4BAF-A891-3D70F6C139CE}"/>
                </a:ext>
              </a:extLst>
            </p:cNvPr>
            <p:cNvSpPr/>
            <p:nvPr/>
          </p:nvSpPr>
          <p:spPr>
            <a:xfrm>
              <a:off x="4972160" y="4687163"/>
              <a:ext cx="11220" cy="6961"/>
            </a:xfrm>
            <a:custGeom>
              <a:avLst/>
              <a:gdLst>
                <a:gd name="connsiteX0" fmla="*/ 0 w 11220"/>
                <a:gd name="connsiteY0" fmla="*/ 6962 h 6961"/>
                <a:gd name="connsiteX1" fmla="*/ 0 w 11220"/>
                <a:gd name="connsiteY1" fmla="*/ 6962 h 6961"/>
                <a:gd name="connsiteX2" fmla="*/ 0 w 11220"/>
                <a:gd name="connsiteY2" fmla="*/ 0 h 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6961">
                  <a:moveTo>
                    <a:pt x="0" y="6962"/>
                  </a:moveTo>
                  <a:lnTo>
                    <a:pt x="0" y="696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4D3A62E6-5A7C-435C-82BF-3F90ADD2A64B}"/>
                </a:ext>
              </a:extLst>
            </p:cNvPr>
            <p:cNvSpPr/>
            <p:nvPr/>
          </p:nvSpPr>
          <p:spPr>
            <a:xfrm>
              <a:off x="4972160" y="468716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D08DA61C-38F9-418B-AA9E-37C78EBBDBF4}"/>
                </a:ext>
              </a:extLst>
            </p:cNvPr>
            <p:cNvSpPr/>
            <p:nvPr/>
          </p:nvSpPr>
          <p:spPr>
            <a:xfrm>
              <a:off x="4977209" y="4681569"/>
              <a:ext cx="11220" cy="5594"/>
            </a:xfrm>
            <a:custGeom>
              <a:avLst/>
              <a:gdLst>
                <a:gd name="connsiteX0" fmla="*/ 0 w 11220"/>
                <a:gd name="connsiteY0" fmla="*/ 5594 h 5594"/>
                <a:gd name="connsiteX1" fmla="*/ 0 w 11220"/>
                <a:gd name="connsiteY1" fmla="*/ 5594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4"/>
                  </a:moveTo>
                  <a:lnTo>
                    <a:pt x="0" y="559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E74E9B33-E4F7-4AA2-A787-E4FF6C2B9B63}"/>
                </a:ext>
              </a:extLst>
            </p:cNvPr>
            <p:cNvSpPr/>
            <p:nvPr/>
          </p:nvSpPr>
          <p:spPr>
            <a:xfrm>
              <a:off x="4977209" y="4681569"/>
              <a:ext cx="3703" cy="12431"/>
            </a:xfrm>
            <a:custGeom>
              <a:avLst/>
              <a:gdLst>
                <a:gd name="connsiteX0" fmla="*/ 0 w 3703"/>
                <a:gd name="connsiteY0" fmla="*/ 0 h 12431"/>
                <a:gd name="connsiteX1" fmla="*/ 0 w 3703"/>
                <a:gd name="connsiteY1" fmla="*/ 0 h 12431"/>
                <a:gd name="connsiteX2" fmla="*/ 3703 w 370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3" h="12431">
                  <a:moveTo>
                    <a:pt x="0" y="0"/>
                  </a:moveTo>
                  <a:lnTo>
                    <a:pt x="0" y="0"/>
                  </a:lnTo>
                  <a:lnTo>
                    <a:pt x="3703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00A3E8B5-757D-45A8-BEA5-F115EA410653}"/>
                </a:ext>
              </a:extLst>
            </p:cNvPr>
            <p:cNvSpPr/>
            <p:nvPr/>
          </p:nvSpPr>
          <p:spPr>
            <a:xfrm>
              <a:off x="4980912" y="468156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B8452A2E-CD8B-4118-BE5B-EDFD72209BE8}"/>
                </a:ext>
              </a:extLst>
            </p:cNvPr>
            <p:cNvSpPr/>
            <p:nvPr/>
          </p:nvSpPr>
          <p:spPr>
            <a:xfrm>
              <a:off x="4985961" y="468156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B499F09B-8C7E-41B6-9D01-530675420749}"/>
                </a:ext>
              </a:extLst>
            </p:cNvPr>
            <p:cNvSpPr/>
            <p:nvPr/>
          </p:nvSpPr>
          <p:spPr>
            <a:xfrm>
              <a:off x="4991011" y="4681569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9A70E735-DC93-4461-B158-CB3E3B2791A2}"/>
                </a:ext>
              </a:extLst>
            </p:cNvPr>
            <p:cNvSpPr/>
            <p:nvPr/>
          </p:nvSpPr>
          <p:spPr>
            <a:xfrm>
              <a:off x="5001109" y="468156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C0C9959C-39CF-40AE-AB55-7C15E76ECCE4}"/>
                </a:ext>
              </a:extLst>
            </p:cNvPr>
            <p:cNvSpPr/>
            <p:nvPr/>
          </p:nvSpPr>
          <p:spPr>
            <a:xfrm>
              <a:off x="5006159" y="468156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3026EFB3-3A86-4CA3-A451-071873A23920}"/>
                </a:ext>
              </a:extLst>
            </p:cNvPr>
            <p:cNvSpPr/>
            <p:nvPr/>
          </p:nvSpPr>
          <p:spPr>
            <a:xfrm>
              <a:off x="5011208" y="468156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7FF45BD7-5E7F-4ABE-B614-1C925FD76DEB}"/>
                </a:ext>
              </a:extLst>
            </p:cNvPr>
            <p:cNvSpPr/>
            <p:nvPr/>
          </p:nvSpPr>
          <p:spPr>
            <a:xfrm>
              <a:off x="5016257" y="468156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84274CFA-6803-4083-9746-C8FFDBCB587B}"/>
                </a:ext>
              </a:extLst>
            </p:cNvPr>
            <p:cNvSpPr/>
            <p:nvPr/>
          </p:nvSpPr>
          <p:spPr>
            <a:xfrm>
              <a:off x="5021307" y="468156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BE30787-2933-4B54-A908-B4158479E1A9}"/>
                </a:ext>
              </a:extLst>
            </p:cNvPr>
            <p:cNvSpPr/>
            <p:nvPr/>
          </p:nvSpPr>
          <p:spPr>
            <a:xfrm>
              <a:off x="5026356" y="4681569"/>
              <a:ext cx="8864" cy="12431"/>
            </a:xfrm>
            <a:custGeom>
              <a:avLst/>
              <a:gdLst>
                <a:gd name="connsiteX0" fmla="*/ 0 w 8864"/>
                <a:gd name="connsiteY0" fmla="*/ 0 h 12431"/>
                <a:gd name="connsiteX1" fmla="*/ 0 w 8864"/>
                <a:gd name="connsiteY1" fmla="*/ 0 h 12431"/>
                <a:gd name="connsiteX2" fmla="*/ 8864 w 886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4" h="12431">
                  <a:moveTo>
                    <a:pt x="0" y="0"/>
                  </a:moveTo>
                  <a:lnTo>
                    <a:pt x="0" y="0"/>
                  </a:lnTo>
                  <a:lnTo>
                    <a:pt x="8864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51A1064B-5E8C-490C-835C-7DFD5BEF583A}"/>
                </a:ext>
              </a:extLst>
            </p:cNvPr>
            <p:cNvSpPr/>
            <p:nvPr/>
          </p:nvSpPr>
          <p:spPr>
            <a:xfrm>
              <a:off x="5035220" y="468156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DA851600-1BD8-4CDE-BF56-C60761CB14ED}"/>
                </a:ext>
              </a:extLst>
            </p:cNvPr>
            <p:cNvSpPr/>
            <p:nvPr/>
          </p:nvSpPr>
          <p:spPr>
            <a:xfrm>
              <a:off x="5040269" y="468156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263D7E2A-677D-49E8-98BF-7453C8838F09}"/>
                </a:ext>
              </a:extLst>
            </p:cNvPr>
            <p:cNvSpPr/>
            <p:nvPr/>
          </p:nvSpPr>
          <p:spPr>
            <a:xfrm>
              <a:off x="5045319" y="468156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3AB0D080-3DF8-46F3-BC40-7D693F7E3673}"/>
                </a:ext>
              </a:extLst>
            </p:cNvPr>
            <p:cNvSpPr/>
            <p:nvPr/>
          </p:nvSpPr>
          <p:spPr>
            <a:xfrm>
              <a:off x="5050368" y="468156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E2496F32-479F-4695-A625-CAC90BF9AE8E}"/>
                </a:ext>
              </a:extLst>
            </p:cNvPr>
            <p:cNvSpPr/>
            <p:nvPr/>
          </p:nvSpPr>
          <p:spPr>
            <a:xfrm>
              <a:off x="5055417" y="468156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58E438C7-8610-4639-9309-31486587B1A4}"/>
                </a:ext>
              </a:extLst>
            </p:cNvPr>
            <p:cNvSpPr/>
            <p:nvPr/>
          </p:nvSpPr>
          <p:spPr>
            <a:xfrm>
              <a:off x="5060467" y="468156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44D71C90-B32F-42E9-A7FB-D52048CF8357}"/>
                </a:ext>
              </a:extLst>
            </p:cNvPr>
            <p:cNvSpPr/>
            <p:nvPr/>
          </p:nvSpPr>
          <p:spPr>
            <a:xfrm>
              <a:off x="5065516" y="4667521"/>
              <a:ext cx="11220" cy="14048"/>
            </a:xfrm>
            <a:custGeom>
              <a:avLst/>
              <a:gdLst>
                <a:gd name="connsiteX0" fmla="*/ 0 w 11220"/>
                <a:gd name="connsiteY0" fmla="*/ 14048 h 14048"/>
                <a:gd name="connsiteX1" fmla="*/ 0 w 11220"/>
                <a:gd name="connsiteY1" fmla="*/ 14048 h 14048"/>
                <a:gd name="connsiteX2" fmla="*/ 0 w 11220"/>
                <a:gd name="connsiteY2" fmla="*/ 0 h 1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4048">
                  <a:moveTo>
                    <a:pt x="0" y="14048"/>
                  </a:moveTo>
                  <a:lnTo>
                    <a:pt x="0" y="14048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09C4A236-A757-44AD-B391-4C7071E66AE7}"/>
                </a:ext>
              </a:extLst>
            </p:cNvPr>
            <p:cNvSpPr/>
            <p:nvPr/>
          </p:nvSpPr>
          <p:spPr>
            <a:xfrm>
              <a:off x="5065516" y="4667521"/>
              <a:ext cx="8864" cy="12431"/>
            </a:xfrm>
            <a:custGeom>
              <a:avLst/>
              <a:gdLst>
                <a:gd name="connsiteX0" fmla="*/ 0 w 8864"/>
                <a:gd name="connsiteY0" fmla="*/ 0 h 12431"/>
                <a:gd name="connsiteX1" fmla="*/ 0 w 8864"/>
                <a:gd name="connsiteY1" fmla="*/ 0 h 12431"/>
                <a:gd name="connsiteX2" fmla="*/ 8864 w 886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4" h="12431">
                  <a:moveTo>
                    <a:pt x="0" y="0"/>
                  </a:moveTo>
                  <a:lnTo>
                    <a:pt x="0" y="0"/>
                  </a:lnTo>
                  <a:lnTo>
                    <a:pt x="8864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3D39275E-A6F1-4473-9312-D4A8D3E369E5}"/>
                </a:ext>
              </a:extLst>
            </p:cNvPr>
            <p:cNvSpPr/>
            <p:nvPr/>
          </p:nvSpPr>
          <p:spPr>
            <a:xfrm>
              <a:off x="5074380" y="466752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FD26C830-47A9-4F45-8149-257EF461455D}"/>
                </a:ext>
              </a:extLst>
            </p:cNvPr>
            <p:cNvSpPr/>
            <p:nvPr/>
          </p:nvSpPr>
          <p:spPr>
            <a:xfrm>
              <a:off x="5079430" y="4667521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A1294982-D11F-4E37-A4E9-41FC40CA16ED}"/>
                </a:ext>
              </a:extLst>
            </p:cNvPr>
            <p:cNvSpPr/>
            <p:nvPr/>
          </p:nvSpPr>
          <p:spPr>
            <a:xfrm>
              <a:off x="5089528" y="466752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FB6643A6-03CD-4369-B920-8E300FDD78BD}"/>
                </a:ext>
              </a:extLst>
            </p:cNvPr>
            <p:cNvSpPr/>
            <p:nvPr/>
          </p:nvSpPr>
          <p:spPr>
            <a:xfrm>
              <a:off x="5094578" y="466752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B1016BE1-F3ED-44CB-9CD8-02440F9DBDCF}"/>
                </a:ext>
              </a:extLst>
            </p:cNvPr>
            <p:cNvSpPr/>
            <p:nvPr/>
          </p:nvSpPr>
          <p:spPr>
            <a:xfrm>
              <a:off x="5099627" y="4660559"/>
              <a:ext cx="11220" cy="6961"/>
            </a:xfrm>
            <a:custGeom>
              <a:avLst/>
              <a:gdLst>
                <a:gd name="connsiteX0" fmla="*/ 0 w 11220"/>
                <a:gd name="connsiteY0" fmla="*/ 6962 h 6961"/>
                <a:gd name="connsiteX1" fmla="*/ 0 w 11220"/>
                <a:gd name="connsiteY1" fmla="*/ 6962 h 6961"/>
                <a:gd name="connsiteX2" fmla="*/ 0 w 11220"/>
                <a:gd name="connsiteY2" fmla="*/ 0 h 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6961">
                  <a:moveTo>
                    <a:pt x="0" y="6962"/>
                  </a:moveTo>
                  <a:lnTo>
                    <a:pt x="0" y="696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7F32A137-6C17-4BE5-BAAC-EDCF3071A750}"/>
                </a:ext>
              </a:extLst>
            </p:cNvPr>
            <p:cNvSpPr/>
            <p:nvPr/>
          </p:nvSpPr>
          <p:spPr>
            <a:xfrm>
              <a:off x="5099627" y="466055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085B09FE-B447-46E7-9DCE-FE54A38EC124}"/>
                </a:ext>
              </a:extLst>
            </p:cNvPr>
            <p:cNvSpPr/>
            <p:nvPr/>
          </p:nvSpPr>
          <p:spPr>
            <a:xfrm>
              <a:off x="5104676" y="466055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0EC72D46-5F17-4385-8E32-6D300D67BF63}"/>
                </a:ext>
              </a:extLst>
            </p:cNvPr>
            <p:cNvSpPr/>
            <p:nvPr/>
          </p:nvSpPr>
          <p:spPr>
            <a:xfrm>
              <a:off x="5109725" y="466055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37DB05F-AFF7-4FA4-9615-EEAD2C9A1EAB}"/>
                </a:ext>
              </a:extLst>
            </p:cNvPr>
            <p:cNvSpPr/>
            <p:nvPr/>
          </p:nvSpPr>
          <p:spPr>
            <a:xfrm>
              <a:off x="5114775" y="4660559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A0A8B7B-D36F-4E48-8F21-F434C522B4AC}"/>
                </a:ext>
              </a:extLst>
            </p:cNvPr>
            <p:cNvSpPr/>
            <p:nvPr/>
          </p:nvSpPr>
          <p:spPr>
            <a:xfrm>
              <a:off x="5118590" y="466055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95F6197-087C-44B0-98FB-B3EFF2681226}"/>
                </a:ext>
              </a:extLst>
            </p:cNvPr>
            <p:cNvSpPr/>
            <p:nvPr/>
          </p:nvSpPr>
          <p:spPr>
            <a:xfrm>
              <a:off x="5123639" y="4653597"/>
              <a:ext cx="11220" cy="6961"/>
            </a:xfrm>
            <a:custGeom>
              <a:avLst/>
              <a:gdLst>
                <a:gd name="connsiteX0" fmla="*/ 0 w 11220"/>
                <a:gd name="connsiteY0" fmla="*/ 6962 h 6961"/>
                <a:gd name="connsiteX1" fmla="*/ 0 w 11220"/>
                <a:gd name="connsiteY1" fmla="*/ 6962 h 6961"/>
                <a:gd name="connsiteX2" fmla="*/ 0 w 11220"/>
                <a:gd name="connsiteY2" fmla="*/ 0 h 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6961">
                  <a:moveTo>
                    <a:pt x="0" y="6962"/>
                  </a:moveTo>
                  <a:lnTo>
                    <a:pt x="0" y="696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3F083633-9904-4624-9D7D-067DA8E98DC9}"/>
                </a:ext>
              </a:extLst>
            </p:cNvPr>
            <p:cNvSpPr/>
            <p:nvPr/>
          </p:nvSpPr>
          <p:spPr>
            <a:xfrm>
              <a:off x="5123639" y="465359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8" name="Freeform: Shape 647">
              <a:extLst>
                <a:ext uri="{FF2B5EF4-FFF2-40B4-BE49-F238E27FC236}">
                  <a16:creationId xmlns:a16="http://schemas.microsoft.com/office/drawing/2014/main" id="{2BB5B0CF-7C36-4D4D-B41C-7A8535B50AAD}"/>
                </a:ext>
              </a:extLst>
            </p:cNvPr>
            <p:cNvSpPr/>
            <p:nvPr/>
          </p:nvSpPr>
          <p:spPr>
            <a:xfrm>
              <a:off x="5128688" y="465359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9" name="Freeform: Shape 648">
              <a:extLst>
                <a:ext uri="{FF2B5EF4-FFF2-40B4-BE49-F238E27FC236}">
                  <a16:creationId xmlns:a16="http://schemas.microsoft.com/office/drawing/2014/main" id="{ABF5B3CB-6E1A-47AA-9B21-F7B5B7D411A7}"/>
                </a:ext>
              </a:extLst>
            </p:cNvPr>
            <p:cNvSpPr/>
            <p:nvPr/>
          </p:nvSpPr>
          <p:spPr>
            <a:xfrm>
              <a:off x="5133738" y="465359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907DCF6E-4D53-48A0-98DB-E31432BA9805}"/>
                </a:ext>
              </a:extLst>
            </p:cNvPr>
            <p:cNvSpPr/>
            <p:nvPr/>
          </p:nvSpPr>
          <p:spPr>
            <a:xfrm>
              <a:off x="5138787" y="465359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47CBF54F-5A61-4437-96FD-4D207F0FEDE9}"/>
                </a:ext>
              </a:extLst>
            </p:cNvPr>
            <p:cNvSpPr/>
            <p:nvPr/>
          </p:nvSpPr>
          <p:spPr>
            <a:xfrm>
              <a:off x="5143836" y="465359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353B5A2C-2F27-407D-8562-7C2DF9625423}"/>
                </a:ext>
              </a:extLst>
            </p:cNvPr>
            <p:cNvSpPr/>
            <p:nvPr/>
          </p:nvSpPr>
          <p:spPr>
            <a:xfrm>
              <a:off x="5148886" y="465359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3" name="Freeform: Shape 652">
              <a:extLst>
                <a:ext uri="{FF2B5EF4-FFF2-40B4-BE49-F238E27FC236}">
                  <a16:creationId xmlns:a16="http://schemas.microsoft.com/office/drawing/2014/main" id="{0918DDB1-63B5-4D58-BA2B-8A46B5BB7AFD}"/>
                </a:ext>
              </a:extLst>
            </p:cNvPr>
            <p:cNvSpPr/>
            <p:nvPr/>
          </p:nvSpPr>
          <p:spPr>
            <a:xfrm>
              <a:off x="5153935" y="465359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4" name="Freeform: Shape 653">
              <a:extLst>
                <a:ext uri="{FF2B5EF4-FFF2-40B4-BE49-F238E27FC236}">
                  <a16:creationId xmlns:a16="http://schemas.microsoft.com/office/drawing/2014/main" id="{FD253EFE-9D87-4A5B-A6DD-A9F6D74EF84B}"/>
                </a:ext>
              </a:extLst>
            </p:cNvPr>
            <p:cNvSpPr/>
            <p:nvPr/>
          </p:nvSpPr>
          <p:spPr>
            <a:xfrm>
              <a:off x="5158984" y="465359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5" name="Freeform: Shape 654">
              <a:extLst>
                <a:ext uri="{FF2B5EF4-FFF2-40B4-BE49-F238E27FC236}">
                  <a16:creationId xmlns:a16="http://schemas.microsoft.com/office/drawing/2014/main" id="{FBBFC9B3-2166-47C7-BD47-AD1947F89DA1}"/>
                </a:ext>
              </a:extLst>
            </p:cNvPr>
            <p:cNvSpPr/>
            <p:nvPr/>
          </p:nvSpPr>
          <p:spPr>
            <a:xfrm>
              <a:off x="5164034" y="4653597"/>
              <a:ext cx="8752" cy="12431"/>
            </a:xfrm>
            <a:custGeom>
              <a:avLst/>
              <a:gdLst>
                <a:gd name="connsiteX0" fmla="*/ 0 w 8752"/>
                <a:gd name="connsiteY0" fmla="*/ 0 h 12431"/>
                <a:gd name="connsiteX1" fmla="*/ 0 w 8752"/>
                <a:gd name="connsiteY1" fmla="*/ 0 h 12431"/>
                <a:gd name="connsiteX2" fmla="*/ 8752 w 875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2" h="12431">
                  <a:moveTo>
                    <a:pt x="0" y="0"/>
                  </a:moveTo>
                  <a:lnTo>
                    <a:pt x="0" y="0"/>
                  </a:lnTo>
                  <a:lnTo>
                    <a:pt x="8752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6" name="Freeform: Shape 655">
              <a:extLst>
                <a:ext uri="{FF2B5EF4-FFF2-40B4-BE49-F238E27FC236}">
                  <a16:creationId xmlns:a16="http://schemas.microsoft.com/office/drawing/2014/main" id="{7003B946-2B87-4576-AA7B-378F5851DA70}"/>
                </a:ext>
              </a:extLst>
            </p:cNvPr>
            <p:cNvSpPr/>
            <p:nvPr/>
          </p:nvSpPr>
          <p:spPr>
            <a:xfrm>
              <a:off x="5172786" y="4646635"/>
              <a:ext cx="11220" cy="6962"/>
            </a:xfrm>
            <a:custGeom>
              <a:avLst/>
              <a:gdLst>
                <a:gd name="connsiteX0" fmla="*/ 0 w 11220"/>
                <a:gd name="connsiteY0" fmla="*/ 6962 h 6962"/>
                <a:gd name="connsiteX1" fmla="*/ 0 w 11220"/>
                <a:gd name="connsiteY1" fmla="*/ 6962 h 6962"/>
                <a:gd name="connsiteX2" fmla="*/ 0 w 11220"/>
                <a:gd name="connsiteY2" fmla="*/ 0 h 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6962">
                  <a:moveTo>
                    <a:pt x="0" y="6962"/>
                  </a:moveTo>
                  <a:lnTo>
                    <a:pt x="0" y="696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7" name="Freeform: Shape 656">
              <a:extLst>
                <a:ext uri="{FF2B5EF4-FFF2-40B4-BE49-F238E27FC236}">
                  <a16:creationId xmlns:a16="http://schemas.microsoft.com/office/drawing/2014/main" id="{F7D3E72B-3E4B-47D6-9B4D-BB47A5D5C9DA}"/>
                </a:ext>
              </a:extLst>
            </p:cNvPr>
            <p:cNvSpPr/>
            <p:nvPr/>
          </p:nvSpPr>
          <p:spPr>
            <a:xfrm>
              <a:off x="5172786" y="464663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8" name="Freeform: Shape 657">
              <a:extLst>
                <a:ext uri="{FF2B5EF4-FFF2-40B4-BE49-F238E27FC236}">
                  <a16:creationId xmlns:a16="http://schemas.microsoft.com/office/drawing/2014/main" id="{F504604B-0376-4563-A4D7-1195A80E7D29}"/>
                </a:ext>
              </a:extLst>
            </p:cNvPr>
            <p:cNvSpPr/>
            <p:nvPr/>
          </p:nvSpPr>
          <p:spPr>
            <a:xfrm>
              <a:off x="5177835" y="4639673"/>
              <a:ext cx="11220" cy="6961"/>
            </a:xfrm>
            <a:custGeom>
              <a:avLst/>
              <a:gdLst>
                <a:gd name="connsiteX0" fmla="*/ 0 w 11220"/>
                <a:gd name="connsiteY0" fmla="*/ 6962 h 6961"/>
                <a:gd name="connsiteX1" fmla="*/ 0 w 11220"/>
                <a:gd name="connsiteY1" fmla="*/ 6962 h 6961"/>
                <a:gd name="connsiteX2" fmla="*/ 0 w 11220"/>
                <a:gd name="connsiteY2" fmla="*/ 0 h 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6961">
                  <a:moveTo>
                    <a:pt x="0" y="6962"/>
                  </a:moveTo>
                  <a:lnTo>
                    <a:pt x="0" y="696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C1B194E0-A7AD-4B40-8089-276E77E2BD0E}"/>
                </a:ext>
              </a:extLst>
            </p:cNvPr>
            <p:cNvSpPr/>
            <p:nvPr/>
          </p:nvSpPr>
          <p:spPr>
            <a:xfrm>
              <a:off x="5177835" y="463967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98B65C90-76C5-49F9-A1C3-4D06A9F5F95E}"/>
                </a:ext>
              </a:extLst>
            </p:cNvPr>
            <p:cNvSpPr/>
            <p:nvPr/>
          </p:nvSpPr>
          <p:spPr>
            <a:xfrm>
              <a:off x="5182884" y="463967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8C70C3A4-9A43-40C6-8A8B-60EC5B933F08}"/>
                </a:ext>
              </a:extLst>
            </p:cNvPr>
            <p:cNvSpPr/>
            <p:nvPr/>
          </p:nvSpPr>
          <p:spPr>
            <a:xfrm>
              <a:off x="5187934" y="463967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25A3ADC7-6C96-4B08-A812-9CEF0E4F0F92}"/>
                </a:ext>
              </a:extLst>
            </p:cNvPr>
            <p:cNvSpPr/>
            <p:nvPr/>
          </p:nvSpPr>
          <p:spPr>
            <a:xfrm>
              <a:off x="5192983" y="4632587"/>
              <a:ext cx="11220" cy="7085"/>
            </a:xfrm>
            <a:custGeom>
              <a:avLst/>
              <a:gdLst>
                <a:gd name="connsiteX0" fmla="*/ 0 w 11220"/>
                <a:gd name="connsiteY0" fmla="*/ 7086 h 7085"/>
                <a:gd name="connsiteX1" fmla="*/ 0 w 11220"/>
                <a:gd name="connsiteY1" fmla="*/ 7086 h 7085"/>
                <a:gd name="connsiteX2" fmla="*/ 0 w 11220"/>
                <a:gd name="connsiteY2" fmla="*/ 0 h 7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7085">
                  <a:moveTo>
                    <a:pt x="0" y="7086"/>
                  </a:moveTo>
                  <a:lnTo>
                    <a:pt x="0" y="7086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B99B0572-8722-416A-8340-2B051BE7CB2D}"/>
                </a:ext>
              </a:extLst>
            </p:cNvPr>
            <p:cNvSpPr/>
            <p:nvPr/>
          </p:nvSpPr>
          <p:spPr>
            <a:xfrm>
              <a:off x="5192983" y="463258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82D0ADFC-37A6-4C2E-97D2-D70924978EF0}"/>
                </a:ext>
              </a:extLst>
            </p:cNvPr>
            <p:cNvSpPr/>
            <p:nvPr/>
          </p:nvSpPr>
          <p:spPr>
            <a:xfrm>
              <a:off x="5198032" y="4632587"/>
              <a:ext cx="15259" cy="12431"/>
            </a:xfrm>
            <a:custGeom>
              <a:avLst/>
              <a:gdLst>
                <a:gd name="connsiteX0" fmla="*/ 0 w 15259"/>
                <a:gd name="connsiteY0" fmla="*/ 0 h 12431"/>
                <a:gd name="connsiteX1" fmla="*/ 0 w 15259"/>
                <a:gd name="connsiteY1" fmla="*/ 0 h 12431"/>
                <a:gd name="connsiteX2" fmla="*/ 15260 w 1525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59" h="12431">
                  <a:moveTo>
                    <a:pt x="0" y="0"/>
                  </a:moveTo>
                  <a:lnTo>
                    <a:pt x="0" y="0"/>
                  </a:lnTo>
                  <a:lnTo>
                    <a:pt x="1526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5" name="Freeform: Shape 664">
              <a:extLst>
                <a:ext uri="{FF2B5EF4-FFF2-40B4-BE49-F238E27FC236}">
                  <a16:creationId xmlns:a16="http://schemas.microsoft.com/office/drawing/2014/main" id="{5EAD49C7-AEAF-4290-954F-639F0227BF11}"/>
                </a:ext>
              </a:extLst>
            </p:cNvPr>
            <p:cNvSpPr/>
            <p:nvPr/>
          </p:nvSpPr>
          <p:spPr>
            <a:xfrm>
              <a:off x="5213180" y="4632587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7F3018F4-2A81-4CBC-AEC6-6B78D7589057}"/>
                </a:ext>
              </a:extLst>
            </p:cNvPr>
            <p:cNvSpPr/>
            <p:nvPr/>
          </p:nvSpPr>
          <p:spPr>
            <a:xfrm>
              <a:off x="5216995" y="463258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1F30783C-D437-406C-826C-58494BBFCB23}"/>
                </a:ext>
              </a:extLst>
            </p:cNvPr>
            <p:cNvSpPr/>
            <p:nvPr/>
          </p:nvSpPr>
          <p:spPr>
            <a:xfrm>
              <a:off x="5222045" y="4625625"/>
              <a:ext cx="11220" cy="6961"/>
            </a:xfrm>
            <a:custGeom>
              <a:avLst/>
              <a:gdLst>
                <a:gd name="connsiteX0" fmla="*/ 0 w 11220"/>
                <a:gd name="connsiteY0" fmla="*/ 6962 h 6961"/>
                <a:gd name="connsiteX1" fmla="*/ 0 w 11220"/>
                <a:gd name="connsiteY1" fmla="*/ 6962 h 6961"/>
                <a:gd name="connsiteX2" fmla="*/ 0 w 11220"/>
                <a:gd name="connsiteY2" fmla="*/ 0 h 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6961">
                  <a:moveTo>
                    <a:pt x="0" y="6962"/>
                  </a:moveTo>
                  <a:lnTo>
                    <a:pt x="0" y="696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2E0A7401-C401-4012-82A0-A27EAF550A4C}"/>
                </a:ext>
              </a:extLst>
            </p:cNvPr>
            <p:cNvSpPr/>
            <p:nvPr/>
          </p:nvSpPr>
          <p:spPr>
            <a:xfrm>
              <a:off x="5222045" y="462562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08CBEFC7-49A8-4504-8216-61D1A611068D}"/>
                </a:ext>
              </a:extLst>
            </p:cNvPr>
            <p:cNvSpPr/>
            <p:nvPr/>
          </p:nvSpPr>
          <p:spPr>
            <a:xfrm>
              <a:off x="5227094" y="462562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CF18DCE1-2DA0-4618-8500-21D1106B1047}"/>
                </a:ext>
              </a:extLst>
            </p:cNvPr>
            <p:cNvSpPr/>
            <p:nvPr/>
          </p:nvSpPr>
          <p:spPr>
            <a:xfrm>
              <a:off x="5232143" y="4625625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8ECE2552-6006-4034-9CDB-433E5FDCB91F}"/>
                </a:ext>
              </a:extLst>
            </p:cNvPr>
            <p:cNvSpPr/>
            <p:nvPr/>
          </p:nvSpPr>
          <p:spPr>
            <a:xfrm>
              <a:off x="5242242" y="462562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ED89CC68-1491-4EAF-895C-7A5B6C7EA2E9}"/>
                </a:ext>
              </a:extLst>
            </p:cNvPr>
            <p:cNvSpPr/>
            <p:nvPr/>
          </p:nvSpPr>
          <p:spPr>
            <a:xfrm>
              <a:off x="5247291" y="462562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755B85F5-B240-4AAF-9C94-1592F47F653D}"/>
                </a:ext>
              </a:extLst>
            </p:cNvPr>
            <p:cNvSpPr/>
            <p:nvPr/>
          </p:nvSpPr>
          <p:spPr>
            <a:xfrm>
              <a:off x="5252341" y="4625625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D63676BE-08FF-4854-AD83-682B980FE865}"/>
                </a:ext>
              </a:extLst>
            </p:cNvPr>
            <p:cNvSpPr/>
            <p:nvPr/>
          </p:nvSpPr>
          <p:spPr>
            <a:xfrm>
              <a:off x="5256156" y="462562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737D6850-B5A1-4FAA-A250-11B9C46F5CFE}"/>
                </a:ext>
              </a:extLst>
            </p:cNvPr>
            <p:cNvSpPr/>
            <p:nvPr/>
          </p:nvSpPr>
          <p:spPr>
            <a:xfrm>
              <a:off x="5261205" y="462562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A298E5CD-EDA0-4827-A50F-73C2908E01C1}"/>
                </a:ext>
              </a:extLst>
            </p:cNvPr>
            <p:cNvSpPr/>
            <p:nvPr/>
          </p:nvSpPr>
          <p:spPr>
            <a:xfrm>
              <a:off x="5266254" y="4625625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9ADB863C-FFDD-4FBB-B902-099A65395500}"/>
                </a:ext>
              </a:extLst>
            </p:cNvPr>
            <p:cNvSpPr/>
            <p:nvPr/>
          </p:nvSpPr>
          <p:spPr>
            <a:xfrm>
              <a:off x="5281402" y="4618663"/>
              <a:ext cx="11220" cy="6962"/>
            </a:xfrm>
            <a:custGeom>
              <a:avLst/>
              <a:gdLst>
                <a:gd name="connsiteX0" fmla="*/ 0 w 11220"/>
                <a:gd name="connsiteY0" fmla="*/ 6962 h 6962"/>
                <a:gd name="connsiteX1" fmla="*/ 0 w 11220"/>
                <a:gd name="connsiteY1" fmla="*/ 6962 h 6962"/>
                <a:gd name="connsiteX2" fmla="*/ 0 w 11220"/>
                <a:gd name="connsiteY2" fmla="*/ 0 h 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6962">
                  <a:moveTo>
                    <a:pt x="0" y="6962"/>
                  </a:moveTo>
                  <a:lnTo>
                    <a:pt x="0" y="696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0512C1B8-23D9-4670-9044-2FAC418E7AC5}"/>
                </a:ext>
              </a:extLst>
            </p:cNvPr>
            <p:cNvSpPr/>
            <p:nvPr/>
          </p:nvSpPr>
          <p:spPr>
            <a:xfrm>
              <a:off x="5281402" y="461866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FB7D1897-E656-465B-8622-3F99A77C2489}"/>
                </a:ext>
              </a:extLst>
            </p:cNvPr>
            <p:cNvSpPr/>
            <p:nvPr/>
          </p:nvSpPr>
          <p:spPr>
            <a:xfrm>
              <a:off x="5286451" y="461866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1A1608FA-C5D6-49D7-9C33-3962166D999B}"/>
                </a:ext>
              </a:extLst>
            </p:cNvPr>
            <p:cNvSpPr/>
            <p:nvPr/>
          </p:nvSpPr>
          <p:spPr>
            <a:xfrm>
              <a:off x="5291501" y="461866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69517FC0-5558-4C1D-9197-435C9003C8C5}"/>
                </a:ext>
              </a:extLst>
            </p:cNvPr>
            <p:cNvSpPr/>
            <p:nvPr/>
          </p:nvSpPr>
          <p:spPr>
            <a:xfrm>
              <a:off x="5296550" y="461866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6FA19856-FEC2-4F8F-889D-8189258CBA8D}"/>
                </a:ext>
              </a:extLst>
            </p:cNvPr>
            <p:cNvSpPr/>
            <p:nvPr/>
          </p:nvSpPr>
          <p:spPr>
            <a:xfrm>
              <a:off x="5301599" y="4618663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FD097326-8481-4D47-9B9E-46E6A74817BE}"/>
                </a:ext>
              </a:extLst>
            </p:cNvPr>
            <p:cNvSpPr/>
            <p:nvPr/>
          </p:nvSpPr>
          <p:spPr>
            <a:xfrm>
              <a:off x="5305414" y="4618663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C56423B1-FF84-43FA-930C-0320D9178952}"/>
                </a:ext>
              </a:extLst>
            </p:cNvPr>
            <p:cNvSpPr/>
            <p:nvPr/>
          </p:nvSpPr>
          <p:spPr>
            <a:xfrm>
              <a:off x="5315513" y="461866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2C78A11E-B1B0-4B7F-AC74-3CE250141FFC}"/>
                </a:ext>
              </a:extLst>
            </p:cNvPr>
            <p:cNvSpPr/>
            <p:nvPr/>
          </p:nvSpPr>
          <p:spPr>
            <a:xfrm>
              <a:off x="5320562" y="461866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306FE538-AB61-4D82-B571-56243EAC84BA}"/>
                </a:ext>
              </a:extLst>
            </p:cNvPr>
            <p:cNvSpPr/>
            <p:nvPr/>
          </p:nvSpPr>
          <p:spPr>
            <a:xfrm>
              <a:off x="5325612" y="461866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3C5BB94A-BC7B-4421-B4B4-C6A11EA6F95A}"/>
                </a:ext>
              </a:extLst>
            </p:cNvPr>
            <p:cNvSpPr/>
            <p:nvPr/>
          </p:nvSpPr>
          <p:spPr>
            <a:xfrm>
              <a:off x="5330661" y="461866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C2041903-36F4-4CE8-B0B0-7FC563D77010}"/>
                </a:ext>
              </a:extLst>
            </p:cNvPr>
            <p:cNvSpPr/>
            <p:nvPr/>
          </p:nvSpPr>
          <p:spPr>
            <a:xfrm>
              <a:off x="5335710" y="4618663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54C765B6-592D-49A0-B486-07F3B7E5864F}"/>
                </a:ext>
              </a:extLst>
            </p:cNvPr>
            <p:cNvSpPr/>
            <p:nvPr/>
          </p:nvSpPr>
          <p:spPr>
            <a:xfrm>
              <a:off x="5350858" y="461866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EC9FC279-A536-4D42-8078-B8B3D7085200}"/>
                </a:ext>
              </a:extLst>
            </p:cNvPr>
            <p:cNvSpPr/>
            <p:nvPr/>
          </p:nvSpPr>
          <p:spPr>
            <a:xfrm>
              <a:off x="5355907" y="4618663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8E374E97-20B2-4A1D-B1EF-052C6C65BD0F}"/>
                </a:ext>
              </a:extLst>
            </p:cNvPr>
            <p:cNvSpPr/>
            <p:nvPr/>
          </p:nvSpPr>
          <p:spPr>
            <a:xfrm>
              <a:off x="5359722" y="461866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3D70D42A-F331-47CF-BBD6-63C24B2AE717}"/>
                </a:ext>
              </a:extLst>
            </p:cNvPr>
            <p:cNvSpPr/>
            <p:nvPr/>
          </p:nvSpPr>
          <p:spPr>
            <a:xfrm>
              <a:off x="5364772" y="461866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E08A5096-09DE-42A6-AC3F-CEFD929A4E6A}"/>
                </a:ext>
              </a:extLst>
            </p:cNvPr>
            <p:cNvSpPr/>
            <p:nvPr/>
          </p:nvSpPr>
          <p:spPr>
            <a:xfrm>
              <a:off x="5369821" y="461866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7477E0EB-C54D-4B2D-BBF2-F2D8DD38921F}"/>
                </a:ext>
              </a:extLst>
            </p:cNvPr>
            <p:cNvSpPr/>
            <p:nvPr/>
          </p:nvSpPr>
          <p:spPr>
            <a:xfrm>
              <a:off x="5374870" y="4618663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89B84D23-0142-49FC-9680-68692725AA8A}"/>
                </a:ext>
              </a:extLst>
            </p:cNvPr>
            <p:cNvSpPr/>
            <p:nvPr/>
          </p:nvSpPr>
          <p:spPr>
            <a:xfrm>
              <a:off x="5384969" y="461866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D6BF1A64-B8FF-41DC-8D63-87559DA6675F}"/>
                </a:ext>
              </a:extLst>
            </p:cNvPr>
            <p:cNvSpPr/>
            <p:nvPr/>
          </p:nvSpPr>
          <p:spPr>
            <a:xfrm>
              <a:off x="5390018" y="461866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9DE551D3-F40C-4646-9158-45C96B5B7A95}"/>
                </a:ext>
              </a:extLst>
            </p:cNvPr>
            <p:cNvSpPr/>
            <p:nvPr/>
          </p:nvSpPr>
          <p:spPr>
            <a:xfrm>
              <a:off x="5395068" y="461866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97368FD2-18FE-4685-8C6F-6BA37D620D41}"/>
                </a:ext>
              </a:extLst>
            </p:cNvPr>
            <p:cNvSpPr/>
            <p:nvPr/>
          </p:nvSpPr>
          <p:spPr>
            <a:xfrm>
              <a:off x="5400117" y="4618663"/>
              <a:ext cx="3703" cy="12431"/>
            </a:xfrm>
            <a:custGeom>
              <a:avLst/>
              <a:gdLst>
                <a:gd name="connsiteX0" fmla="*/ 0 w 3703"/>
                <a:gd name="connsiteY0" fmla="*/ 0 h 12431"/>
                <a:gd name="connsiteX1" fmla="*/ 0 w 3703"/>
                <a:gd name="connsiteY1" fmla="*/ 0 h 12431"/>
                <a:gd name="connsiteX2" fmla="*/ 3703 w 370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3" h="12431">
                  <a:moveTo>
                    <a:pt x="0" y="0"/>
                  </a:moveTo>
                  <a:lnTo>
                    <a:pt x="0" y="0"/>
                  </a:lnTo>
                  <a:lnTo>
                    <a:pt x="3703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AE553641-B257-4EB6-B1FC-D82EE9DE0CF5}"/>
                </a:ext>
              </a:extLst>
            </p:cNvPr>
            <p:cNvSpPr/>
            <p:nvPr/>
          </p:nvSpPr>
          <p:spPr>
            <a:xfrm>
              <a:off x="5403820" y="4618663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6DAD16B8-ACA4-4660-8648-3FB11C22BD04}"/>
                </a:ext>
              </a:extLst>
            </p:cNvPr>
            <p:cNvSpPr/>
            <p:nvPr/>
          </p:nvSpPr>
          <p:spPr>
            <a:xfrm>
              <a:off x="5413919" y="461866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BCCFD81D-F685-45A8-8F71-6B94B7424C4D}"/>
                </a:ext>
              </a:extLst>
            </p:cNvPr>
            <p:cNvSpPr/>
            <p:nvPr/>
          </p:nvSpPr>
          <p:spPr>
            <a:xfrm>
              <a:off x="5418968" y="461866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B53F95A5-7910-40A3-A216-6D759141CD59}"/>
                </a:ext>
              </a:extLst>
            </p:cNvPr>
            <p:cNvSpPr/>
            <p:nvPr/>
          </p:nvSpPr>
          <p:spPr>
            <a:xfrm>
              <a:off x="5424017" y="461866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D52232E6-54B7-4ED8-A16F-D592B5E4799B}"/>
                </a:ext>
              </a:extLst>
            </p:cNvPr>
            <p:cNvSpPr/>
            <p:nvPr/>
          </p:nvSpPr>
          <p:spPr>
            <a:xfrm>
              <a:off x="5429067" y="461866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08F7828A-9DA4-4EA3-A1EB-78D68425663F}"/>
                </a:ext>
              </a:extLst>
            </p:cNvPr>
            <p:cNvSpPr/>
            <p:nvPr/>
          </p:nvSpPr>
          <p:spPr>
            <a:xfrm>
              <a:off x="5434116" y="461866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B94F3E8D-F370-4CAE-A46F-6916B2558031}"/>
                </a:ext>
              </a:extLst>
            </p:cNvPr>
            <p:cNvSpPr/>
            <p:nvPr/>
          </p:nvSpPr>
          <p:spPr>
            <a:xfrm>
              <a:off x="5439165" y="4610334"/>
              <a:ext cx="11220" cy="8329"/>
            </a:xfrm>
            <a:custGeom>
              <a:avLst/>
              <a:gdLst>
                <a:gd name="connsiteX0" fmla="*/ 0 w 11220"/>
                <a:gd name="connsiteY0" fmla="*/ 8329 h 8329"/>
                <a:gd name="connsiteX1" fmla="*/ 0 w 11220"/>
                <a:gd name="connsiteY1" fmla="*/ 8329 h 8329"/>
                <a:gd name="connsiteX2" fmla="*/ 0 w 11220"/>
                <a:gd name="connsiteY2" fmla="*/ 0 h 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329">
                  <a:moveTo>
                    <a:pt x="0" y="8329"/>
                  </a:moveTo>
                  <a:lnTo>
                    <a:pt x="0" y="8329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EB32C458-EBBD-45CF-8793-F4F3AF2EA658}"/>
                </a:ext>
              </a:extLst>
            </p:cNvPr>
            <p:cNvSpPr/>
            <p:nvPr/>
          </p:nvSpPr>
          <p:spPr>
            <a:xfrm>
              <a:off x="5439165" y="4610334"/>
              <a:ext cx="8864" cy="12431"/>
            </a:xfrm>
            <a:custGeom>
              <a:avLst/>
              <a:gdLst>
                <a:gd name="connsiteX0" fmla="*/ 0 w 8864"/>
                <a:gd name="connsiteY0" fmla="*/ 0 h 12431"/>
                <a:gd name="connsiteX1" fmla="*/ 0 w 8864"/>
                <a:gd name="connsiteY1" fmla="*/ 0 h 12431"/>
                <a:gd name="connsiteX2" fmla="*/ 8864 w 886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4" h="12431">
                  <a:moveTo>
                    <a:pt x="0" y="0"/>
                  </a:moveTo>
                  <a:lnTo>
                    <a:pt x="0" y="0"/>
                  </a:lnTo>
                  <a:lnTo>
                    <a:pt x="8864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1E44CA78-E00C-4BE5-93B2-EED14DE6628B}"/>
                </a:ext>
              </a:extLst>
            </p:cNvPr>
            <p:cNvSpPr/>
            <p:nvPr/>
          </p:nvSpPr>
          <p:spPr>
            <a:xfrm>
              <a:off x="5448030" y="461033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E0FC6E3C-F47C-4F41-9845-C9847688F3CA}"/>
                </a:ext>
              </a:extLst>
            </p:cNvPr>
            <p:cNvSpPr/>
            <p:nvPr/>
          </p:nvSpPr>
          <p:spPr>
            <a:xfrm>
              <a:off x="5453079" y="461033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9" name="Freeform: Shape 708">
              <a:extLst>
                <a:ext uri="{FF2B5EF4-FFF2-40B4-BE49-F238E27FC236}">
                  <a16:creationId xmlns:a16="http://schemas.microsoft.com/office/drawing/2014/main" id="{35198696-7319-4AD9-BCA1-110CAA69F459}"/>
                </a:ext>
              </a:extLst>
            </p:cNvPr>
            <p:cNvSpPr/>
            <p:nvPr/>
          </p:nvSpPr>
          <p:spPr>
            <a:xfrm>
              <a:off x="5458128" y="461033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0" name="Freeform: Shape 709">
              <a:extLst>
                <a:ext uri="{FF2B5EF4-FFF2-40B4-BE49-F238E27FC236}">
                  <a16:creationId xmlns:a16="http://schemas.microsoft.com/office/drawing/2014/main" id="{07CE30D6-5B22-4967-9D8A-297327ED8CA2}"/>
                </a:ext>
              </a:extLst>
            </p:cNvPr>
            <p:cNvSpPr/>
            <p:nvPr/>
          </p:nvSpPr>
          <p:spPr>
            <a:xfrm>
              <a:off x="5463177" y="461033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1" name="Freeform: Shape 710">
              <a:extLst>
                <a:ext uri="{FF2B5EF4-FFF2-40B4-BE49-F238E27FC236}">
                  <a16:creationId xmlns:a16="http://schemas.microsoft.com/office/drawing/2014/main" id="{E5941A58-3D0C-4B2F-9319-BCD62D636931}"/>
                </a:ext>
              </a:extLst>
            </p:cNvPr>
            <p:cNvSpPr/>
            <p:nvPr/>
          </p:nvSpPr>
          <p:spPr>
            <a:xfrm>
              <a:off x="5468227" y="461033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2" name="Freeform: Shape 711">
              <a:extLst>
                <a:ext uri="{FF2B5EF4-FFF2-40B4-BE49-F238E27FC236}">
                  <a16:creationId xmlns:a16="http://schemas.microsoft.com/office/drawing/2014/main" id="{89FBAC04-07BE-416B-AF74-30DA12DE0830}"/>
                </a:ext>
              </a:extLst>
            </p:cNvPr>
            <p:cNvSpPr/>
            <p:nvPr/>
          </p:nvSpPr>
          <p:spPr>
            <a:xfrm>
              <a:off x="5473276" y="461033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3" name="Freeform: Shape 712">
              <a:extLst>
                <a:ext uri="{FF2B5EF4-FFF2-40B4-BE49-F238E27FC236}">
                  <a16:creationId xmlns:a16="http://schemas.microsoft.com/office/drawing/2014/main" id="{D7D4001C-CB51-4746-BE02-75DD84861988}"/>
                </a:ext>
              </a:extLst>
            </p:cNvPr>
            <p:cNvSpPr/>
            <p:nvPr/>
          </p:nvSpPr>
          <p:spPr>
            <a:xfrm>
              <a:off x="5478325" y="461033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31E3057-90BB-43CB-8B0A-EF4ABAFDDF46}"/>
                </a:ext>
              </a:extLst>
            </p:cNvPr>
            <p:cNvSpPr/>
            <p:nvPr/>
          </p:nvSpPr>
          <p:spPr>
            <a:xfrm>
              <a:off x="5483375" y="461033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FCA45AFD-9D46-44E0-9381-B26D560E1D8C}"/>
                </a:ext>
              </a:extLst>
            </p:cNvPr>
            <p:cNvSpPr/>
            <p:nvPr/>
          </p:nvSpPr>
          <p:spPr>
            <a:xfrm>
              <a:off x="5488424" y="461033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EE434C7C-EA09-4261-8A37-0BEF5737F7AA}"/>
                </a:ext>
              </a:extLst>
            </p:cNvPr>
            <p:cNvSpPr/>
            <p:nvPr/>
          </p:nvSpPr>
          <p:spPr>
            <a:xfrm>
              <a:off x="5493473" y="4610334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B6E0A476-7CA0-4AC5-99E7-F93CAE39188D}"/>
                </a:ext>
              </a:extLst>
            </p:cNvPr>
            <p:cNvSpPr/>
            <p:nvPr/>
          </p:nvSpPr>
          <p:spPr>
            <a:xfrm>
              <a:off x="5497288" y="461033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FC0B8313-8EDB-44B4-875B-214ADBF0DB11}"/>
                </a:ext>
              </a:extLst>
            </p:cNvPr>
            <p:cNvSpPr/>
            <p:nvPr/>
          </p:nvSpPr>
          <p:spPr>
            <a:xfrm>
              <a:off x="5502338" y="461033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D420A3CC-8CE4-4B9D-A9C9-B55CE556F6FB}"/>
                </a:ext>
              </a:extLst>
            </p:cNvPr>
            <p:cNvSpPr/>
            <p:nvPr/>
          </p:nvSpPr>
          <p:spPr>
            <a:xfrm>
              <a:off x="5507387" y="4610334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50800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C28F337E-DF4C-4822-BEB6-5463795E8AB9}"/>
                </a:ext>
              </a:extLst>
            </p:cNvPr>
            <p:cNvSpPr/>
            <p:nvPr/>
          </p:nvSpPr>
          <p:spPr>
            <a:xfrm>
              <a:off x="5517486" y="461033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0E802230-E838-429C-BEE5-4DD0FE2C76F0}"/>
                </a:ext>
              </a:extLst>
            </p:cNvPr>
            <p:cNvSpPr/>
            <p:nvPr/>
          </p:nvSpPr>
          <p:spPr>
            <a:xfrm>
              <a:off x="5522535" y="461033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361C1C4B-CCC4-4A6C-9BC9-DC2DBEC75673}"/>
                </a:ext>
              </a:extLst>
            </p:cNvPr>
            <p:cNvSpPr/>
            <p:nvPr/>
          </p:nvSpPr>
          <p:spPr>
            <a:xfrm>
              <a:off x="5527584" y="461033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1C02095E-3780-4A79-A711-AA35258F79B1}"/>
                </a:ext>
              </a:extLst>
            </p:cNvPr>
            <p:cNvSpPr/>
            <p:nvPr/>
          </p:nvSpPr>
          <p:spPr>
            <a:xfrm>
              <a:off x="5532633" y="461033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A1CDA2EE-3809-45FC-ACDB-DABEB0F9338A}"/>
                </a:ext>
              </a:extLst>
            </p:cNvPr>
            <p:cNvSpPr/>
            <p:nvPr/>
          </p:nvSpPr>
          <p:spPr>
            <a:xfrm>
              <a:off x="5537683" y="461033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05635574-7385-4D7C-A935-9B78F62BBD6B}"/>
                </a:ext>
              </a:extLst>
            </p:cNvPr>
            <p:cNvSpPr/>
            <p:nvPr/>
          </p:nvSpPr>
          <p:spPr>
            <a:xfrm>
              <a:off x="5542732" y="4610334"/>
              <a:ext cx="13913" cy="12431"/>
            </a:xfrm>
            <a:custGeom>
              <a:avLst/>
              <a:gdLst>
                <a:gd name="connsiteX0" fmla="*/ 0 w 13913"/>
                <a:gd name="connsiteY0" fmla="*/ 0 h 12431"/>
                <a:gd name="connsiteX1" fmla="*/ 0 w 13913"/>
                <a:gd name="connsiteY1" fmla="*/ 0 h 12431"/>
                <a:gd name="connsiteX2" fmla="*/ 13914 w 1391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13" h="12431">
                  <a:moveTo>
                    <a:pt x="0" y="0"/>
                  </a:moveTo>
                  <a:lnTo>
                    <a:pt x="0" y="0"/>
                  </a:lnTo>
                  <a:lnTo>
                    <a:pt x="13914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2F54A37A-77CD-42A0-A93F-6C43750FA403}"/>
                </a:ext>
              </a:extLst>
            </p:cNvPr>
            <p:cNvSpPr/>
            <p:nvPr/>
          </p:nvSpPr>
          <p:spPr>
            <a:xfrm>
              <a:off x="5556646" y="461033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AC074AD7-42A6-452F-A98F-64EFDBC98A78}"/>
                </a:ext>
              </a:extLst>
            </p:cNvPr>
            <p:cNvSpPr/>
            <p:nvPr/>
          </p:nvSpPr>
          <p:spPr>
            <a:xfrm>
              <a:off x="5561695" y="461033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F9A4E96D-A173-4F92-99C9-C62F3957F565}"/>
                </a:ext>
              </a:extLst>
            </p:cNvPr>
            <p:cNvSpPr/>
            <p:nvPr/>
          </p:nvSpPr>
          <p:spPr>
            <a:xfrm>
              <a:off x="5566744" y="461033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6DC2D1FB-949D-4953-A103-5F04F3A4A7F4}"/>
                </a:ext>
              </a:extLst>
            </p:cNvPr>
            <p:cNvSpPr/>
            <p:nvPr/>
          </p:nvSpPr>
          <p:spPr>
            <a:xfrm>
              <a:off x="5571794" y="461033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1AF3F3A2-4DCE-4E5F-9B07-D067465F0187}"/>
                </a:ext>
              </a:extLst>
            </p:cNvPr>
            <p:cNvSpPr/>
            <p:nvPr/>
          </p:nvSpPr>
          <p:spPr>
            <a:xfrm>
              <a:off x="5576843" y="4610334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93EDA90-1AAD-4671-9F63-56E3777E7003}"/>
                </a:ext>
              </a:extLst>
            </p:cNvPr>
            <p:cNvSpPr/>
            <p:nvPr/>
          </p:nvSpPr>
          <p:spPr>
            <a:xfrm>
              <a:off x="5586941" y="4601880"/>
              <a:ext cx="11220" cy="8453"/>
            </a:xfrm>
            <a:custGeom>
              <a:avLst/>
              <a:gdLst>
                <a:gd name="connsiteX0" fmla="*/ 0 w 11220"/>
                <a:gd name="connsiteY0" fmla="*/ 8454 h 8453"/>
                <a:gd name="connsiteX1" fmla="*/ 0 w 11220"/>
                <a:gd name="connsiteY1" fmla="*/ 8454 h 8453"/>
                <a:gd name="connsiteX2" fmla="*/ 0 w 11220"/>
                <a:gd name="connsiteY2" fmla="*/ 0 h 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453">
                  <a:moveTo>
                    <a:pt x="0" y="8454"/>
                  </a:moveTo>
                  <a:lnTo>
                    <a:pt x="0" y="845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463CDAD6-700A-4BAF-8FA5-71A8D0B050E0}"/>
                </a:ext>
              </a:extLst>
            </p:cNvPr>
            <p:cNvSpPr/>
            <p:nvPr/>
          </p:nvSpPr>
          <p:spPr>
            <a:xfrm>
              <a:off x="5586941" y="4601880"/>
              <a:ext cx="3815" cy="12431"/>
            </a:xfrm>
            <a:custGeom>
              <a:avLst/>
              <a:gdLst>
                <a:gd name="connsiteX0" fmla="*/ 0 w 3815"/>
                <a:gd name="connsiteY0" fmla="*/ 0 h 12431"/>
                <a:gd name="connsiteX1" fmla="*/ 0 w 3815"/>
                <a:gd name="connsiteY1" fmla="*/ 0 h 12431"/>
                <a:gd name="connsiteX2" fmla="*/ 3815 w 3815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5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3" name="Freeform: Shape 732">
              <a:extLst>
                <a:ext uri="{FF2B5EF4-FFF2-40B4-BE49-F238E27FC236}">
                  <a16:creationId xmlns:a16="http://schemas.microsoft.com/office/drawing/2014/main" id="{6F95E086-6738-4E8B-BBE0-77B0D75CE9EC}"/>
                </a:ext>
              </a:extLst>
            </p:cNvPr>
            <p:cNvSpPr/>
            <p:nvPr/>
          </p:nvSpPr>
          <p:spPr>
            <a:xfrm>
              <a:off x="5590757" y="460188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4" name="Freeform: Shape 733">
              <a:extLst>
                <a:ext uri="{FF2B5EF4-FFF2-40B4-BE49-F238E27FC236}">
                  <a16:creationId xmlns:a16="http://schemas.microsoft.com/office/drawing/2014/main" id="{38EAF661-9613-40C7-80DD-E5288F032032}"/>
                </a:ext>
              </a:extLst>
            </p:cNvPr>
            <p:cNvSpPr/>
            <p:nvPr/>
          </p:nvSpPr>
          <p:spPr>
            <a:xfrm>
              <a:off x="5595806" y="460188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D9CF3DE-55AA-49FC-8946-88D57FF45385}"/>
                </a:ext>
              </a:extLst>
            </p:cNvPr>
            <p:cNvSpPr/>
            <p:nvPr/>
          </p:nvSpPr>
          <p:spPr>
            <a:xfrm>
              <a:off x="5600855" y="460188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F3B63529-5989-46AB-BADB-270A5B783AFD}"/>
                </a:ext>
              </a:extLst>
            </p:cNvPr>
            <p:cNvSpPr/>
            <p:nvPr/>
          </p:nvSpPr>
          <p:spPr>
            <a:xfrm>
              <a:off x="5605904" y="460188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7" name="Freeform: Shape 736">
              <a:extLst>
                <a:ext uri="{FF2B5EF4-FFF2-40B4-BE49-F238E27FC236}">
                  <a16:creationId xmlns:a16="http://schemas.microsoft.com/office/drawing/2014/main" id="{E8AD72E3-AADD-4508-92EA-52B09DA60D11}"/>
                </a:ext>
              </a:extLst>
            </p:cNvPr>
            <p:cNvSpPr/>
            <p:nvPr/>
          </p:nvSpPr>
          <p:spPr>
            <a:xfrm>
              <a:off x="5610954" y="4592184"/>
              <a:ext cx="11220" cy="9696"/>
            </a:xfrm>
            <a:custGeom>
              <a:avLst/>
              <a:gdLst>
                <a:gd name="connsiteX0" fmla="*/ 0 w 11220"/>
                <a:gd name="connsiteY0" fmla="*/ 9697 h 9696"/>
                <a:gd name="connsiteX1" fmla="*/ 0 w 11220"/>
                <a:gd name="connsiteY1" fmla="*/ 9697 h 9696"/>
                <a:gd name="connsiteX2" fmla="*/ 0 w 11220"/>
                <a:gd name="connsiteY2" fmla="*/ 0 h 9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9696">
                  <a:moveTo>
                    <a:pt x="0" y="9697"/>
                  </a:moveTo>
                  <a:lnTo>
                    <a:pt x="0" y="969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8" name="Freeform: Shape 737">
              <a:extLst>
                <a:ext uri="{FF2B5EF4-FFF2-40B4-BE49-F238E27FC236}">
                  <a16:creationId xmlns:a16="http://schemas.microsoft.com/office/drawing/2014/main" id="{B11C2384-AF77-41E8-BEDE-4B88FA415A27}"/>
                </a:ext>
              </a:extLst>
            </p:cNvPr>
            <p:cNvSpPr/>
            <p:nvPr/>
          </p:nvSpPr>
          <p:spPr>
            <a:xfrm>
              <a:off x="5610954" y="4592184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9" name="Freeform: Shape 738">
              <a:extLst>
                <a:ext uri="{FF2B5EF4-FFF2-40B4-BE49-F238E27FC236}">
                  <a16:creationId xmlns:a16="http://schemas.microsoft.com/office/drawing/2014/main" id="{0C2A878A-F107-4AA1-919F-438924655992}"/>
                </a:ext>
              </a:extLst>
            </p:cNvPr>
            <p:cNvSpPr/>
            <p:nvPr/>
          </p:nvSpPr>
          <p:spPr>
            <a:xfrm>
              <a:off x="5621052" y="45921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0" name="Freeform: Shape 739">
              <a:extLst>
                <a:ext uri="{FF2B5EF4-FFF2-40B4-BE49-F238E27FC236}">
                  <a16:creationId xmlns:a16="http://schemas.microsoft.com/office/drawing/2014/main" id="{1DB13A2F-268B-4B55-B95C-FCA399CF3AF2}"/>
                </a:ext>
              </a:extLst>
            </p:cNvPr>
            <p:cNvSpPr/>
            <p:nvPr/>
          </p:nvSpPr>
          <p:spPr>
            <a:xfrm>
              <a:off x="5626102" y="45921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1" name="Freeform: Shape 740">
              <a:extLst>
                <a:ext uri="{FF2B5EF4-FFF2-40B4-BE49-F238E27FC236}">
                  <a16:creationId xmlns:a16="http://schemas.microsoft.com/office/drawing/2014/main" id="{DD1C278A-0E01-4064-937D-F12EB1B5202C}"/>
                </a:ext>
              </a:extLst>
            </p:cNvPr>
            <p:cNvSpPr/>
            <p:nvPr/>
          </p:nvSpPr>
          <p:spPr>
            <a:xfrm>
              <a:off x="5631151" y="4592184"/>
              <a:ext cx="3703" cy="12431"/>
            </a:xfrm>
            <a:custGeom>
              <a:avLst/>
              <a:gdLst>
                <a:gd name="connsiteX0" fmla="*/ 0 w 3703"/>
                <a:gd name="connsiteY0" fmla="*/ 0 h 12431"/>
                <a:gd name="connsiteX1" fmla="*/ 0 w 3703"/>
                <a:gd name="connsiteY1" fmla="*/ 0 h 12431"/>
                <a:gd name="connsiteX2" fmla="*/ 3703 w 370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3" h="12431">
                  <a:moveTo>
                    <a:pt x="0" y="0"/>
                  </a:moveTo>
                  <a:lnTo>
                    <a:pt x="0" y="0"/>
                  </a:lnTo>
                  <a:lnTo>
                    <a:pt x="3703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2" name="Freeform: Shape 741">
              <a:extLst>
                <a:ext uri="{FF2B5EF4-FFF2-40B4-BE49-F238E27FC236}">
                  <a16:creationId xmlns:a16="http://schemas.microsoft.com/office/drawing/2014/main" id="{1775E95A-5C73-454C-B5CA-CD370C0E95A6}"/>
                </a:ext>
              </a:extLst>
            </p:cNvPr>
            <p:cNvSpPr/>
            <p:nvPr/>
          </p:nvSpPr>
          <p:spPr>
            <a:xfrm>
              <a:off x="5634854" y="45921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3" name="Freeform: Shape 742">
              <a:extLst>
                <a:ext uri="{FF2B5EF4-FFF2-40B4-BE49-F238E27FC236}">
                  <a16:creationId xmlns:a16="http://schemas.microsoft.com/office/drawing/2014/main" id="{28CD400F-A15E-4D3E-8BF5-26BDF0B3B16E}"/>
                </a:ext>
              </a:extLst>
            </p:cNvPr>
            <p:cNvSpPr/>
            <p:nvPr/>
          </p:nvSpPr>
          <p:spPr>
            <a:xfrm>
              <a:off x="5639903" y="45921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4" name="Freeform: Shape 743">
              <a:extLst>
                <a:ext uri="{FF2B5EF4-FFF2-40B4-BE49-F238E27FC236}">
                  <a16:creationId xmlns:a16="http://schemas.microsoft.com/office/drawing/2014/main" id="{3667D608-014A-48F9-B43E-7BD5F6DDCE99}"/>
                </a:ext>
              </a:extLst>
            </p:cNvPr>
            <p:cNvSpPr/>
            <p:nvPr/>
          </p:nvSpPr>
          <p:spPr>
            <a:xfrm>
              <a:off x="5644953" y="45921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E34FDE62-8DA8-4A50-B9FF-CF854C5617C4}"/>
                </a:ext>
              </a:extLst>
            </p:cNvPr>
            <p:cNvSpPr/>
            <p:nvPr/>
          </p:nvSpPr>
          <p:spPr>
            <a:xfrm>
              <a:off x="5650002" y="4592184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1DBFC70A-59DA-490A-9C21-EC049695EE0C}"/>
                </a:ext>
              </a:extLst>
            </p:cNvPr>
            <p:cNvSpPr/>
            <p:nvPr/>
          </p:nvSpPr>
          <p:spPr>
            <a:xfrm>
              <a:off x="5660101" y="45921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27AC8DD6-87F3-43C2-960C-2F2358369D29}"/>
                </a:ext>
              </a:extLst>
            </p:cNvPr>
            <p:cNvSpPr/>
            <p:nvPr/>
          </p:nvSpPr>
          <p:spPr>
            <a:xfrm>
              <a:off x="5665150" y="45921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62B6B68F-E5A2-49CA-9DB8-5C67940D0DCA}"/>
                </a:ext>
              </a:extLst>
            </p:cNvPr>
            <p:cNvSpPr/>
            <p:nvPr/>
          </p:nvSpPr>
          <p:spPr>
            <a:xfrm>
              <a:off x="5670199" y="45921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2A9CBE72-BBA1-4B63-BA42-19858706B09E}"/>
                </a:ext>
              </a:extLst>
            </p:cNvPr>
            <p:cNvSpPr/>
            <p:nvPr/>
          </p:nvSpPr>
          <p:spPr>
            <a:xfrm>
              <a:off x="5675249" y="45921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EC14BE3A-84EA-4621-9327-371BCC5A3FEC}"/>
                </a:ext>
              </a:extLst>
            </p:cNvPr>
            <p:cNvSpPr/>
            <p:nvPr/>
          </p:nvSpPr>
          <p:spPr>
            <a:xfrm>
              <a:off x="5680298" y="4592184"/>
              <a:ext cx="8864" cy="12431"/>
            </a:xfrm>
            <a:custGeom>
              <a:avLst/>
              <a:gdLst>
                <a:gd name="connsiteX0" fmla="*/ 0 w 8864"/>
                <a:gd name="connsiteY0" fmla="*/ 0 h 12431"/>
                <a:gd name="connsiteX1" fmla="*/ 0 w 8864"/>
                <a:gd name="connsiteY1" fmla="*/ 0 h 12431"/>
                <a:gd name="connsiteX2" fmla="*/ 8864 w 886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4" h="12431">
                  <a:moveTo>
                    <a:pt x="0" y="0"/>
                  </a:moveTo>
                  <a:lnTo>
                    <a:pt x="0" y="0"/>
                  </a:lnTo>
                  <a:lnTo>
                    <a:pt x="8864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3260209F-DE08-4C6D-B864-EFD457269658}"/>
                </a:ext>
              </a:extLst>
            </p:cNvPr>
            <p:cNvSpPr/>
            <p:nvPr/>
          </p:nvSpPr>
          <p:spPr>
            <a:xfrm>
              <a:off x="5689162" y="45921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24C7EF09-C2D7-45C6-8ABB-F167EC91707B}"/>
                </a:ext>
              </a:extLst>
            </p:cNvPr>
            <p:cNvSpPr/>
            <p:nvPr/>
          </p:nvSpPr>
          <p:spPr>
            <a:xfrm>
              <a:off x="5694212" y="45921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2A8CE0C7-D2FB-44DB-B396-2B39FB8EA8CE}"/>
                </a:ext>
              </a:extLst>
            </p:cNvPr>
            <p:cNvSpPr/>
            <p:nvPr/>
          </p:nvSpPr>
          <p:spPr>
            <a:xfrm>
              <a:off x="5699261" y="4592184"/>
              <a:ext cx="20197" cy="12431"/>
            </a:xfrm>
            <a:custGeom>
              <a:avLst/>
              <a:gdLst>
                <a:gd name="connsiteX0" fmla="*/ 0 w 20197"/>
                <a:gd name="connsiteY0" fmla="*/ 0 h 12431"/>
                <a:gd name="connsiteX1" fmla="*/ 0 w 20197"/>
                <a:gd name="connsiteY1" fmla="*/ 0 h 12431"/>
                <a:gd name="connsiteX2" fmla="*/ 20197 w 2019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97" h="12431">
                  <a:moveTo>
                    <a:pt x="0" y="0"/>
                  </a:moveTo>
                  <a:lnTo>
                    <a:pt x="0" y="0"/>
                  </a:lnTo>
                  <a:lnTo>
                    <a:pt x="20197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D456CA64-4D60-457B-8B8A-EAC2C6B75F05}"/>
                </a:ext>
              </a:extLst>
            </p:cNvPr>
            <p:cNvSpPr/>
            <p:nvPr/>
          </p:nvSpPr>
          <p:spPr>
            <a:xfrm>
              <a:off x="5719458" y="4592184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56E576E3-3932-486D-A359-3F5034B1EE34}"/>
                </a:ext>
              </a:extLst>
            </p:cNvPr>
            <p:cNvSpPr/>
            <p:nvPr/>
          </p:nvSpPr>
          <p:spPr>
            <a:xfrm>
              <a:off x="5729557" y="4592184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6" name="Freeform: Shape 755">
              <a:extLst>
                <a:ext uri="{FF2B5EF4-FFF2-40B4-BE49-F238E27FC236}">
                  <a16:creationId xmlns:a16="http://schemas.microsoft.com/office/drawing/2014/main" id="{344D4262-8875-4A79-8BC7-9B3AEF67EC8C}"/>
                </a:ext>
              </a:extLst>
            </p:cNvPr>
            <p:cNvSpPr/>
            <p:nvPr/>
          </p:nvSpPr>
          <p:spPr>
            <a:xfrm>
              <a:off x="5733372" y="45921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6D5883F6-C996-489F-9B09-6440D8E892F5}"/>
                </a:ext>
              </a:extLst>
            </p:cNvPr>
            <p:cNvSpPr/>
            <p:nvPr/>
          </p:nvSpPr>
          <p:spPr>
            <a:xfrm>
              <a:off x="5738421" y="45921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C9F5F3B1-F57B-4C65-B191-7F9711278025}"/>
                </a:ext>
              </a:extLst>
            </p:cNvPr>
            <p:cNvSpPr/>
            <p:nvPr/>
          </p:nvSpPr>
          <p:spPr>
            <a:xfrm>
              <a:off x="5743470" y="45921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CEEC6FAD-67E6-4F60-8751-5D7E2775BFE6}"/>
                </a:ext>
              </a:extLst>
            </p:cNvPr>
            <p:cNvSpPr/>
            <p:nvPr/>
          </p:nvSpPr>
          <p:spPr>
            <a:xfrm>
              <a:off x="5748520" y="4592184"/>
              <a:ext cx="15147" cy="12431"/>
            </a:xfrm>
            <a:custGeom>
              <a:avLst/>
              <a:gdLst>
                <a:gd name="connsiteX0" fmla="*/ 0 w 15147"/>
                <a:gd name="connsiteY0" fmla="*/ 0 h 12431"/>
                <a:gd name="connsiteX1" fmla="*/ 0 w 15147"/>
                <a:gd name="connsiteY1" fmla="*/ 0 h 12431"/>
                <a:gd name="connsiteX2" fmla="*/ 15148 w 1514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7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42C1B134-B257-42D2-BE6E-B9FFCC0B3E57}"/>
                </a:ext>
              </a:extLst>
            </p:cNvPr>
            <p:cNvSpPr/>
            <p:nvPr/>
          </p:nvSpPr>
          <p:spPr>
            <a:xfrm>
              <a:off x="5763667" y="45921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B281C95A-CDF1-4F78-8130-3B04F1D46601}"/>
                </a:ext>
              </a:extLst>
            </p:cNvPr>
            <p:cNvSpPr/>
            <p:nvPr/>
          </p:nvSpPr>
          <p:spPr>
            <a:xfrm>
              <a:off x="5768717" y="45921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759825C6-F38D-4431-A625-82FEE6E25661}"/>
                </a:ext>
              </a:extLst>
            </p:cNvPr>
            <p:cNvSpPr/>
            <p:nvPr/>
          </p:nvSpPr>
          <p:spPr>
            <a:xfrm>
              <a:off x="5773766" y="4592184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31451C2B-7185-43F7-9E26-B0EF2246BDD9}"/>
                </a:ext>
              </a:extLst>
            </p:cNvPr>
            <p:cNvSpPr/>
            <p:nvPr/>
          </p:nvSpPr>
          <p:spPr>
            <a:xfrm>
              <a:off x="5777581" y="45921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56A83A88-AC23-4087-803A-6AE08F82431D}"/>
                </a:ext>
              </a:extLst>
            </p:cNvPr>
            <p:cNvSpPr/>
            <p:nvPr/>
          </p:nvSpPr>
          <p:spPr>
            <a:xfrm>
              <a:off x="5782630" y="45921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FADA16E4-7A3C-43A1-BF50-4F15328F6CC9}"/>
                </a:ext>
              </a:extLst>
            </p:cNvPr>
            <p:cNvSpPr/>
            <p:nvPr/>
          </p:nvSpPr>
          <p:spPr>
            <a:xfrm>
              <a:off x="5787680" y="45921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AF8C9B84-B74A-406A-B165-D292A8A3CA3C}"/>
                </a:ext>
              </a:extLst>
            </p:cNvPr>
            <p:cNvSpPr/>
            <p:nvPr/>
          </p:nvSpPr>
          <p:spPr>
            <a:xfrm>
              <a:off x="5792729" y="4582362"/>
              <a:ext cx="11220" cy="9821"/>
            </a:xfrm>
            <a:custGeom>
              <a:avLst/>
              <a:gdLst>
                <a:gd name="connsiteX0" fmla="*/ 0 w 11220"/>
                <a:gd name="connsiteY0" fmla="*/ 9821 h 9821"/>
                <a:gd name="connsiteX1" fmla="*/ 0 w 11220"/>
                <a:gd name="connsiteY1" fmla="*/ 9821 h 9821"/>
                <a:gd name="connsiteX2" fmla="*/ 0 w 11220"/>
                <a:gd name="connsiteY2" fmla="*/ 0 h 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9821">
                  <a:moveTo>
                    <a:pt x="0" y="9821"/>
                  </a:moveTo>
                  <a:lnTo>
                    <a:pt x="0" y="9821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E002AFA2-5776-4138-A41D-AB2426170F4B}"/>
                </a:ext>
              </a:extLst>
            </p:cNvPr>
            <p:cNvSpPr/>
            <p:nvPr/>
          </p:nvSpPr>
          <p:spPr>
            <a:xfrm>
              <a:off x="5792729" y="458236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A004D9F3-CBF6-4813-9CE8-C3A2CB652C7D}"/>
                </a:ext>
              </a:extLst>
            </p:cNvPr>
            <p:cNvSpPr/>
            <p:nvPr/>
          </p:nvSpPr>
          <p:spPr>
            <a:xfrm>
              <a:off x="5797778" y="458236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9" name="Freeform: Shape 768">
              <a:extLst>
                <a:ext uri="{FF2B5EF4-FFF2-40B4-BE49-F238E27FC236}">
                  <a16:creationId xmlns:a16="http://schemas.microsoft.com/office/drawing/2014/main" id="{B9FD50F7-C5E5-4620-AC1F-A237BEBF2B6A}"/>
                </a:ext>
              </a:extLst>
            </p:cNvPr>
            <p:cNvSpPr/>
            <p:nvPr/>
          </p:nvSpPr>
          <p:spPr>
            <a:xfrm>
              <a:off x="5802828" y="458236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0" name="Freeform: Shape 769">
              <a:extLst>
                <a:ext uri="{FF2B5EF4-FFF2-40B4-BE49-F238E27FC236}">
                  <a16:creationId xmlns:a16="http://schemas.microsoft.com/office/drawing/2014/main" id="{F96A8E60-E97E-471B-942B-C9F2BC3FBB83}"/>
                </a:ext>
              </a:extLst>
            </p:cNvPr>
            <p:cNvSpPr/>
            <p:nvPr/>
          </p:nvSpPr>
          <p:spPr>
            <a:xfrm>
              <a:off x="5807877" y="458236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1C738F88-C125-4358-AF6D-4FD0C3AEA92B}"/>
                </a:ext>
              </a:extLst>
            </p:cNvPr>
            <p:cNvSpPr/>
            <p:nvPr/>
          </p:nvSpPr>
          <p:spPr>
            <a:xfrm>
              <a:off x="5812926" y="458236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29130EAA-6775-419F-A7EC-0B4E7B3C584F}"/>
                </a:ext>
              </a:extLst>
            </p:cNvPr>
            <p:cNvSpPr/>
            <p:nvPr/>
          </p:nvSpPr>
          <p:spPr>
            <a:xfrm>
              <a:off x="5817976" y="4582362"/>
              <a:ext cx="3702" cy="12431"/>
            </a:xfrm>
            <a:custGeom>
              <a:avLst/>
              <a:gdLst>
                <a:gd name="connsiteX0" fmla="*/ 0 w 3702"/>
                <a:gd name="connsiteY0" fmla="*/ 0 h 12431"/>
                <a:gd name="connsiteX1" fmla="*/ 0 w 3702"/>
                <a:gd name="connsiteY1" fmla="*/ 0 h 12431"/>
                <a:gd name="connsiteX2" fmla="*/ 3703 w 370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2" h="12431">
                  <a:moveTo>
                    <a:pt x="0" y="0"/>
                  </a:moveTo>
                  <a:lnTo>
                    <a:pt x="0" y="0"/>
                  </a:lnTo>
                  <a:lnTo>
                    <a:pt x="3703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3" name="Freeform: Shape 772">
              <a:extLst>
                <a:ext uri="{FF2B5EF4-FFF2-40B4-BE49-F238E27FC236}">
                  <a16:creationId xmlns:a16="http://schemas.microsoft.com/office/drawing/2014/main" id="{ECCD36D8-8E39-41C5-8FF4-630EB6606BEA}"/>
                </a:ext>
              </a:extLst>
            </p:cNvPr>
            <p:cNvSpPr/>
            <p:nvPr/>
          </p:nvSpPr>
          <p:spPr>
            <a:xfrm>
              <a:off x="5821678" y="458236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4" name="Freeform: Shape 773">
              <a:extLst>
                <a:ext uri="{FF2B5EF4-FFF2-40B4-BE49-F238E27FC236}">
                  <a16:creationId xmlns:a16="http://schemas.microsoft.com/office/drawing/2014/main" id="{5C689C69-6B43-45E4-811A-34EFCC4A527D}"/>
                </a:ext>
              </a:extLst>
            </p:cNvPr>
            <p:cNvSpPr/>
            <p:nvPr/>
          </p:nvSpPr>
          <p:spPr>
            <a:xfrm>
              <a:off x="5826728" y="4572665"/>
              <a:ext cx="11220" cy="9696"/>
            </a:xfrm>
            <a:custGeom>
              <a:avLst/>
              <a:gdLst>
                <a:gd name="connsiteX0" fmla="*/ 0 w 11220"/>
                <a:gd name="connsiteY0" fmla="*/ 9697 h 9696"/>
                <a:gd name="connsiteX1" fmla="*/ 0 w 11220"/>
                <a:gd name="connsiteY1" fmla="*/ 9697 h 9696"/>
                <a:gd name="connsiteX2" fmla="*/ 0 w 11220"/>
                <a:gd name="connsiteY2" fmla="*/ 0 h 9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9696">
                  <a:moveTo>
                    <a:pt x="0" y="9697"/>
                  </a:moveTo>
                  <a:lnTo>
                    <a:pt x="0" y="969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5" name="Freeform: Shape 774">
              <a:extLst>
                <a:ext uri="{FF2B5EF4-FFF2-40B4-BE49-F238E27FC236}">
                  <a16:creationId xmlns:a16="http://schemas.microsoft.com/office/drawing/2014/main" id="{6ABB4D30-0E9B-447F-A5C1-021EF083BE40}"/>
                </a:ext>
              </a:extLst>
            </p:cNvPr>
            <p:cNvSpPr/>
            <p:nvPr/>
          </p:nvSpPr>
          <p:spPr>
            <a:xfrm>
              <a:off x="5826728" y="457266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6" name="Freeform: Shape 775">
              <a:extLst>
                <a:ext uri="{FF2B5EF4-FFF2-40B4-BE49-F238E27FC236}">
                  <a16:creationId xmlns:a16="http://schemas.microsoft.com/office/drawing/2014/main" id="{BEB7E81A-AAF9-4C3D-944B-E05D071D4472}"/>
                </a:ext>
              </a:extLst>
            </p:cNvPr>
            <p:cNvSpPr/>
            <p:nvPr/>
          </p:nvSpPr>
          <p:spPr>
            <a:xfrm>
              <a:off x="5831777" y="457266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7" name="Freeform: Shape 776">
              <a:extLst>
                <a:ext uri="{FF2B5EF4-FFF2-40B4-BE49-F238E27FC236}">
                  <a16:creationId xmlns:a16="http://schemas.microsoft.com/office/drawing/2014/main" id="{33DC16EF-89CB-4E6A-B6B1-5A0C888569F8}"/>
                </a:ext>
              </a:extLst>
            </p:cNvPr>
            <p:cNvSpPr/>
            <p:nvPr/>
          </p:nvSpPr>
          <p:spPr>
            <a:xfrm>
              <a:off x="5836826" y="4562844"/>
              <a:ext cx="11220" cy="9821"/>
            </a:xfrm>
            <a:custGeom>
              <a:avLst/>
              <a:gdLst>
                <a:gd name="connsiteX0" fmla="*/ 0 w 11220"/>
                <a:gd name="connsiteY0" fmla="*/ 9821 h 9821"/>
                <a:gd name="connsiteX1" fmla="*/ 0 w 11220"/>
                <a:gd name="connsiteY1" fmla="*/ 9821 h 9821"/>
                <a:gd name="connsiteX2" fmla="*/ 0 w 11220"/>
                <a:gd name="connsiteY2" fmla="*/ 0 h 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9821">
                  <a:moveTo>
                    <a:pt x="0" y="9821"/>
                  </a:moveTo>
                  <a:lnTo>
                    <a:pt x="0" y="9821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8" name="Freeform: Shape 777">
              <a:extLst>
                <a:ext uri="{FF2B5EF4-FFF2-40B4-BE49-F238E27FC236}">
                  <a16:creationId xmlns:a16="http://schemas.microsoft.com/office/drawing/2014/main" id="{74B5D984-C889-4B5E-A3D5-E52BB936FB3D}"/>
                </a:ext>
              </a:extLst>
            </p:cNvPr>
            <p:cNvSpPr/>
            <p:nvPr/>
          </p:nvSpPr>
          <p:spPr>
            <a:xfrm>
              <a:off x="5836826" y="456284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9" name="Freeform: Shape 778">
              <a:extLst>
                <a:ext uri="{FF2B5EF4-FFF2-40B4-BE49-F238E27FC236}">
                  <a16:creationId xmlns:a16="http://schemas.microsoft.com/office/drawing/2014/main" id="{F1AD8730-0519-4318-8EA6-087F62E52DF4}"/>
                </a:ext>
              </a:extLst>
            </p:cNvPr>
            <p:cNvSpPr/>
            <p:nvPr/>
          </p:nvSpPr>
          <p:spPr>
            <a:xfrm>
              <a:off x="5841876" y="4551655"/>
              <a:ext cx="11220" cy="11188"/>
            </a:xfrm>
            <a:custGeom>
              <a:avLst/>
              <a:gdLst>
                <a:gd name="connsiteX0" fmla="*/ 0 w 11220"/>
                <a:gd name="connsiteY0" fmla="*/ 11189 h 11188"/>
                <a:gd name="connsiteX1" fmla="*/ 0 w 11220"/>
                <a:gd name="connsiteY1" fmla="*/ 11189 h 11188"/>
                <a:gd name="connsiteX2" fmla="*/ 0 w 11220"/>
                <a:gd name="connsiteY2" fmla="*/ 0 h 11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1188">
                  <a:moveTo>
                    <a:pt x="0" y="11189"/>
                  </a:moveTo>
                  <a:lnTo>
                    <a:pt x="0" y="11189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0" name="Freeform: Shape 779">
              <a:extLst>
                <a:ext uri="{FF2B5EF4-FFF2-40B4-BE49-F238E27FC236}">
                  <a16:creationId xmlns:a16="http://schemas.microsoft.com/office/drawing/2014/main" id="{DD230C4E-2947-41F0-8537-1D00168F6797}"/>
                </a:ext>
              </a:extLst>
            </p:cNvPr>
            <p:cNvSpPr/>
            <p:nvPr/>
          </p:nvSpPr>
          <p:spPr>
            <a:xfrm>
              <a:off x="5841876" y="455165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1" name="Freeform: Shape 780">
              <a:extLst>
                <a:ext uri="{FF2B5EF4-FFF2-40B4-BE49-F238E27FC236}">
                  <a16:creationId xmlns:a16="http://schemas.microsoft.com/office/drawing/2014/main" id="{B8029D85-894B-48DE-99DD-A70B036C7102}"/>
                </a:ext>
              </a:extLst>
            </p:cNvPr>
            <p:cNvSpPr/>
            <p:nvPr/>
          </p:nvSpPr>
          <p:spPr>
            <a:xfrm>
              <a:off x="5846925" y="455165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2" name="Freeform: Shape 781">
              <a:extLst>
                <a:ext uri="{FF2B5EF4-FFF2-40B4-BE49-F238E27FC236}">
                  <a16:creationId xmlns:a16="http://schemas.microsoft.com/office/drawing/2014/main" id="{C74D8AB8-856D-4F5B-9327-E0806F9E959A}"/>
                </a:ext>
              </a:extLst>
            </p:cNvPr>
            <p:cNvSpPr/>
            <p:nvPr/>
          </p:nvSpPr>
          <p:spPr>
            <a:xfrm>
              <a:off x="5851974" y="455165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3" name="Freeform: Shape 782">
              <a:extLst>
                <a:ext uri="{FF2B5EF4-FFF2-40B4-BE49-F238E27FC236}">
                  <a16:creationId xmlns:a16="http://schemas.microsoft.com/office/drawing/2014/main" id="{6993F6D3-6D70-40C0-996E-5001BC1804B8}"/>
                </a:ext>
              </a:extLst>
            </p:cNvPr>
            <p:cNvSpPr/>
            <p:nvPr/>
          </p:nvSpPr>
          <p:spPr>
            <a:xfrm>
              <a:off x="5857024" y="455165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4" name="Freeform: Shape 783">
              <a:extLst>
                <a:ext uri="{FF2B5EF4-FFF2-40B4-BE49-F238E27FC236}">
                  <a16:creationId xmlns:a16="http://schemas.microsoft.com/office/drawing/2014/main" id="{54CD8CC9-BA58-42BC-B6B3-BFF174EBA06A}"/>
                </a:ext>
              </a:extLst>
            </p:cNvPr>
            <p:cNvSpPr/>
            <p:nvPr/>
          </p:nvSpPr>
          <p:spPr>
            <a:xfrm>
              <a:off x="5862073" y="455165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5" name="Freeform: Shape 784">
              <a:extLst>
                <a:ext uri="{FF2B5EF4-FFF2-40B4-BE49-F238E27FC236}">
                  <a16:creationId xmlns:a16="http://schemas.microsoft.com/office/drawing/2014/main" id="{87E68DF7-521B-40F4-B62F-BFD352C34573}"/>
                </a:ext>
              </a:extLst>
            </p:cNvPr>
            <p:cNvSpPr/>
            <p:nvPr/>
          </p:nvSpPr>
          <p:spPr>
            <a:xfrm>
              <a:off x="5867122" y="455165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6" name="Freeform: Shape 785">
              <a:extLst>
                <a:ext uri="{FF2B5EF4-FFF2-40B4-BE49-F238E27FC236}">
                  <a16:creationId xmlns:a16="http://schemas.microsoft.com/office/drawing/2014/main" id="{8286250B-4647-4DCE-8EA9-CC04D853D586}"/>
                </a:ext>
              </a:extLst>
            </p:cNvPr>
            <p:cNvSpPr/>
            <p:nvPr/>
          </p:nvSpPr>
          <p:spPr>
            <a:xfrm>
              <a:off x="5872172" y="4551655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7" name="Freeform: Shape 786">
              <a:extLst>
                <a:ext uri="{FF2B5EF4-FFF2-40B4-BE49-F238E27FC236}">
                  <a16:creationId xmlns:a16="http://schemas.microsoft.com/office/drawing/2014/main" id="{A37AD195-3BB2-453C-8F07-BA461542470D}"/>
                </a:ext>
              </a:extLst>
            </p:cNvPr>
            <p:cNvSpPr/>
            <p:nvPr/>
          </p:nvSpPr>
          <p:spPr>
            <a:xfrm>
              <a:off x="5875987" y="455165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8" name="Freeform: Shape 787">
              <a:extLst>
                <a:ext uri="{FF2B5EF4-FFF2-40B4-BE49-F238E27FC236}">
                  <a16:creationId xmlns:a16="http://schemas.microsoft.com/office/drawing/2014/main" id="{9E56F226-E276-422B-A379-BDFACA7EB4DE}"/>
                </a:ext>
              </a:extLst>
            </p:cNvPr>
            <p:cNvSpPr/>
            <p:nvPr/>
          </p:nvSpPr>
          <p:spPr>
            <a:xfrm>
              <a:off x="5881036" y="455165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9" name="Freeform: Shape 788">
              <a:extLst>
                <a:ext uri="{FF2B5EF4-FFF2-40B4-BE49-F238E27FC236}">
                  <a16:creationId xmlns:a16="http://schemas.microsoft.com/office/drawing/2014/main" id="{341ACFAC-3387-4A0D-ACC9-81A8758A2574}"/>
                </a:ext>
              </a:extLst>
            </p:cNvPr>
            <p:cNvSpPr/>
            <p:nvPr/>
          </p:nvSpPr>
          <p:spPr>
            <a:xfrm>
              <a:off x="5886085" y="4551655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0" name="Freeform: Shape 789">
              <a:extLst>
                <a:ext uri="{FF2B5EF4-FFF2-40B4-BE49-F238E27FC236}">
                  <a16:creationId xmlns:a16="http://schemas.microsoft.com/office/drawing/2014/main" id="{97AC086D-B28C-4829-B451-7673B2447B87}"/>
                </a:ext>
              </a:extLst>
            </p:cNvPr>
            <p:cNvSpPr/>
            <p:nvPr/>
          </p:nvSpPr>
          <p:spPr>
            <a:xfrm>
              <a:off x="5896184" y="4540467"/>
              <a:ext cx="11220" cy="11188"/>
            </a:xfrm>
            <a:custGeom>
              <a:avLst/>
              <a:gdLst>
                <a:gd name="connsiteX0" fmla="*/ 0 w 11220"/>
                <a:gd name="connsiteY0" fmla="*/ 11189 h 11188"/>
                <a:gd name="connsiteX1" fmla="*/ 0 w 11220"/>
                <a:gd name="connsiteY1" fmla="*/ 11189 h 11188"/>
                <a:gd name="connsiteX2" fmla="*/ 0 w 11220"/>
                <a:gd name="connsiteY2" fmla="*/ 0 h 11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1188">
                  <a:moveTo>
                    <a:pt x="0" y="11189"/>
                  </a:moveTo>
                  <a:lnTo>
                    <a:pt x="0" y="11189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1" name="Freeform: Shape 790">
              <a:extLst>
                <a:ext uri="{FF2B5EF4-FFF2-40B4-BE49-F238E27FC236}">
                  <a16:creationId xmlns:a16="http://schemas.microsoft.com/office/drawing/2014/main" id="{C937A92D-7CEC-4E57-BDCB-33AAC6E9DADF}"/>
                </a:ext>
              </a:extLst>
            </p:cNvPr>
            <p:cNvSpPr/>
            <p:nvPr/>
          </p:nvSpPr>
          <p:spPr>
            <a:xfrm>
              <a:off x="5896184" y="454046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2" name="Freeform: Shape 791">
              <a:extLst>
                <a:ext uri="{FF2B5EF4-FFF2-40B4-BE49-F238E27FC236}">
                  <a16:creationId xmlns:a16="http://schemas.microsoft.com/office/drawing/2014/main" id="{442D34D2-2A94-43B8-8FC1-91A898E0C9D8}"/>
                </a:ext>
              </a:extLst>
            </p:cNvPr>
            <p:cNvSpPr/>
            <p:nvPr/>
          </p:nvSpPr>
          <p:spPr>
            <a:xfrm>
              <a:off x="5901233" y="454046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3" name="Freeform: Shape 792">
              <a:extLst>
                <a:ext uri="{FF2B5EF4-FFF2-40B4-BE49-F238E27FC236}">
                  <a16:creationId xmlns:a16="http://schemas.microsoft.com/office/drawing/2014/main" id="{1333E190-1EDE-45D3-B76A-4C0C3A50D57B}"/>
                </a:ext>
              </a:extLst>
            </p:cNvPr>
            <p:cNvSpPr/>
            <p:nvPr/>
          </p:nvSpPr>
          <p:spPr>
            <a:xfrm>
              <a:off x="5906283" y="454046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4" name="Freeform: Shape 793">
              <a:extLst>
                <a:ext uri="{FF2B5EF4-FFF2-40B4-BE49-F238E27FC236}">
                  <a16:creationId xmlns:a16="http://schemas.microsoft.com/office/drawing/2014/main" id="{10D4E443-133A-471C-9C89-24269A4B6B3E}"/>
                </a:ext>
              </a:extLst>
            </p:cNvPr>
            <p:cNvSpPr/>
            <p:nvPr/>
          </p:nvSpPr>
          <p:spPr>
            <a:xfrm>
              <a:off x="5911332" y="454046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5" name="Freeform: Shape 794">
              <a:extLst>
                <a:ext uri="{FF2B5EF4-FFF2-40B4-BE49-F238E27FC236}">
                  <a16:creationId xmlns:a16="http://schemas.microsoft.com/office/drawing/2014/main" id="{FA306583-34C9-42DA-AD93-DA888AECF076}"/>
                </a:ext>
              </a:extLst>
            </p:cNvPr>
            <p:cNvSpPr/>
            <p:nvPr/>
          </p:nvSpPr>
          <p:spPr>
            <a:xfrm>
              <a:off x="5916381" y="4540467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6" name="Freeform: Shape 795">
              <a:extLst>
                <a:ext uri="{FF2B5EF4-FFF2-40B4-BE49-F238E27FC236}">
                  <a16:creationId xmlns:a16="http://schemas.microsoft.com/office/drawing/2014/main" id="{69CA0E37-0F31-4977-A85A-346E44B9ECE6}"/>
                </a:ext>
              </a:extLst>
            </p:cNvPr>
            <p:cNvSpPr/>
            <p:nvPr/>
          </p:nvSpPr>
          <p:spPr>
            <a:xfrm>
              <a:off x="5920196" y="4540467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7" name="Freeform: Shape 796">
              <a:extLst>
                <a:ext uri="{FF2B5EF4-FFF2-40B4-BE49-F238E27FC236}">
                  <a16:creationId xmlns:a16="http://schemas.microsoft.com/office/drawing/2014/main" id="{90CF3560-126F-4944-8F02-DD18EED5A5AE}"/>
                </a:ext>
              </a:extLst>
            </p:cNvPr>
            <p:cNvSpPr/>
            <p:nvPr/>
          </p:nvSpPr>
          <p:spPr>
            <a:xfrm>
              <a:off x="5935344" y="454046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8" name="Freeform: Shape 797">
              <a:extLst>
                <a:ext uri="{FF2B5EF4-FFF2-40B4-BE49-F238E27FC236}">
                  <a16:creationId xmlns:a16="http://schemas.microsoft.com/office/drawing/2014/main" id="{B5ADE6D3-B3B2-447F-AE8E-56AC9999C0E5}"/>
                </a:ext>
              </a:extLst>
            </p:cNvPr>
            <p:cNvSpPr/>
            <p:nvPr/>
          </p:nvSpPr>
          <p:spPr>
            <a:xfrm>
              <a:off x="5940393" y="454046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9" name="Freeform: Shape 798">
              <a:extLst>
                <a:ext uri="{FF2B5EF4-FFF2-40B4-BE49-F238E27FC236}">
                  <a16:creationId xmlns:a16="http://schemas.microsoft.com/office/drawing/2014/main" id="{5E5277F4-5237-4EC3-8169-DE7C42439EF7}"/>
                </a:ext>
              </a:extLst>
            </p:cNvPr>
            <p:cNvSpPr/>
            <p:nvPr/>
          </p:nvSpPr>
          <p:spPr>
            <a:xfrm>
              <a:off x="5945443" y="454046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0" name="Freeform: Shape 799">
              <a:extLst>
                <a:ext uri="{FF2B5EF4-FFF2-40B4-BE49-F238E27FC236}">
                  <a16:creationId xmlns:a16="http://schemas.microsoft.com/office/drawing/2014/main" id="{791FC3F4-EA1C-4C89-9C24-65F14BCB7159}"/>
                </a:ext>
              </a:extLst>
            </p:cNvPr>
            <p:cNvSpPr/>
            <p:nvPr/>
          </p:nvSpPr>
          <p:spPr>
            <a:xfrm>
              <a:off x="5950492" y="454046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EDC380E0-C3FC-4311-B6DD-B3C43C244B67}"/>
                </a:ext>
              </a:extLst>
            </p:cNvPr>
            <p:cNvSpPr/>
            <p:nvPr/>
          </p:nvSpPr>
          <p:spPr>
            <a:xfrm>
              <a:off x="5955541" y="454046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8237827E-FBC6-41DB-AB89-30D2105CC8E5}"/>
                </a:ext>
              </a:extLst>
            </p:cNvPr>
            <p:cNvSpPr/>
            <p:nvPr/>
          </p:nvSpPr>
          <p:spPr>
            <a:xfrm>
              <a:off x="5960591" y="4540467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9CDF52BF-5929-4325-B70D-1CE192DC57E2}"/>
                </a:ext>
              </a:extLst>
            </p:cNvPr>
            <p:cNvSpPr/>
            <p:nvPr/>
          </p:nvSpPr>
          <p:spPr>
            <a:xfrm>
              <a:off x="5964406" y="4529278"/>
              <a:ext cx="11220" cy="11188"/>
            </a:xfrm>
            <a:custGeom>
              <a:avLst/>
              <a:gdLst>
                <a:gd name="connsiteX0" fmla="*/ 0 w 11220"/>
                <a:gd name="connsiteY0" fmla="*/ 11189 h 11188"/>
                <a:gd name="connsiteX1" fmla="*/ 0 w 11220"/>
                <a:gd name="connsiteY1" fmla="*/ 11189 h 11188"/>
                <a:gd name="connsiteX2" fmla="*/ 0 w 11220"/>
                <a:gd name="connsiteY2" fmla="*/ 0 h 11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1188">
                  <a:moveTo>
                    <a:pt x="0" y="11189"/>
                  </a:moveTo>
                  <a:lnTo>
                    <a:pt x="0" y="11189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6441FF1A-CC5B-42B0-BFCC-853B400DA5D9}"/>
                </a:ext>
              </a:extLst>
            </p:cNvPr>
            <p:cNvSpPr/>
            <p:nvPr/>
          </p:nvSpPr>
          <p:spPr>
            <a:xfrm>
              <a:off x="5964406" y="452927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D83AD5F4-879C-435A-8E89-F264896373DF}"/>
                </a:ext>
              </a:extLst>
            </p:cNvPr>
            <p:cNvSpPr/>
            <p:nvPr/>
          </p:nvSpPr>
          <p:spPr>
            <a:xfrm>
              <a:off x="5969455" y="452927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21203CCD-637B-4B37-BF44-CD98066BC746}"/>
                </a:ext>
              </a:extLst>
            </p:cNvPr>
            <p:cNvSpPr/>
            <p:nvPr/>
          </p:nvSpPr>
          <p:spPr>
            <a:xfrm>
              <a:off x="5974504" y="452927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19E325F5-501E-422D-9551-61ABDE13CBF4}"/>
                </a:ext>
              </a:extLst>
            </p:cNvPr>
            <p:cNvSpPr/>
            <p:nvPr/>
          </p:nvSpPr>
          <p:spPr>
            <a:xfrm>
              <a:off x="5979554" y="452927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1C11B95B-BC2E-43CD-BC0C-AE84B8A5E701}"/>
                </a:ext>
              </a:extLst>
            </p:cNvPr>
            <p:cNvSpPr/>
            <p:nvPr/>
          </p:nvSpPr>
          <p:spPr>
            <a:xfrm>
              <a:off x="5984603" y="452927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B9BA7C72-E53C-4929-987F-8F065CCF2788}"/>
                </a:ext>
              </a:extLst>
            </p:cNvPr>
            <p:cNvSpPr/>
            <p:nvPr/>
          </p:nvSpPr>
          <p:spPr>
            <a:xfrm>
              <a:off x="5989652" y="452927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0" name="Freeform: Shape 809">
              <a:extLst>
                <a:ext uri="{FF2B5EF4-FFF2-40B4-BE49-F238E27FC236}">
                  <a16:creationId xmlns:a16="http://schemas.microsoft.com/office/drawing/2014/main" id="{FCE86D1D-BC16-410C-B637-767A4AFE2B5C}"/>
                </a:ext>
              </a:extLst>
            </p:cNvPr>
            <p:cNvSpPr/>
            <p:nvPr/>
          </p:nvSpPr>
          <p:spPr>
            <a:xfrm>
              <a:off x="5994702" y="452927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D8CA8E60-BBDF-4B64-AEBE-485FA002646C}"/>
                </a:ext>
              </a:extLst>
            </p:cNvPr>
            <p:cNvSpPr/>
            <p:nvPr/>
          </p:nvSpPr>
          <p:spPr>
            <a:xfrm>
              <a:off x="5999751" y="452927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2" name="Freeform: Shape 811">
              <a:extLst>
                <a:ext uri="{FF2B5EF4-FFF2-40B4-BE49-F238E27FC236}">
                  <a16:creationId xmlns:a16="http://schemas.microsoft.com/office/drawing/2014/main" id="{5F9831C8-4082-4B93-8E23-94BBD6639E78}"/>
                </a:ext>
              </a:extLst>
            </p:cNvPr>
            <p:cNvSpPr/>
            <p:nvPr/>
          </p:nvSpPr>
          <p:spPr>
            <a:xfrm>
              <a:off x="6004800" y="452927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3" name="Freeform: Shape 812">
              <a:extLst>
                <a:ext uri="{FF2B5EF4-FFF2-40B4-BE49-F238E27FC236}">
                  <a16:creationId xmlns:a16="http://schemas.microsoft.com/office/drawing/2014/main" id="{2F62FE51-9FD6-45A7-82EF-2339E4548376}"/>
                </a:ext>
              </a:extLst>
            </p:cNvPr>
            <p:cNvSpPr/>
            <p:nvPr/>
          </p:nvSpPr>
          <p:spPr>
            <a:xfrm>
              <a:off x="6009849" y="4518089"/>
              <a:ext cx="11220" cy="11189"/>
            </a:xfrm>
            <a:custGeom>
              <a:avLst/>
              <a:gdLst>
                <a:gd name="connsiteX0" fmla="*/ 0 w 11220"/>
                <a:gd name="connsiteY0" fmla="*/ 11189 h 11189"/>
                <a:gd name="connsiteX1" fmla="*/ 0 w 11220"/>
                <a:gd name="connsiteY1" fmla="*/ 11189 h 11189"/>
                <a:gd name="connsiteX2" fmla="*/ 0 w 11220"/>
                <a:gd name="connsiteY2" fmla="*/ 0 h 11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1189">
                  <a:moveTo>
                    <a:pt x="0" y="11189"/>
                  </a:moveTo>
                  <a:lnTo>
                    <a:pt x="0" y="11189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7E6A85FB-EE4A-42F1-A9F0-C24661029345}"/>
                </a:ext>
              </a:extLst>
            </p:cNvPr>
            <p:cNvSpPr/>
            <p:nvPr/>
          </p:nvSpPr>
          <p:spPr>
            <a:xfrm>
              <a:off x="6009849" y="4518089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5" name="Freeform: Shape 814">
              <a:extLst>
                <a:ext uri="{FF2B5EF4-FFF2-40B4-BE49-F238E27FC236}">
                  <a16:creationId xmlns:a16="http://schemas.microsoft.com/office/drawing/2014/main" id="{9813C209-E0E6-433C-BB53-C79BFA486E00}"/>
                </a:ext>
              </a:extLst>
            </p:cNvPr>
            <p:cNvSpPr/>
            <p:nvPr/>
          </p:nvSpPr>
          <p:spPr>
            <a:xfrm>
              <a:off x="6013664" y="451808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6" name="Freeform: Shape 815">
              <a:extLst>
                <a:ext uri="{FF2B5EF4-FFF2-40B4-BE49-F238E27FC236}">
                  <a16:creationId xmlns:a16="http://schemas.microsoft.com/office/drawing/2014/main" id="{D42A9D94-9681-471A-B7B8-2FFC9F70C651}"/>
                </a:ext>
              </a:extLst>
            </p:cNvPr>
            <p:cNvSpPr/>
            <p:nvPr/>
          </p:nvSpPr>
          <p:spPr>
            <a:xfrm>
              <a:off x="6018714" y="4505533"/>
              <a:ext cx="11220" cy="12555"/>
            </a:xfrm>
            <a:custGeom>
              <a:avLst/>
              <a:gdLst>
                <a:gd name="connsiteX0" fmla="*/ 0 w 11220"/>
                <a:gd name="connsiteY0" fmla="*/ 12556 h 12555"/>
                <a:gd name="connsiteX1" fmla="*/ 0 w 11220"/>
                <a:gd name="connsiteY1" fmla="*/ 12556 h 12555"/>
                <a:gd name="connsiteX2" fmla="*/ 0 w 11220"/>
                <a:gd name="connsiteY2" fmla="*/ 0 h 1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2555">
                  <a:moveTo>
                    <a:pt x="0" y="12556"/>
                  </a:moveTo>
                  <a:lnTo>
                    <a:pt x="0" y="12556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7" name="Freeform: Shape 816">
              <a:extLst>
                <a:ext uri="{FF2B5EF4-FFF2-40B4-BE49-F238E27FC236}">
                  <a16:creationId xmlns:a16="http://schemas.microsoft.com/office/drawing/2014/main" id="{31FE5D36-57B7-46B5-812E-7E435EC3FC3B}"/>
                </a:ext>
              </a:extLst>
            </p:cNvPr>
            <p:cNvSpPr/>
            <p:nvPr/>
          </p:nvSpPr>
          <p:spPr>
            <a:xfrm>
              <a:off x="6018714" y="450553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8" name="Freeform: Shape 817">
              <a:extLst>
                <a:ext uri="{FF2B5EF4-FFF2-40B4-BE49-F238E27FC236}">
                  <a16:creationId xmlns:a16="http://schemas.microsoft.com/office/drawing/2014/main" id="{DF5990C7-20D2-49D9-ABA0-68925C9815DB}"/>
                </a:ext>
              </a:extLst>
            </p:cNvPr>
            <p:cNvSpPr/>
            <p:nvPr/>
          </p:nvSpPr>
          <p:spPr>
            <a:xfrm>
              <a:off x="6023763" y="4505533"/>
              <a:ext cx="15147" cy="12431"/>
            </a:xfrm>
            <a:custGeom>
              <a:avLst/>
              <a:gdLst>
                <a:gd name="connsiteX0" fmla="*/ 0 w 15147"/>
                <a:gd name="connsiteY0" fmla="*/ 0 h 12431"/>
                <a:gd name="connsiteX1" fmla="*/ 0 w 15147"/>
                <a:gd name="connsiteY1" fmla="*/ 0 h 12431"/>
                <a:gd name="connsiteX2" fmla="*/ 15148 w 1514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7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9" name="Freeform: Shape 818">
              <a:extLst>
                <a:ext uri="{FF2B5EF4-FFF2-40B4-BE49-F238E27FC236}">
                  <a16:creationId xmlns:a16="http://schemas.microsoft.com/office/drawing/2014/main" id="{9A9D865F-D7FF-43A3-9B91-705120BFD83D}"/>
                </a:ext>
              </a:extLst>
            </p:cNvPr>
            <p:cNvSpPr/>
            <p:nvPr/>
          </p:nvSpPr>
          <p:spPr>
            <a:xfrm>
              <a:off x="6038911" y="450553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0" name="Freeform: Shape 819">
              <a:extLst>
                <a:ext uri="{FF2B5EF4-FFF2-40B4-BE49-F238E27FC236}">
                  <a16:creationId xmlns:a16="http://schemas.microsoft.com/office/drawing/2014/main" id="{408DC108-0B89-4824-BA9D-647A30E6D1CC}"/>
                </a:ext>
              </a:extLst>
            </p:cNvPr>
            <p:cNvSpPr/>
            <p:nvPr/>
          </p:nvSpPr>
          <p:spPr>
            <a:xfrm>
              <a:off x="6043960" y="450553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1" name="Freeform: Shape 820">
              <a:extLst>
                <a:ext uri="{FF2B5EF4-FFF2-40B4-BE49-F238E27FC236}">
                  <a16:creationId xmlns:a16="http://schemas.microsoft.com/office/drawing/2014/main" id="{437378A9-873A-49E2-8357-3DCEC258F2A8}"/>
                </a:ext>
              </a:extLst>
            </p:cNvPr>
            <p:cNvSpPr/>
            <p:nvPr/>
          </p:nvSpPr>
          <p:spPr>
            <a:xfrm>
              <a:off x="6049010" y="450553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2" name="Freeform: Shape 821">
              <a:extLst>
                <a:ext uri="{FF2B5EF4-FFF2-40B4-BE49-F238E27FC236}">
                  <a16:creationId xmlns:a16="http://schemas.microsoft.com/office/drawing/2014/main" id="{CDE5F0C0-1D07-4037-A7D0-0906640DE610}"/>
                </a:ext>
              </a:extLst>
            </p:cNvPr>
            <p:cNvSpPr/>
            <p:nvPr/>
          </p:nvSpPr>
          <p:spPr>
            <a:xfrm>
              <a:off x="6054059" y="450553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3" name="Freeform: Shape 822">
              <a:extLst>
                <a:ext uri="{FF2B5EF4-FFF2-40B4-BE49-F238E27FC236}">
                  <a16:creationId xmlns:a16="http://schemas.microsoft.com/office/drawing/2014/main" id="{35F26B71-5A44-4C80-AF38-2EB30074AAC0}"/>
                </a:ext>
              </a:extLst>
            </p:cNvPr>
            <p:cNvSpPr/>
            <p:nvPr/>
          </p:nvSpPr>
          <p:spPr>
            <a:xfrm>
              <a:off x="6059108" y="4505533"/>
              <a:ext cx="3702" cy="12431"/>
            </a:xfrm>
            <a:custGeom>
              <a:avLst/>
              <a:gdLst>
                <a:gd name="connsiteX0" fmla="*/ 0 w 3702"/>
                <a:gd name="connsiteY0" fmla="*/ 0 h 12431"/>
                <a:gd name="connsiteX1" fmla="*/ 0 w 3702"/>
                <a:gd name="connsiteY1" fmla="*/ 0 h 12431"/>
                <a:gd name="connsiteX2" fmla="*/ 3703 w 370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2" h="12431">
                  <a:moveTo>
                    <a:pt x="0" y="0"/>
                  </a:moveTo>
                  <a:lnTo>
                    <a:pt x="0" y="0"/>
                  </a:lnTo>
                  <a:lnTo>
                    <a:pt x="3703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4" name="Freeform: Shape 823">
              <a:extLst>
                <a:ext uri="{FF2B5EF4-FFF2-40B4-BE49-F238E27FC236}">
                  <a16:creationId xmlns:a16="http://schemas.microsoft.com/office/drawing/2014/main" id="{55104E2F-1859-45E7-B642-CCD820EA09E5}"/>
                </a:ext>
              </a:extLst>
            </p:cNvPr>
            <p:cNvSpPr/>
            <p:nvPr/>
          </p:nvSpPr>
          <p:spPr>
            <a:xfrm>
              <a:off x="6062811" y="4492977"/>
              <a:ext cx="11220" cy="12556"/>
            </a:xfrm>
            <a:custGeom>
              <a:avLst/>
              <a:gdLst>
                <a:gd name="connsiteX0" fmla="*/ 0 w 11220"/>
                <a:gd name="connsiteY0" fmla="*/ 12556 h 12556"/>
                <a:gd name="connsiteX1" fmla="*/ 0 w 11220"/>
                <a:gd name="connsiteY1" fmla="*/ 12556 h 12556"/>
                <a:gd name="connsiteX2" fmla="*/ 0 w 11220"/>
                <a:gd name="connsiteY2" fmla="*/ 0 h 1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2556">
                  <a:moveTo>
                    <a:pt x="0" y="12556"/>
                  </a:moveTo>
                  <a:lnTo>
                    <a:pt x="0" y="12556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3248E682-5967-4ABC-ACF6-86AFA73B8AF3}"/>
                </a:ext>
              </a:extLst>
            </p:cNvPr>
            <p:cNvSpPr/>
            <p:nvPr/>
          </p:nvSpPr>
          <p:spPr>
            <a:xfrm>
              <a:off x="6062811" y="4492977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99959463-C91D-4ACC-9AB3-B217A4546B59}"/>
                </a:ext>
              </a:extLst>
            </p:cNvPr>
            <p:cNvSpPr/>
            <p:nvPr/>
          </p:nvSpPr>
          <p:spPr>
            <a:xfrm>
              <a:off x="6072910" y="449297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024935AA-E077-47EA-8BE3-7D5FF98BFE40}"/>
                </a:ext>
              </a:extLst>
            </p:cNvPr>
            <p:cNvSpPr/>
            <p:nvPr/>
          </p:nvSpPr>
          <p:spPr>
            <a:xfrm>
              <a:off x="6077959" y="449297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ECEF7BE1-8B8D-46ED-B443-DF5D8350CD5C}"/>
                </a:ext>
              </a:extLst>
            </p:cNvPr>
            <p:cNvSpPr/>
            <p:nvPr/>
          </p:nvSpPr>
          <p:spPr>
            <a:xfrm>
              <a:off x="6083009" y="449297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48E27CD2-779D-4A6C-AD90-F858B5CFCD2B}"/>
                </a:ext>
              </a:extLst>
            </p:cNvPr>
            <p:cNvSpPr/>
            <p:nvPr/>
          </p:nvSpPr>
          <p:spPr>
            <a:xfrm>
              <a:off x="6088058" y="449297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F2ECC510-13C1-4D49-AB5A-9B2A9D035C2B}"/>
                </a:ext>
              </a:extLst>
            </p:cNvPr>
            <p:cNvSpPr/>
            <p:nvPr/>
          </p:nvSpPr>
          <p:spPr>
            <a:xfrm>
              <a:off x="6093107" y="449297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1" name="Freeform: Shape 830">
              <a:extLst>
                <a:ext uri="{FF2B5EF4-FFF2-40B4-BE49-F238E27FC236}">
                  <a16:creationId xmlns:a16="http://schemas.microsoft.com/office/drawing/2014/main" id="{A3A86C5B-4A58-48A1-B8B4-3F6FA2AE8BA7}"/>
                </a:ext>
              </a:extLst>
            </p:cNvPr>
            <p:cNvSpPr/>
            <p:nvPr/>
          </p:nvSpPr>
          <p:spPr>
            <a:xfrm>
              <a:off x="6098157" y="4492977"/>
              <a:ext cx="8864" cy="12431"/>
            </a:xfrm>
            <a:custGeom>
              <a:avLst/>
              <a:gdLst>
                <a:gd name="connsiteX0" fmla="*/ 0 w 8864"/>
                <a:gd name="connsiteY0" fmla="*/ 0 h 12431"/>
                <a:gd name="connsiteX1" fmla="*/ 0 w 8864"/>
                <a:gd name="connsiteY1" fmla="*/ 0 h 12431"/>
                <a:gd name="connsiteX2" fmla="*/ 8864 w 886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4" h="12431">
                  <a:moveTo>
                    <a:pt x="0" y="0"/>
                  </a:moveTo>
                  <a:lnTo>
                    <a:pt x="0" y="0"/>
                  </a:lnTo>
                  <a:lnTo>
                    <a:pt x="8864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2" name="Freeform: Shape 831">
              <a:extLst>
                <a:ext uri="{FF2B5EF4-FFF2-40B4-BE49-F238E27FC236}">
                  <a16:creationId xmlns:a16="http://schemas.microsoft.com/office/drawing/2014/main" id="{9F8380C4-95F0-4431-AE1B-41AC2142FFE3}"/>
                </a:ext>
              </a:extLst>
            </p:cNvPr>
            <p:cNvSpPr/>
            <p:nvPr/>
          </p:nvSpPr>
          <p:spPr>
            <a:xfrm>
              <a:off x="6107021" y="449297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3" name="Freeform: Shape 832">
              <a:extLst>
                <a:ext uri="{FF2B5EF4-FFF2-40B4-BE49-F238E27FC236}">
                  <a16:creationId xmlns:a16="http://schemas.microsoft.com/office/drawing/2014/main" id="{7C2201FD-D746-43B8-85AA-DC6AA171A45E}"/>
                </a:ext>
              </a:extLst>
            </p:cNvPr>
            <p:cNvSpPr/>
            <p:nvPr/>
          </p:nvSpPr>
          <p:spPr>
            <a:xfrm>
              <a:off x="6112070" y="449297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4" name="Freeform: Shape 833">
              <a:extLst>
                <a:ext uri="{FF2B5EF4-FFF2-40B4-BE49-F238E27FC236}">
                  <a16:creationId xmlns:a16="http://schemas.microsoft.com/office/drawing/2014/main" id="{423E0438-8CE0-4DFA-A8F9-A64606923588}"/>
                </a:ext>
              </a:extLst>
            </p:cNvPr>
            <p:cNvSpPr/>
            <p:nvPr/>
          </p:nvSpPr>
          <p:spPr>
            <a:xfrm>
              <a:off x="6117119" y="449297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5" name="Freeform: Shape 834">
              <a:extLst>
                <a:ext uri="{FF2B5EF4-FFF2-40B4-BE49-F238E27FC236}">
                  <a16:creationId xmlns:a16="http://schemas.microsoft.com/office/drawing/2014/main" id="{3F50B819-18DA-49A1-8A31-D1912F49C9C9}"/>
                </a:ext>
              </a:extLst>
            </p:cNvPr>
            <p:cNvSpPr/>
            <p:nvPr/>
          </p:nvSpPr>
          <p:spPr>
            <a:xfrm>
              <a:off x="6122169" y="449297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6" name="Freeform: Shape 835">
              <a:extLst>
                <a:ext uri="{FF2B5EF4-FFF2-40B4-BE49-F238E27FC236}">
                  <a16:creationId xmlns:a16="http://schemas.microsoft.com/office/drawing/2014/main" id="{6476379B-2616-47E0-BA62-86E9F429D913}"/>
                </a:ext>
              </a:extLst>
            </p:cNvPr>
            <p:cNvSpPr/>
            <p:nvPr/>
          </p:nvSpPr>
          <p:spPr>
            <a:xfrm>
              <a:off x="6127218" y="4492977"/>
              <a:ext cx="15147" cy="12431"/>
            </a:xfrm>
            <a:custGeom>
              <a:avLst/>
              <a:gdLst>
                <a:gd name="connsiteX0" fmla="*/ 0 w 15147"/>
                <a:gd name="connsiteY0" fmla="*/ 0 h 12431"/>
                <a:gd name="connsiteX1" fmla="*/ 0 w 15147"/>
                <a:gd name="connsiteY1" fmla="*/ 0 h 12431"/>
                <a:gd name="connsiteX2" fmla="*/ 15148 w 1514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7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7" name="Freeform: Shape 836">
              <a:extLst>
                <a:ext uri="{FF2B5EF4-FFF2-40B4-BE49-F238E27FC236}">
                  <a16:creationId xmlns:a16="http://schemas.microsoft.com/office/drawing/2014/main" id="{C6F3FCE2-1D75-46D6-A941-85861DCF0938}"/>
                </a:ext>
              </a:extLst>
            </p:cNvPr>
            <p:cNvSpPr/>
            <p:nvPr/>
          </p:nvSpPr>
          <p:spPr>
            <a:xfrm>
              <a:off x="6142366" y="449297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8" name="Freeform: Shape 837">
              <a:extLst>
                <a:ext uri="{FF2B5EF4-FFF2-40B4-BE49-F238E27FC236}">
                  <a16:creationId xmlns:a16="http://schemas.microsoft.com/office/drawing/2014/main" id="{F66C8183-CB88-4C7A-83AF-13C87A288AFE}"/>
                </a:ext>
              </a:extLst>
            </p:cNvPr>
            <p:cNvSpPr/>
            <p:nvPr/>
          </p:nvSpPr>
          <p:spPr>
            <a:xfrm>
              <a:off x="6147415" y="4492977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9" name="Freeform: Shape 838">
              <a:extLst>
                <a:ext uri="{FF2B5EF4-FFF2-40B4-BE49-F238E27FC236}">
                  <a16:creationId xmlns:a16="http://schemas.microsoft.com/office/drawing/2014/main" id="{6BC6167B-0277-4C82-9F54-7CFA7120D93A}"/>
                </a:ext>
              </a:extLst>
            </p:cNvPr>
            <p:cNvSpPr/>
            <p:nvPr/>
          </p:nvSpPr>
          <p:spPr>
            <a:xfrm>
              <a:off x="6151230" y="449297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0" name="Freeform: Shape 839">
              <a:extLst>
                <a:ext uri="{FF2B5EF4-FFF2-40B4-BE49-F238E27FC236}">
                  <a16:creationId xmlns:a16="http://schemas.microsoft.com/office/drawing/2014/main" id="{883C7593-836E-4155-A6D8-29C0F684FB1F}"/>
                </a:ext>
              </a:extLst>
            </p:cNvPr>
            <p:cNvSpPr/>
            <p:nvPr/>
          </p:nvSpPr>
          <p:spPr>
            <a:xfrm>
              <a:off x="6156280" y="449297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1" name="Freeform: Shape 840">
              <a:extLst>
                <a:ext uri="{FF2B5EF4-FFF2-40B4-BE49-F238E27FC236}">
                  <a16:creationId xmlns:a16="http://schemas.microsoft.com/office/drawing/2014/main" id="{4A7B572E-008A-47AD-8FDD-BDFC8C2BE747}"/>
                </a:ext>
              </a:extLst>
            </p:cNvPr>
            <p:cNvSpPr/>
            <p:nvPr/>
          </p:nvSpPr>
          <p:spPr>
            <a:xfrm>
              <a:off x="6161329" y="4492977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2" name="Freeform: Shape 841">
              <a:extLst>
                <a:ext uri="{FF2B5EF4-FFF2-40B4-BE49-F238E27FC236}">
                  <a16:creationId xmlns:a16="http://schemas.microsoft.com/office/drawing/2014/main" id="{CF880564-5987-4189-975D-A58E4643AED8}"/>
                </a:ext>
              </a:extLst>
            </p:cNvPr>
            <p:cNvSpPr/>
            <p:nvPr/>
          </p:nvSpPr>
          <p:spPr>
            <a:xfrm>
              <a:off x="6176477" y="449297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3" name="Freeform: Shape 842">
              <a:extLst>
                <a:ext uri="{FF2B5EF4-FFF2-40B4-BE49-F238E27FC236}">
                  <a16:creationId xmlns:a16="http://schemas.microsoft.com/office/drawing/2014/main" id="{9A6EBD14-B8DA-42E6-A8BA-C67048F55AE0}"/>
                </a:ext>
              </a:extLst>
            </p:cNvPr>
            <p:cNvSpPr/>
            <p:nvPr/>
          </p:nvSpPr>
          <p:spPr>
            <a:xfrm>
              <a:off x="6181526" y="449297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4" name="Freeform: Shape 843">
              <a:extLst>
                <a:ext uri="{FF2B5EF4-FFF2-40B4-BE49-F238E27FC236}">
                  <a16:creationId xmlns:a16="http://schemas.microsoft.com/office/drawing/2014/main" id="{7FFDDC81-A43F-42D1-BA1E-D9F3E52B2E42}"/>
                </a:ext>
              </a:extLst>
            </p:cNvPr>
            <p:cNvSpPr/>
            <p:nvPr/>
          </p:nvSpPr>
          <p:spPr>
            <a:xfrm>
              <a:off x="6186575" y="449297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5" name="Freeform: Shape 844">
              <a:extLst>
                <a:ext uri="{FF2B5EF4-FFF2-40B4-BE49-F238E27FC236}">
                  <a16:creationId xmlns:a16="http://schemas.microsoft.com/office/drawing/2014/main" id="{FF671486-924B-43BC-85BD-A324538D4384}"/>
                </a:ext>
              </a:extLst>
            </p:cNvPr>
            <p:cNvSpPr/>
            <p:nvPr/>
          </p:nvSpPr>
          <p:spPr>
            <a:xfrm>
              <a:off x="6191625" y="449297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6" name="Freeform: Shape 845">
              <a:extLst>
                <a:ext uri="{FF2B5EF4-FFF2-40B4-BE49-F238E27FC236}">
                  <a16:creationId xmlns:a16="http://schemas.microsoft.com/office/drawing/2014/main" id="{D4D8FF64-7253-43BD-A874-09715849015E}"/>
                </a:ext>
              </a:extLst>
            </p:cNvPr>
            <p:cNvSpPr/>
            <p:nvPr/>
          </p:nvSpPr>
          <p:spPr>
            <a:xfrm>
              <a:off x="6196674" y="4492977"/>
              <a:ext cx="13913" cy="12431"/>
            </a:xfrm>
            <a:custGeom>
              <a:avLst/>
              <a:gdLst>
                <a:gd name="connsiteX0" fmla="*/ 0 w 13913"/>
                <a:gd name="connsiteY0" fmla="*/ 0 h 12431"/>
                <a:gd name="connsiteX1" fmla="*/ 0 w 13913"/>
                <a:gd name="connsiteY1" fmla="*/ 0 h 12431"/>
                <a:gd name="connsiteX2" fmla="*/ 13914 w 1391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13" h="12431">
                  <a:moveTo>
                    <a:pt x="0" y="0"/>
                  </a:moveTo>
                  <a:lnTo>
                    <a:pt x="0" y="0"/>
                  </a:lnTo>
                  <a:lnTo>
                    <a:pt x="13914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7" name="Freeform: Shape 846">
              <a:extLst>
                <a:ext uri="{FF2B5EF4-FFF2-40B4-BE49-F238E27FC236}">
                  <a16:creationId xmlns:a16="http://schemas.microsoft.com/office/drawing/2014/main" id="{4CB69C2F-48CD-428A-B1A4-F510968359F3}"/>
                </a:ext>
              </a:extLst>
            </p:cNvPr>
            <p:cNvSpPr/>
            <p:nvPr/>
          </p:nvSpPr>
          <p:spPr>
            <a:xfrm>
              <a:off x="6210588" y="449297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8" name="Freeform: Shape 847">
              <a:extLst>
                <a:ext uri="{FF2B5EF4-FFF2-40B4-BE49-F238E27FC236}">
                  <a16:creationId xmlns:a16="http://schemas.microsoft.com/office/drawing/2014/main" id="{AE5C7AD9-A7BB-4823-93F3-11F1D845B017}"/>
                </a:ext>
              </a:extLst>
            </p:cNvPr>
            <p:cNvSpPr/>
            <p:nvPr/>
          </p:nvSpPr>
          <p:spPr>
            <a:xfrm>
              <a:off x="6215637" y="449297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49" name="Freeform: Shape 848">
              <a:extLst>
                <a:ext uri="{FF2B5EF4-FFF2-40B4-BE49-F238E27FC236}">
                  <a16:creationId xmlns:a16="http://schemas.microsoft.com/office/drawing/2014/main" id="{BF56F6DA-3EC2-412E-A179-6C69A1B72187}"/>
                </a:ext>
              </a:extLst>
            </p:cNvPr>
            <p:cNvSpPr/>
            <p:nvPr/>
          </p:nvSpPr>
          <p:spPr>
            <a:xfrm>
              <a:off x="6220686" y="449297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0" name="Freeform: Shape 849">
              <a:extLst>
                <a:ext uri="{FF2B5EF4-FFF2-40B4-BE49-F238E27FC236}">
                  <a16:creationId xmlns:a16="http://schemas.microsoft.com/office/drawing/2014/main" id="{3C02FB7A-2416-4119-8296-FB066F5EFA04}"/>
                </a:ext>
              </a:extLst>
            </p:cNvPr>
            <p:cNvSpPr/>
            <p:nvPr/>
          </p:nvSpPr>
          <p:spPr>
            <a:xfrm>
              <a:off x="6225736" y="449297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1" name="Freeform: Shape 850">
              <a:extLst>
                <a:ext uri="{FF2B5EF4-FFF2-40B4-BE49-F238E27FC236}">
                  <a16:creationId xmlns:a16="http://schemas.microsoft.com/office/drawing/2014/main" id="{F806828D-A562-48B6-A49A-D8B1A7C9A889}"/>
                </a:ext>
              </a:extLst>
            </p:cNvPr>
            <p:cNvSpPr/>
            <p:nvPr/>
          </p:nvSpPr>
          <p:spPr>
            <a:xfrm>
              <a:off x="6230785" y="449297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2" name="Freeform: Shape 851">
              <a:extLst>
                <a:ext uri="{FF2B5EF4-FFF2-40B4-BE49-F238E27FC236}">
                  <a16:creationId xmlns:a16="http://schemas.microsoft.com/office/drawing/2014/main" id="{867633BB-41D9-41B4-B545-C7BC429A987A}"/>
                </a:ext>
              </a:extLst>
            </p:cNvPr>
            <p:cNvSpPr/>
            <p:nvPr/>
          </p:nvSpPr>
          <p:spPr>
            <a:xfrm>
              <a:off x="6235834" y="4492977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3" name="Freeform: Shape 852">
              <a:extLst>
                <a:ext uri="{FF2B5EF4-FFF2-40B4-BE49-F238E27FC236}">
                  <a16:creationId xmlns:a16="http://schemas.microsoft.com/office/drawing/2014/main" id="{EB5DCA17-0FED-4674-9386-9F1D09BA8563}"/>
                </a:ext>
              </a:extLst>
            </p:cNvPr>
            <p:cNvSpPr/>
            <p:nvPr/>
          </p:nvSpPr>
          <p:spPr>
            <a:xfrm>
              <a:off x="6245933" y="449297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4" name="Freeform: Shape 853">
              <a:extLst>
                <a:ext uri="{FF2B5EF4-FFF2-40B4-BE49-F238E27FC236}">
                  <a16:creationId xmlns:a16="http://schemas.microsoft.com/office/drawing/2014/main" id="{D758376E-686E-4538-B0D3-0BA4ECC7EF4E}"/>
                </a:ext>
              </a:extLst>
            </p:cNvPr>
            <p:cNvSpPr/>
            <p:nvPr/>
          </p:nvSpPr>
          <p:spPr>
            <a:xfrm>
              <a:off x="6250982" y="4492977"/>
              <a:ext cx="3702" cy="12431"/>
            </a:xfrm>
            <a:custGeom>
              <a:avLst/>
              <a:gdLst>
                <a:gd name="connsiteX0" fmla="*/ 0 w 3702"/>
                <a:gd name="connsiteY0" fmla="*/ 0 h 12431"/>
                <a:gd name="connsiteX1" fmla="*/ 0 w 3702"/>
                <a:gd name="connsiteY1" fmla="*/ 0 h 12431"/>
                <a:gd name="connsiteX2" fmla="*/ 3703 w 370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2" h="12431">
                  <a:moveTo>
                    <a:pt x="0" y="0"/>
                  </a:moveTo>
                  <a:lnTo>
                    <a:pt x="0" y="0"/>
                  </a:lnTo>
                  <a:lnTo>
                    <a:pt x="3703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FF97409D-4701-465F-9C93-D8CB04FEFD86}"/>
                </a:ext>
              </a:extLst>
            </p:cNvPr>
            <p:cNvSpPr/>
            <p:nvPr/>
          </p:nvSpPr>
          <p:spPr>
            <a:xfrm>
              <a:off x="6254685" y="4479053"/>
              <a:ext cx="11220" cy="13923"/>
            </a:xfrm>
            <a:custGeom>
              <a:avLst/>
              <a:gdLst>
                <a:gd name="connsiteX0" fmla="*/ 0 w 11220"/>
                <a:gd name="connsiteY0" fmla="*/ 13924 h 13923"/>
                <a:gd name="connsiteX1" fmla="*/ 0 w 11220"/>
                <a:gd name="connsiteY1" fmla="*/ 13924 h 13923"/>
                <a:gd name="connsiteX2" fmla="*/ 0 w 11220"/>
                <a:gd name="connsiteY2" fmla="*/ 0 h 1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3923">
                  <a:moveTo>
                    <a:pt x="0" y="13924"/>
                  </a:moveTo>
                  <a:lnTo>
                    <a:pt x="0" y="1392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32617E29-BC6B-4E1D-9F74-4B9F2ACF11A3}"/>
                </a:ext>
              </a:extLst>
            </p:cNvPr>
            <p:cNvSpPr/>
            <p:nvPr/>
          </p:nvSpPr>
          <p:spPr>
            <a:xfrm>
              <a:off x="6254685" y="447905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C4215869-EEFD-492A-9797-DB85FAD83D71}"/>
                </a:ext>
              </a:extLst>
            </p:cNvPr>
            <p:cNvSpPr/>
            <p:nvPr/>
          </p:nvSpPr>
          <p:spPr>
            <a:xfrm>
              <a:off x="6259734" y="447905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8" name="Freeform: Shape 857">
              <a:extLst>
                <a:ext uri="{FF2B5EF4-FFF2-40B4-BE49-F238E27FC236}">
                  <a16:creationId xmlns:a16="http://schemas.microsoft.com/office/drawing/2014/main" id="{9863450B-C813-46FD-A429-4E6E6D3B729C}"/>
                </a:ext>
              </a:extLst>
            </p:cNvPr>
            <p:cNvSpPr/>
            <p:nvPr/>
          </p:nvSpPr>
          <p:spPr>
            <a:xfrm>
              <a:off x="6264784" y="4479053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9" name="Freeform: Shape 858">
              <a:extLst>
                <a:ext uri="{FF2B5EF4-FFF2-40B4-BE49-F238E27FC236}">
                  <a16:creationId xmlns:a16="http://schemas.microsoft.com/office/drawing/2014/main" id="{D9EE8065-49E7-45E5-B8B9-9D20180C0A67}"/>
                </a:ext>
              </a:extLst>
            </p:cNvPr>
            <p:cNvSpPr/>
            <p:nvPr/>
          </p:nvSpPr>
          <p:spPr>
            <a:xfrm>
              <a:off x="6274882" y="447905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0" name="Freeform: Shape 859">
              <a:extLst>
                <a:ext uri="{FF2B5EF4-FFF2-40B4-BE49-F238E27FC236}">
                  <a16:creationId xmlns:a16="http://schemas.microsoft.com/office/drawing/2014/main" id="{72A09849-3C1F-4377-98F3-85CFE4788C30}"/>
                </a:ext>
              </a:extLst>
            </p:cNvPr>
            <p:cNvSpPr/>
            <p:nvPr/>
          </p:nvSpPr>
          <p:spPr>
            <a:xfrm>
              <a:off x="6279932" y="447905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1" name="Freeform: Shape 860">
              <a:extLst>
                <a:ext uri="{FF2B5EF4-FFF2-40B4-BE49-F238E27FC236}">
                  <a16:creationId xmlns:a16="http://schemas.microsoft.com/office/drawing/2014/main" id="{386F04EB-4C8C-4A5E-B7EB-4109620467A2}"/>
                </a:ext>
              </a:extLst>
            </p:cNvPr>
            <p:cNvSpPr/>
            <p:nvPr/>
          </p:nvSpPr>
          <p:spPr>
            <a:xfrm>
              <a:off x="6284981" y="447905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2" name="Freeform: Shape 861">
              <a:extLst>
                <a:ext uri="{FF2B5EF4-FFF2-40B4-BE49-F238E27FC236}">
                  <a16:creationId xmlns:a16="http://schemas.microsoft.com/office/drawing/2014/main" id="{9F07B5F4-D567-4AA1-A22C-2181C39DBC00}"/>
                </a:ext>
              </a:extLst>
            </p:cNvPr>
            <p:cNvSpPr/>
            <p:nvPr/>
          </p:nvSpPr>
          <p:spPr>
            <a:xfrm>
              <a:off x="6290030" y="4479053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3" name="Freeform: Shape 862">
              <a:extLst>
                <a:ext uri="{FF2B5EF4-FFF2-40B4-BE49-F238E27FC236}">
                  <a16:creationId xmlns:a16="http://schemas.microsoft.com/office/drawing/2014/main" id="{1E0E294D-BA17-416D-B1DB-8489734E746F}"/>
                </a:ext>
              </a:extLst>
            </p:cNvPr>
            <p:cNvSpPr/>
            <p:nvPr/>
          </p:nvSpPr>
          <p:spPr>
            <a:xfrm>
              <a:off x="6293845" y="4463638"/>
              <a:ext cx="11220" cy="15415"/>
            </a:xfrm>
            <a:custGeom>
              <a:avLst/>
              <a:gdLst>
                <a:gd name="connsiteX0" fmla="*/ 0 w 11220"/>
                <a:gd name="connsiteY0" fmla="*/ 15415 h 15415"/>
                <a:gd name="connsiteX1" fmla="*/ 0 w 11220"/>
                <a:gd name="connsiteY1" fmla="*/ 15415 h 15415"/>
                <a:gd name="connsiteX2" fmla="*/ 0 w 11220"/>
                <a:gd name="connsiteY2" fmla="*/ 0 h 15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5415">
                  <a:moveTo>
                    <a:pt x="0" y="15415"/>
                  </a:moveTo>
                  <a:lnTo>
                    <a:pt x="0" y="1541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4" name="Freeform: Shape 863">
              <a:extLst>
                <a:ext uri="{FF2B5EF4-FFF2-40B4-BE49-F238E27FC236}">
                  <a16:creationId xmlns:a16="http://schemas.microsoft.com/office/drawing/2014/main" id="{377096ED-BFE9-49A5-ACE7-81883511E3E8}"/>
                </a:ext>
              </a:extLst>
            </p:cNvPr>
            <p:cNvSpPr/>
            <p:nvPr/>
          </p:nvSpPr>
          <p:spPr>
            <a:xfrm>
              <a:off x="6293845" y="446363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5" name="Freeform: Shape 864">
              <a:extLst>
                <a:ext uri="{FF2B5EF4-FFF2-40B4-BE49-F238E27FC236}">
                  <a16:creationId xmlns:a16="http://schemas.microsoft.com/office/drawing/2014/main" id="{41E0EDFA-28E1-4741-9233-2C4F26603F3F}"/>
                </a:ext>
              </a:extLst>
            </p:cNvPr>
            <p:cNvSpPr/>
            <p:nvPr/>
          </p:nvSpPr>
          <p:spPr>
            <a:xfrm>
              <a:off x="6298895" y="4463638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6" name="Freeform: Shape 865">
              <a:extLst>
                <a:ext uri="{FF2B5EF4-FFF2-40B4-BE49-F238E27FC236}">
                  <a16:creationId xmlns:a16="http://schemas.microsoft.com/office/drawing/2014/main" id="{06F4861D-7DD7-4061-9CF2-41AFA28E3B34}"/>
                </a:ext>
              </a:extLst>
            </p:cNvPr>
            <p:cNvSpPr/>
            <p:nvPr/>
          </p:nvSpPr>
          <p:spPr>
            <a:xfrm>
              <a:off x="6314043" y="446363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7" name="Freeform: Shape 866">
              <a:extLst>
                <a:ext uri="{FF2B5EF4-FFF2-40B4-BE49-F238E27FC236}">
                  <a16:creationId xmlns:a16="http://schemas.microsoft.com/office/drawing/2014/main" id="{78B4697A-F560-40E4-A2C0-801CC5DE88AD}"/>
                </a:ext>
              </a:extLst>
            </p:cNvPr>
            <p:cNvSpPr/>
            <p:nvPr/>
          </p:nvSpPr>
          <p:spPr>
            <a:xfrm>
              <a:off x="6319092" y="446363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8" name="Freeform: Shape 867">
              <a:extLst>
                <a:ext uri="{FF2B5EF4-FFF2-40B4-BE49-F238E27FC236}">
                  <a16:creationId xmlns:a16="http://schemas.microsoft.com/office/drawing/2014/main" id="{D1A524B3-063F-4C3B-964C-877D00B055A5}"/>
                </a:ext>
              </a:extLst>
            </p:cNvPr>
            <p:cNvSpPr/>
            <p:nvPr/>
          </p:nvSpPr>
          <p:spPr>
            <a:xfrm>
              <a:off x="6324141" y="4463638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9" name="Freeform: Shape 868">
              <a:extLst>
                <a:ext uri="{FF2B5EF4-FFF2-40B4-BE49-F238E27FC236}">
                  <a16:creationId xmlns:a16="http://schemas.microsoft.com/office/drawing/2014/main" id="{D19AF522-5CA2-4477-B52E-38689406E2C2}"/>
                </a:ext>
              </a:extLst>
            </p:cNvPr>
            <p:cNvSpPr/>
            <p:nvPr/>
          </p:nvSpPr>
          <p:spPr>
            <a:xfrm>
              <a:off x="6334240" y="446363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0" name="Freeform: Shape 869">
              <a:extLst>
                <a:ext uri="{FF2B5EF4-FFF2-40B4-BE49-F238E27FC236}">
                  <a16:creationId xmlns:a16="http://schemas.microsoft.com/office/drawing/2014/main" id="{BB8CCE41-3703-4FDB-BF05-A7909B9E10CB}"/>
                </a:ext>
              </a:extLst>
            </p:cNvPr>
            <p:cNvSpPr/>
            <p:nvPr/>
          </p:nvSpPr>
          <p:spPr>
            <a:xfrm>
              <a:off x="6339289" y="4463638"/>
              <a:ext cx="8864" cy="12431"/>
            </a:xfrm>
            <a:custGeom>
              <a:avLst/>
              <a:gdLst>
                <a:gd name="connsiteX0" fmla="*/ 0 w 8864"/>
                <a:gd name="connsiteY0" fmla="*/ 0 h 12431"/>
                <a:gd name="connsiteX1" fmla="*/ 0 w 8864"/>
                <a:gd name="connsiteY1" fmla="*/ 0 h 12431"/>
                <a:gd name="connsiteX2" fmla="*/ 8864 w 886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4" h="12431">
                  <a:moveTo>
                    <a:pt x="0" y="0"/>
                  </a:moveTo>
                  <a:lnTo>
                    <a:pt x="0" y="0"/>
                  </a:lnTo>
                  <a:lnTo>
                    <a:pt x="8864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1" name="Freeform: Shape 870">
              <a:extLst>
                <a:ext uri="{FF2B5EF4-FFF2-40B4-BE49-F238E27FC236}">
                  <a16:creationId xmlns:a16="http://schemas.microsoft.com/office/drawing/2014/main" id="{7EB96637-E412-48AE-8BD8-1C7E2129E7EA}"/>
                </a:ext>
              </a:extLst>
            </p:cNvPr>
            <p:cNvSpPr/>
            <p:nvPr/>
          </p:nvSpPr>
          <p:spPr>
            <a:xfrm>
              <a:off x="6348154" y="446363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2" name="Freeform: Shape 871">
              <a:extLst>
                <a:ext uri="{FF2B5EF4-FFF2-40B4-BE49-F238E27FC236}">
                  <a16:creationId xmlns:a16="http://schemas.microsoft.com/office/drawing/2014/main" id="{3AC10E70-507F-4118-BE9E-D1FEDC676CAE}"/>
                </a:ext>
              </a:extLst>
            </p:cNvPr>
            <p:cNvSpPr/>
            <p:nvPr/>
          </p:nvSpPr>
          <p:spPr>
            <a:xfrm>
              <a:off x="6353203" y="446363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3" name="Freeform: Shape 872">
              <a:extLst>
                <a:ext uri="{FF2B5EF4-FFF2-40B4-BE49-F238E27FC236}">
                  <a16:creationId xmlns:a16="http://schemas.microsoft.com/office/drawing/2014/main" id="{919EC217-90B0-4F74-91CD-97F0BFBC48F3}"/>
                </a:ext>
              </a:extLst>
            </p:cNvPr>
            <p:cNvSpPr/>
            <p:nvPr/>
          </p:nvSpPr>
          <p:spPr>
            <a:xfrm>
              <a:off x="6358252" y="4463638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4" name="Freeform: Shape 873">
              <a:extLst>
                <a:ext uri="{FF2B5EF4-FFF2-40B4-BE49-F238E27FC236}">
                  <a16:creationId xmlns:a16="http://schemas.microsoft.com/office/drawing/2014/main" id="{A8B8EB2D-EFA9-4BA6-A259-7E0230BB45C8}"/>
                </a:ext>
              </a:extLst>
            </p:cNvPr>
            <p:cNvSpPr/>
            <p:nvPr/>
          </p:nvSpPr>
          <p:spPr>
            <a:xfrm>
              <a:off x="6368351" y="4463638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5" name="Freeform: Shape 874">
              <a:extLst>
                <a:ext uri="{FF2B5EF4-FFF2-40B4-BE49-F238E27FC236}">
                  <a16:creationId xmlns:a16="http://schemas.microsoft.com/office/drawing/2014/main" id="{320A91E1-567F-48E8-B908-BFFD32B7B5F7}"/>
                </a:ext>
              </a:extLst>
            </p:cNvPr>
            <p:cNvSpPr/>
            <p:nvPr/>
          </p:nvSpPr>
          <p:spPr>
            <a:xfrm>
              <a:off x="6383499" y="446363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6" name="Freeform: Shape 875">
              <a:extLst>
                <a:ext uri="{FF2B5EF4-FFF2-40B4-BE49-F238E27FC236}">
                  <a16:creationId xmlns:a16="http://schemas.microsoft.com/office/drawing/2014/main" id="{6E95596F-0B59-41C2-8D48-A95B9C2891E6}"/>
                </a:ext>
              </a:extLst>
            </p:cNvPr>
            <p:cNvSpPr/>
            <p:nvPr/>
          </p:nvSpPr>
          <p:spPr>
            <a:xfrm>
              <a:off x="6388548" y="4463638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7" name="Freeform: Shape 876">
              <a:extLst>
                <a:ext uri="{FF2B5EF4-FFF2-40B4-BE49-F238E27FC236}">
                  <a16:creationId xmlns:a16="http://schemas.microsoft.com/office/drawing/2014/main" id="{5AC2ED76-EF6F-4B21-B0D4-14FB41A472F7}"/>
                </a:ext>
              </a:extLst>
            </p:cNvPr>
            <p:cNvSpPr/>
            <p:nvPr/>
          </p:nvSpPr>
          <p:spPr>
            <a:xfrm>
              <a:off x="6392363" y="446363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8" name="Freeform: Shape 877">
              <a:extLst>
                <a:ext uri="{FF2B5EF4-FFF2-40B4-BE49-F238E27FC236}">
                  <a16:creationId xmlns:a16="http://schemas.microsoft.com/office/drawing/2014/main" id="{0DD11F21-6DCD-4285-B23F-B66C7BE43DDA}"/>
                </a:ext>
              </a:extLst>
            </p:cNvPr>
            <p:cNvSpPr/>
            <p:nvPr/>
          </p:nvSpPr>
          <p:spPr>
            <a:xfrm>
              <a:off x="6397412" y="446363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9" name="Freeform: Shape 878">
              <a:extLst>
                <a:ext uri="{FF2B5EF4-FFF2-40B4-BE49-F238E27FC236}">
                  <a16:creationId xmlns:a16="http://schemas.microsoft.com/office/drawing/2014/main" id="{105E9E6F-B395-4BCB-A9A9-D338BF9AF24C}"/>
                </a:ext>
              </a:extLst>
            </p:cNvPr>
            <p:cNvSpPr/>
            <p:nvPr/>
          </p:nvSpPr>
          <p:spPr>
            <a:xfrm>
              <a:off x="6402462" y="4463638"/>
              <a:ext cx="15147" cy="12431"/>
            </a:xfrm>
            <a:custGeom>
              <a:avLst/>
              <a:gdLst>
                <a:gd name="connsiteX0" fmla="*/ 0 w 15147"/>
                <a:gd name="connsiteY0" fmla="*/ 0 h 12431"/>
                <a:gd name="connsiteX1" fmla="*/ 0 w 15147"/>
                <a:gd name="connsiteY1" fmla="*/ 0 h 12431"/>
                <a:gd name="connsiteX2" fmla="*/ 15148 w 1514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7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0" name="Freeform: Shape 879">
              <a:extLst>
                <a:ext uri="{FF2B5EF4-FFF2-40B4-BE49-F238E27FC236}">
                  <a16:creationId xmlns:a16="http://schemas.microsoft.com/office/drawing/2014/main" id="{6B1B0106-C53C-4A7A-85E6-76BA1D5183D2}"/>
                </a:ext>
              </a:extLst>
            </p:cNvPr>
            <p:cNvSpPr/>
            <p:nvPr/>
          </p:nvSpPr>
          <p:spPr>
            <a:xfrm>
              <a:off x="6417609" y="446363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1" name="Freeform: Shape 880">
              <a:extLst>
                <a:ext uri="{FF2B5EF4-FFF2-40B4-BE49-F238E27FC236}">
                  <a16:creationId xmlns:a16="http://schemas.microsoft.com/office/drawing/2014/main" id="{0B57F3A5-8A42-44F6-AC78-6935081160DF}"/>
                </a:ext>
              </a:extLst>
            </p:cNvPr>
            <p:cNvSpPr/>
            <p:nvPr/>
          </p:nvSpPr>
          <p:spPr>
            <a:xfrm>
              <a:off x="6422659" y="446363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2" name="Freeform: Shape 881">
              <a:extLst>
                <a:ext uri="{FF2B5EF4-FFF2-40B4-BE49-F238E27FC236}">
                  <a16:creationId xmlns:a16="http://schemas.microsoft.com/office/drawing/2014/main" id="{DD302C97-D4DA-478D-AEFC-B8CD8F47E2B0}"/>
                </a:ext>
              </a:extLst>
            </p:cNvPr>
            <p:cNvSpPr/>
            <p:nvPr/>
          </p:nvSpPr>
          <p:spPr>
            <a:xfrm>
              <a:off x="6427708" y="446363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3" name="Freeform: Shape 882">
              <a:extLst>
                <a:ext uri="{FF2B5EF4-FFF2-40B4-BE49-F238E27FC236}">
                  <a16:creationId xmlns:a16="http://schemas.microsoft.com/office/drawing/2014/main" id="{12A5F320-F3CB-4B64-A2B6-FEEFE9555B79}"/>
                </a:ext>
              </a:extLst>
            </p:cNvPr>
            <p:cNvSpPr/>
            <p:nvPr/>
          </p:nvSpPr>
          <p:spPr>
            <a:xfrm>
              <a:off x="6432757" y="446363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4" name="Freeform: Shape 883">
              <a:extLst>
                <a:ext uri="{FF2B5EF4-FFF2-40B4-BE49-F238E27FC236}">
                  <a16:creationId xmlns:a16="http://schemas.microsoft.com/office/drawing/2014/main" id="{C6FF73C5-0D08-4A2D-932F-0CC224CDBDF4}"/>
                </a:ext>
              </a:extLst>
            </p:cNvPr>
            <p:cNvSpPr/>
            <p:nvPr/>
          </p:nvSpPr>
          <p:spPr>
            <a:xfrm>
              <a:off x="6437807" y="4463638"/>
              <a:ext cx="13913" cy="12431"/>
            </a:xfrm>
            <a:custGeom>
              <a:avLst/>
              <a:gdLst>
                <a:gd name="connsiteX0" fmla="*/ 0 w 13913"/>
                <a:gd name="connsiteY0" fmla="*/ 0 h 12431"/>
                <a:gd name="connsiteX1" fmla="*/ 0 w 13913"/>
                <a:gd name="connsiteY1" fmla="*/ 0 h 12431"/>
                <a:gd name="connsiteX2" fmla="*/ 13914 w 1391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13" h="12431">
                  <a:moveTo>
                    <a:pt x="0" y="0"/>
                  </a:moveTo>
                  <a:lnTo>
                    <a:pt x="0" y="0"/>
                  </a:lnTo>
                  <a:lnTo>
                    <a:pt x="13914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5" name="Freeform: Shape 884">
              <a:extLst>
                <a:ext uri="{FF2B5EF4-FFF2-40B4-BE49-F238E27FC236}">
                  <a16:creationId xmlns:a16="http://schemas.microsoft.com/office/drawing/2014/main" id="{AD05C541-F240-4829-A5DD-54F8EF04F8F3}"/>
                </a:ext>
              </a:extLst>
            </p:cNvPr>
            <p:cNvSpPr/>
            <p:nvPr/>
          </p:nvSpPr>
          <p:spPr>
            <a:xfrm>
              <a:off x="6451720" y="446363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6" name="Freeform: Shape 885">
              <a:extLst>
                <a:ext uri="{FF2B5EF4-FFF2-40B4-BE49-F238E27FC236}">
                  <a16:creationId xmlns:a16="http://schemas.microsoft.com/office/drawing/2014/main" id="{080FB8B6-6C3F-49BB-8818-5E186C1206F8}"/>
                </a:ext>
              </a:extLst>
            </p:cNvPr>
            <p:cNvSpPr/>
            <p:nvPr/>
          </p:nvSpPr>
          <p:spPr>
            <a:xfrm>
              <a:off x="6456770" y="446363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7" name="Freeform: Shape 886">
              <a:extLst>
                <a:ext uri="{FF2B5EF4-FFF2-40B4-BE49-F238E27FC236}">
                  <a16:creationId xmlns:a16="http://schemas.microsoft.com/office/drawing/2014/main" id="{0E6CA17F-1E5A-4BC9-A94F-78325A0BEE07}"/>
                </a:ext>
              </a:extLst>
            </p:cNvPr>
            <p:cNvSpPr/>
            <p:nvPr/>
          </p:nvSpPr>
          <p:spPr>
            <a:xfrm>
              <a:off x="6461819" y="446363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8" name="Freeform: Shape 887">
              <a:extLst>
                <a:ext uri="{FF2B5EF4-FFF2-40B4-BE49-F238E27FC236}">
                  <a16:creationId xmlns:a16="http://schemas.microsoft.com/office/drawing/2014/main" id="{99333BEA-E909-4AF6-8FD0-5C6F47136D29}"/>
                </a:ext>
              </a:extLst>
            </p:cNvPr>
            <p:cNvSpPr/>
            <p:nvPr/>
          </p:nvSpPr>
          <p:spPr>
            <a:xfrm>
              <a:off x="6466868" y="4463638"/>
              <a:ext cx="18850" cy="12431"/>
            </a:xfrm>
            <a:custGeom>
              <a:avLst/>
              <a:gdLst>
                <a:gd name="connsiteX0" fmla="*/ 0 w 18850"/>
                <a:gd name="connsiteY0" fmla="*/ 0 h 12431"/>
                <a:gd name="connsiteX1" fmla="*/ 0 w 18850"/>
                <a:gd name="connsiteY1" fmla="*/ 0 h 12431"/>
                <a:gd name="connsiteX2" fmla="*/ 18851 w 18850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50" h="12431">
                  <a:moveTo>
                    <a:pt x="0" y="0"/>
                  </a:moveTo>
                  <a:lnTo>
                    <a:pt x="0" y="0"/>
                  </a:lnTo>
                  <a:lnTo>
                    <a:pt x="18851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9" name="Freeform: Shape 888">
              <a:extLst>
                <a:ext uri="{FF2B5EF4-FFF2-40B4-BE49-F238E27FC236}">
                  <a16:creationId xmlns:a16="http://schemas.microsoft.com/office/drawing/2014/main" id="{5F5C03BE-2D0D-4A48-BC96-BBA9B0F3DEA9}"/>
                </a:ext>
              </a:extLst>
            </p:cNvPr>
            <p:cNvSpPr/>
            <p:nvPr/>
          </p:nvSpPr>
          <p:spPr>
            <a:xfrm>
              <a:off x="6485719" y="446363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0" name="Freeform: Shape 889">
              <a:extLst>
                <a:ext uri="{FF2B5EF4-FFF2-40B4-BE49-F238E27FC236}">
                  <a16:creationId xmlns:a16="http://schemas.microsoft.com/office/drawing/2014/main" id="{FE19B8C1-CA37-4ABD-9253-5F7636B63A9E}"/>
                </a:ext>
              </a:extLst>
            </p:cNvPr>
            <p:cNvSpPr/>
            <p:nvPr/>
          </p:nvSpPr>
          <p:spPr>
            <a:xfrm>
              <a:off x="6490768" y="446363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1" name="Freeform: Shape 890">
              <a:extLst>
                <a:ext uri="{FF2B5EF4-FFF2-40B4-BE49-F238E27FC236}">
                  <a16:creationId xmlns:a16="http://schemas.microsoft.com/office/drawing/2014/main" id="{96FA7E6C-B0CF-4F41-8A3D-6891C7DA9FAE}"/>
                </a:ext>
              </a:extLst>
            </p:cNvPr>
            <p:cNvSpPr/>
            <p:nvPr/>
          </p:nvSpPr>
          <p:spPr>
            <a:xfrm>
              <a:off x="6495818" y="446363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2" name="Freeform: Shape 891">
              <a:extLst>
                <a:ext uri="{FF2B5EF4-FFF2-40B4-BE49-F238E27FC236}">
                  <a16:creationId xmlns:a16="http://schemas.microsoft.com/office/drawing/2014/main" id="{E31723C9-2344-488B-9E48-081C497C186C}"/>
                </a:ext>
              </a:extLst>
            </p:cNvPr>
            <p:cNvSpPr/>
            <p:nvPr/>
          </p:nvSpPr>
          <p:spPr>
            <a:xfrm>
              <a:off x="6500867" y="446363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3" name="Freeform: Shape 892">
              <a:extLst>
                <a:ext uri="{FF2B5EF4-FFF2-40B4-BE49-F238E27FC236}">
                  <a16:creationId xmlns:a16="http://schemas.microsoft.com/office/drawing/2014/main" id="{B13319E6-E861-4F28-AC8A-203B7AE8237A}"/>
                </a:ext>
              </a:extLst>
            </p:cNvPr>
            <p:cNvSpPr/>
            <p:nvPr/>
          </p:nvSpPr>
          <p:spPr>
            <a:xfrm>
              <a:off x="6505916" y="446363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4" name="Freeform: Shape 893">
              <a:extLst>
                <a:ext uri="{FF2B5EF4-FFF2-40B4-BE49-F238E27FC236}">
                  <a16:creationId xmlns:a16="http://schemas.microsoft.com/office/drawing/2014/main" id="{465C85EE-1EAA-44B6-A0C0-F47C4A75E053}"/>
                </a:ext>
              </a:extLst>
            </p:cNvPr>
            <p:cNvSpPr/>
            <p:nvPr/>
          </p:nvSpPr>
          <p:spPr>
            <a:xfrm>
              <a:off x="6510966" y="4463638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5" name="Freeform: Shape 894">
              <a:extLst>
                <a:ext uri="{FF2B5EF4-FFF2-40B4-BE49-F238E27FC236}">
                  <a16:creationId xmlns:a16="http://schemas.microsoft.com/office/drawing/2014/main" id="{5F2F6D1E-FCAC-4EC2-B46A-B47893180733}"/>
                </a:ext>
              </a:extLst>
            </p:cNvPr>
            <p:cNvSpPr/>
            <p:nvPr/>
          </p:nvSpPr>
          <p:spPr>
            <a:xfrm>
              <a:off x="6521064" y="446363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6" name="Freeform: Shape 895">
              <a:extLst>
                <a:ext uri="{FF2B5EF4-FFF2-40B4-BE49-F238E27FC236}">
                  <a16:creationId xmlns:a16="http://schemas.microsoft.com/office/drawing/2014/main" id="{6EC9E365-C504-43D6-B9D5-185DC2453230}"/>
                </a:ext>
              </a:extLst>
            </p:cNvPr>
            <p:cNvSpPr/>
            <p:nvPr/>
          </p:nvSpPr>
          <p:spPr>
            <a:xfrm>
              <a:off x="6526114" y="4463638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7" name="Freeform: Shape 896">
              <a:extLst>
                <a:ext uri="{FF2B5EF4-FFF2-40B4-BE49-F238E27FC236}">
                  <a16:creationId xmlns:a16="http://schemas.microsoft.com/office/drawing/2014/main" id="{250B06B6-754B-4465-AF87-7BA3D9968DF3}"/>
                </a:ext>
              </a:extLst>
            </p:cNvPr>
            <p:cNvSpPr/>
            <p:nvPr/>
          </p:nvSpPr>
          <p:spPr>
            <a:xfrm>
              <a:off x="6529929" y="446363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8" name="Freeform: Shape 897">
              <a:extLst>
                <a:ext uri="{FF2B5EF4-FFF2-40B4-BE49-F238E27FC236}">
                  <a16:creationId xmlns:a16="http://schemas.microsoft.com/office/drawing/2014/main" id="{C5C2ABE1-F3CE-4533-AD4C-45DF43141AA4}"/>
                </a:ext>
              </a:extLst>
            </p:cNvPr>
            <p:cNvSpPr/>
            <p:nvPr/>
          </p:nvSpPr>
          <p:spPr>
            <a:xfrm>
              <a:off x="6534978" y="4463638"/>
              <a:ext cx="20197" cy="12431"/>
            </a:xfrm>
            <a:custGeom>
              <a:avLst/>
              <a:gdLst>
                <a:gd name="connsiteX0" fmla="*/ 0 w 20197"/>
                <a:gd name="connsiteY0" fmla="*/ 0 h 12431"/>
                <a:gd name="connsiteX1" fmla="*/ 0 w 20197"/>
                <a:gd name="connsiteY1" fmla="*/ 0 h 12431"/>
                <a:gd name="connsiteX2" fmla="*/ 20197 w 2019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97" h="12431">
                  <a:moveTo>
                    <a:pt x="0" y="0"/>
                  </a:moveTo>
                  <a:lnTo>
                    <a:pt x="0" y="0"/>
                  </a:lnTo>
                  <a:lnTo>
                    <a:pt x="20197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9" name="Freeform: Shape 898">
              <a:extLst>
                <a:ext uri="{FF2B5EF4-FFF2-40B4-BE49-F238E27FC236}">
                  <a16:creationId xmlns:a16="http://schemas.microsoft.com/office/drawing/2014/main" id="{170E6048-168F-44AB-B92E-F167E923C07D}"/>
                </a:ext>
              </a:extLst>
            </p:cNvPr>
            <p:cNvSpPr/>
            <p:nvPr/>
          </p:nvSpPr>
          <p:spPr>
            <a:xfrm>
              <a:off x="6555175" y="4446854"/>
              <a:ext cx="11220" cy="16783"/>
            </a:xfrm>
            <a:custGeom>
              <a:avLst/>
              <a:gdLst>
                <a:gd name="connsiteX0" fmla="*/ 0 w 11220"/>
                <a:gd name="connsiteY0" fmla="*/ 16783 h 16783"/>
                <a:gd name="connsiteX1" fmla="*/ 0 w 11220"/>
                <a:gd name="connsiteY1" fmla="*/ 16783 h 16783"/>
                <a:gd name="connsiteX2" fmla="*/ 0 w 11220"/>
                <a:gd name="connsiteY2" fmla="*/ 0 h 1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6783">
                  <a:moveTo>
                    <a:pt x="0" y="16783"/>
                  </a:moveTo>
                  <a:lnTo>
                    <a:pt x="0" y="16783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0" name="Freeform: Shape 899">
              <a:extLst>
                <a:ext uri="{FF2B5EF4-FFF2-40B4-BE49-F238E27FC236}">
                  <a16:creationId xmlns:a16="http://schemas.microsoft.com/office/drawing/2014/main" id="{2B35C5F2-4AB8-4AE0-B695-5A124EA28AF9}"/>
                </a:ext>
              </a:extLst>
            </p:cNvPr>
            <p:cNvSpPr/>
            <p:nvPr/>
          </p:nvSpPr>
          <p:spPr>
            <a:xfrm>
              <a:off x="6555175" y="444685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1" name="Freeform: Shape 900">
              <a:extLst>
                <a:ext uri="{FF2B5EF4-FFF2-40B4-BE49-F238E27FC236}">
                  <a16:creationId xmlns:a16="http://schemas.microsoft.com/office/drawing/2014/main" id="{AE614E2F-7D56-43D5-B63C-489FA12A9474}"/>
                </a:ext>
              </a:extLst>
            </p:cNvPr>
            <p:cNvSpPr/>
            <p:nvPr/>
          </p:nvSpPr>
          <p:spPr>
            <a:xfrm>
              <a:off x="6560225" y="444685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2" name="Freeform: Shape 901">
              <a:extLst>
                <a:ext uri="{FF2B5EF4-FFF2-40B4-BE49-F238E27FC236}">
                  <a16:creationId xmlns:a16="http://schemas.microsoft.com/office/drawing/2014/main" id="{4AC9A36F-6055-4002-B203-C8EFC3856D0E}"/>
                </a:ext>
              </a:extLst>
            </p:cNvPr>
            <p:cNvSpPr/>
            <p:nvPr/>
          </p:nvSpPr>
          <p:spPr>
            <a:xfrm>
              <a:off x="6565274" y="444685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3" name="Freeform: Shape 902">
              <a:extLst>
                <a:ext uri="{FF2B5EF4-FFF2-40B4-BE49-F238E27FC236}">
                  <a16:creationId xmlns:a16="http://schemas.microsoft.com/office/drawing/2014/main" id="{52AAB0B1-AD42-4392-A570-80033B42E678}"/>
                </a:ext>
              </a:extLst>
            </p:cNvPr>
            <p:cNvSpPr/>
            <p:nvPr/>
          </p:nvSpPr>
          <p:spPr>
            <a:xfrm>
              <a:off x="6570323" y="444685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4" name="Freeform: Shape 903">
              <a:extLst>
                <a:ext uri="{FF2B5EF4-FFF2-40B4-BE49-F238E27FC236}">
                  <a16:creationId xmlns:a16="http://schemas.microsoft.com/office/drawing/2014/main" id="{C9EBF8C4-5695-4F9E-BB9A-358EF8FF0CF7}"/>
                </a:ext>
              </a:extLst>
            </p:cNvPr>
            <p:cNvSpPr/>
            <p:nvPr/>
          </p:nvSpPr>
          <p:spPr>
            <a:xfrm>
              <a:off x="6575373" y="4446854"/>
              <a:ext cx="13913" cy="12431"/>
            </a:xfrm>
            <a:custGeom>
              <a:avLst/>
              <a:gdLst>
                <a:gd name="connsiteX0" fmla="*/ 0 w 13913"/>
                <a:gd name="connsiteY0" fmla="*/ 0 h 12431"/>
                <a:gd name="connsiteX1" fmla="*/ 0 w 13913"/>
                <a:gd name="connsiteY1" fmla="*/ 0 h 12431"/>
                <a:gd name="connsiteX2" fmla="*/ 13914 w 1391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13" h="12431">
                  <a:moveTo>
                    <a:pt x="0" y="0"/>
                  </a:moveTo>
                  <a:lnTo>
                    <a:pt x="0" y="0"/>
                  </a:lnTo>
                  <a:lnTo>
                    <a:pt x="13914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5" name="Freeform: Shape 904">
              <a:extLst>
                <a:ext uri="{FF2B5EF4-FFF2-40B4-BE49-F238E27FC236}">
                  <a16:creationId xmlns:a16="http://schemas.microsoft.com/office/drawing/2014/main" id="{73C6A47B-0FCD-440F-8548-07527961F7F2}"/>
                </a:ext>
              </a:extLst>
            </p:cNvPr>
            <p:cNvSpPr/>
            <p:nvPr/>
          </p:nvSpPr>
          <p:spPr>
            <a:xfrm>
              <a:off x="6589286" y="444685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6" name="Freeform: Shape 905">
              <a:extLst>
                <a:ext uri="{FF2B5EF4-FFF2-40B4-BE49-F238E27FC236}">
                  <a16:creationId xmlns:a16="http://schemas.microsoft.com/office/drawing/2014/main" id="{0B56B9C9-36A3-4511-A3E3-31A1ACE94236}"/>
                </a:ext>
              </a:extLst>
            </p:cNvPr>
            <p:cNvSpPr/>
            <p:nvPr/>
          </p:nvSpPr>
          <p:spPr>
            <a:xfrm>
              <a:off x="6594335" y="444685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7" name="Freeform: Shape 906">
              <a:extLst>
                <a:ext uri="{FF2B5EF4-FFF2-40B4-BE49-F238E27FC236}">
                  <a16:creationId xmlns:a16="http://schemas.microsoft.com/office/drawing/2014/main" id="{0C55FE20-6DE6-4769-BB82-24B0A3D08368}"/>
                </a:ext>
              </a:extLst>
            </p:cNvPr>
            <p:cNvSpPr/>
            <p:nvPr/>
          </p:nvSpPr>
          <p:spPr>
            <a:xfrm>
              <a:off x="6599385" y="444685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8" name="Freeform: Shape 907">
              <a:extLst>
                <a:ext uri="{FF2B5EF4-FFF2-40B4-BE49-F238E27FC236}">
                  <a16:creationId xmlns:a16="http://schemas.microsoft.com/office/drawing/2014/main" id="{0A14F2EC-C015-4C6B-AC9B-0A737D3A6C9B}"/>
                </a:ext>
              </a:extLst>
            </p:cNvPr>
            <p:cNvSpPr/>
            <p:nvPr/>
          </p:nvSpPr>
          <p:spPr>
            <a:xfrm>
              <a:off x="6604434" y="444685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9" name="Freeform: Shape 908">
              <a:extLst>
                <a:ext uri="{FF2B5EF4-FFF2-40B4-BE49-F238E27FC236}">
                  <a16:creationId xmlns:a16="http://schemas.microsoft.com/office/drawing/2014/main" id="{7AAFBF4D-0430-42BB-9E05-CBFC3412A9BF}"/>
                </a:ext>
              </a:extLst>
            </p:cNvPr>
            <p:cNvSpPr/>
            <p:nvPr/>
          </p:nvSpPr>
          <p:spPr>
            <a:xfrm>
              <a:off x="6609483" y="4446854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0" name="Freeform: Shape 909">
              <a:extLst>
                <a:ext uri="{FF2B5EF4-FFF2-40B4-BE49-F238E27FC236}">
                  <a16:creationId xmlns:a16="http://schemas.microsoft.com/office/drawing/2014/main" id="{1561858F-854F-413E-9180-50B086DE68DD}"/>
                </a:ext>
              </a:extLst>
            </p:cNvPr>
            <p:cNvSpPr/>
            <p:nvPr/>
          </p:nvSpPr>
          <p:spPr>
            <a:xfrm>
              <a:off x="6624631" y="4446854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1" name="Freeform: Shape 910">
              <a:extLst>
                <a:ext uri="{FF2B5EF4-FFF2-40B4-BE49-F238E27FC236}">
                  <a16:creationId xmlns:a16="http://schemas.microsoft.com/office/drawing/2014/main" id="{5E1F9B82-1B4D-4C0E-B93B-FF3FB8A68B0A}"/>
                </a:ext>
              </a:extLst>
            </p:cNvPr>
            <p:cNvSpPr/>
            <p:nvPr/>
          </p:nvSpPr>
          <p:spPr>
            <a:xfrm>
              <a:off x="6628446" y="444685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2" name="Freeform: Shape 911">
              <a:extLst>
                <a:ext uri="{FF2B5EF4-FFF2-40B4-BE49-F238E27FC236}">
                  <a16:creationId xmlns:a16="http://schemas.microsoft.com/office/drawing/2014/main" id="{0CFC8F7A-EFE9-482D-A1C1-2AF0A85BAF91}"/>
                </a:ext>
              </a:extLst>
            </p:cNvPr>
            <p:cNvSpPr/>
            <p:nvPr/>
          </p:nvSpPr>
          <p:spPr>
            <a:xfrm>
              <a:off x="6633496" y="444685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3" name="Freeform: Shape 912">
              <a:extLst>
                <a:ext uri="{FF2B5EF4-FFF2-40B4-BE49-F238E27FC236}">
                  <a16:creationId xmlns:a16="http://schemas.microsoft.com/office/drawing/2014/main" id="{47CF4160-5B3D-4772-A6F6-188ECAEEED5B}"/>
                </a:ext>
              </a:extLst>
            </p:cNvPr>
            <p:cNvSpPr/>
            <p:nvPr/>
          </p:nvSpPr>
          <p:spPr>
            <a:xfrm>
              <a:off x="6638545" y="444685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4" name="Freeform: Shape 913">
              <a:extLst>
                <a:ext uri="{FF2B5EF4-FFF2-40B4-BE49-F238E27FC236}">
                  <a16:creationId xmlns:a16="http://schemas.microsoft.com/office/drawing/2014/main" id="{DF294AC3-E5EF-4EAB-BE1C-2B0727A40BE0}"/>
                </a:ext>
              </a:extLst>
            </p:cNvPr>
            <p:cNvSpPr/>
            <p:nvPr/>
          </p:nvSpPr>
          <p:spPr>
            <a:xfrm>
              <a:off x="6643594" y="444685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5" name="Freeform: Shape 914">
              <a:extLst>
                <a:ext uri="{FF2B5EF4-FFF2-40B4-BE49-F238E27FC236}">
                  <a16:creationId xmlns:a16="http://schemas.microsoft.com/office/drawing/2014/main" id="{D74794CC-64EC-4001-B630-4D5E28AAEDEB}"/>
                </a:ext>
              </a:extLst>
            </p:cNvPr>
            <p:cNvSpPr/>
            <p:nvPr/>
          </p:nvSpPr>
          <p:spPr>
            <a:xfrm>
              <a:off x="6648644" y="4446854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6" name="Freeform: Shape 915">
              <a:extLst>
                <a:ext uri="{FF2B5EF4-FFF2-40B4-BE49-F238E27FC236}">
                  <a16:creationId xmlns:a16="http://schemas.microsoft.com/office/drawing/2014/main" id="{FCE86DDE-4927-470C-8A0E-8273B3D766E8}"/>
                </a:ext>
              </a:extLst>
            </p:cNvPr>
            <p:cNvSpPr/>
            <p:nvPr/>
          </p:nvSpPr>
          <p:spPr>
            <a:xfrm>
              <a:off x="6658742" y="444685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7" name="Freeform: Shape 916">
              <a:extLst>
                <a:ext uri="{FF2B5EF4-FFF2-40B4-BE49-F238E27FC236}">
                  <a16:creationId xmlns:a16="http://schemas.microsoft.com/office/drawing/2014/main" id="{8DC3770D-33D0-4BCE-B6B7-884B67BB35AC}"/>
                </a:ext>
              </a:extLst>
            </p:cNvPr>
            <p:cNvSpPr/>
            <p:nvPr/>
          </p:nvSpPr>
          <p:spPr>
            <a:xfrm>
              <a:off x="6663791" y="4446854"/>
              <a:ext cx="3703" cy="12431"/>
            </a:xfrm>
            <a:custGeom>
              <a:avLst/>
              <a:gdLst>
                <a:gd name="connsiteX0" fmla="*/ 0 w 3703"/>
                <a:gd name="connsiteY0" fmla="*/ 0 h 12431"/>
                <a:gd name="connsiteX1" fmla="*/ 0 w 3703"/>
                <a:gd name="connsiteY1" fmla="*/ 0 h 12431"/>
                <a:gd name="connsiteX2" fmla="*/ 3703 w 370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3" h="12431">
                  <a:moveTo>
                    <a:pt x="0" y="0"/>
                  </a:moveTo>
                  <a:lnTo>
                    <a:pt x="0" y="0"/>
                  </a:lnTo>
                  <a:lnTo>
                    <a:pt x="3703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8" name="Freeform: Shape 917">
              <a:extLst>
                <a:ext uri="{FF2B5EF4-FFF2-40B4-BE49-F238E27FC236}">
                  <a16:creationId xmlns:a16="http://schemas.microsoft.com/office/drawing/2014/main" id="{CB96E67B-0463-45DE-AB38-02594E1F4077}"/>
                </a:ext>
              </a:extLst>
            </p:cNvPr>
            <p:cNvSpPr/>
            <p:nvPr/>
          </p:nvSpPr>
          <p:spPr>
            <a:xfrm>
              <a:off x="6667494" y="444685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9" name="Freeform: Shape 918">
              <a:extLst>
                <a:ext uri="{FF2B5EF4-FFF2-40B4-BE49-F238E27FC236}">
                  <a16:creationId xmlns:a16="http://schemas.microsoft.com/office/drawing/2014/main" id="{CD7F926F-BBF1-4E95-ACB4-04D5200AF760}"/>
                </a:ext>
              </a:extLst>
            </p:cNvPr>
            <p:cNvSpPr/>
            <p:nvPr/>
          </p:nvSpPr>
          <p:spPr>
            <a:xfrm>
              <a:off x="6672544" y="444685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0" name="Freeform: Shape 919">
              <a:extLst>
                <a:ext uri="{FF2B5EF4-FFF2-40B4-BE49-F238E27FC236}">
                  <a16:creationId xmlns:a16="http://schemas.microsoft.com/office/drawing/2014/main" id="{90E7AF0E-5860-43CD-A344-7D6A34887FA1}"/>
                </a:ext>
              </a:extLst>
            </p:cNvPr>
            <p:cNvSpPr/>
            <p:nvPr/>
          </p:nvSpPr>
          <p:spPr>
            <a:xfrm>
              <a:off x="6677593" y="4446854"/>
              <a:ext cx="15260" cy="12431"/>
            </a:xfrm>
            <a:custGeom>
              <a:avLst/>
              <a:gdLst>
                <a:gd name="connsiteX0" fmla="*/ 0 w 15260"/>
                <a:gd name="connsiteY0" fmla="*/ 0 h 12431"/>
                <a:gd name="connsiteX1" fmla="*/ 0 w 15260"/>
                <a:gd name="connsiteY1" fmla="*/ 0 h 12431"/>
                <a:gd name="connsiteX2" fmla="*/ 15260 w 15260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0" h="12431">
                  <a:moveTo>
                    <a:pt x="0" y="0"/>
                  </a:moveTo>
                  <a:lnTo>
                    <a:pt x="0" y="0"/>
                  </a:lnTo>
                  <a:lnTo>
                    <a:pt x="1526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1" name="Freeform: Shape 920">
              <a:extLst>
                <a:ext uri="{FF2B5EF4-FFF2-40B4-BE49-F238E27FC236}">
                  <a16:creationId xmlns:a16="http://schemas.microsoft.com/office/drawing/2014/main" id="{D981E913-11C8-4B58-B08F-F27AD8C19BEC}"/>
                </a:ext>
              </a:extLst>
            </p:cNvPr>
            <p:cNvSpPr/>
            <p:nvPr/>
          </p:nvSpPr>
          <p:spPr>
            <a:xfrm>
              <a:off x="6692741" y="4446854"/>
              <a:ext cx="5161" cy="12431"/>
            </a:xfrm>
            <a:custGeom>
              <a:avLst/>
              <a:gdLst>
                <a:gd name="connsiteX0" fmla="*/ 0 w 5161"/>
                <a:gd name="connsiteY0" fmla="*/ 0 h 12431"/>
                <a:gd name="connsiteX1" fmla="*/ 0 w 5161"/>
                <a:gd name="connsiteY1" fmla="*/ 0 h 12431"/>
                <a:gd name="connsiteX2" fmla="*/ 5161 w 5161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61" h="12431">
                  <a:moveTo>
                    <a:pt x="0" y="0"/>
                  </a:moveTo>
                  <a:lnTo>
                    <a:pt x="0" y="0"/>
                  </a:lnTo>
                  <a:lnTo>
                    <a:pt x="5161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2" name="Freeform: Shape 921">
              <a:extLst>
                <a:ext uri="{FF2B5EF4-FFF2-40B4-BE49-F238E27FC236}">
                  <a16:creationId xmlns:a16="http://schemas.microsoft.com/office/drawing/2014/main" id="{133CEC47-2622-4890-942D-B2005EE3943F}"/>
                </a:ext>
              </a:extLst>
            </p:cNvPr>
            <p:cNvSpPr/>
            <p:nvPr/>
          </p:nvSpPr>
          <p:spPr>
            <a:xfrm>
              <a:off x="6697790" y="444685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3" name="Freeform: Shape 922">
              <a:extLst>
                <a:ext uri="{FF2B5EF4-FFF2-40B4-BE49-F238E27FC236}">
                  <a16:creationId xmlns:a16="http://schemas.microsoft.com/office/drawing/2014/main" id="{E4F5C550-9C3C-470B-A82D-CC0DB4D56FC6}"/>
                </a:ext>
              </a:extLst>
            </p:cNvPr>
            <p:cNvSpPr/>
            <p:nvPr/>
          </p:nvSpPr>
          <p:spPr>
            <a:xfrm>
              <a:off x="6702840" y="4446854"/>
              <a:ext cx="5161" cy="12431"/>
            </a:xfrm>
            <a:custGeom>
              <a:avLst/>
              <a:gdLst>
                <a:gd name="connsiteX0" fmla="*/ 0 w 5161"/>
                <a:gd name="connsiteY0" fmla="*/ 0 h 12431"/>
                <a:gd name="connsiteX1" fmla="*/ 0 w 5161"/>
                <a:gd name="connsiteY1" fmla="*/ 0 h 12431"/>
                <a:gd name="connsiteX2" fmla="*/ 5161 w 5161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61" h="12431">
                  <a:moveTo>
                    <a:pt x="0" y="0"/>
                  </a:moveTo>
                  <a:lnTo>
                    <a:pt x="0" y="0"/>
                  </a:lnTo>
                  <a:lnTo>
                    <a:pt x="5161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CDDD6C91-E044-4B4E-9D46-E9154377693B}"/>
                </a:ext>
              </a:extLst>
            </p:cNvPr>
            <p:cNvSpPr/>
            <p:nvPr/>
          </p:nvSpPr>
          <p:spPr>
            <a:xfrm>
              <a:off x="6707889" y="4446854"/>
              <a:ext cx="5161" cy="12431"/>
            </a:xfrm>
            <a:custGeom>
              <a:avLst/>
              <a:gdLst>
                <a:gd name="connsiteX0" fmla="*/ 0 w 5161"/>
                <a:gd name="connsiteY0" fmla="*/ 0 h 12431"/>
                <a:gd name="connsiteX1" fmla="*/ 0 w 5161"/>
                <a:gd name="connsiteY1" fmla="*/ 0 h 12431"/>
                <a:gd name="connsiteX2" fmla="*/ 5161 w 5161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61" h="12431">
                  <a:moveTo>
                    <a:pt x="0" y="0"/>
                  </a:moveTo>
                  <a:lnTo>
                    <a:pt x="0" y="0"/>
                  </a:lnTo>
                  <a:lnTo>
                    <a:pt x="5161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id="{A0E70281-E70D-47D4-B08A-DA1167CF2190}"/>
                </a:ext>
              </a:extLst>
            </p:cNvPr>
            <p:cNvSpPr/>
            <p:nvPr/>
          </p:nvSpPr>
          <p:spPr>
            <a:xfrm>
              <a:off x="6713050" y="4446854"/>
              <a:ext cx="13801" cy="12431"/>
            </a:xfrm>
            <a:custGeom>
              <a:avLst/>
              <a:gdLst>
                <a:gd name="connsiteX0" fmla="*/ 0 w 13801"/>
                <a:gd name="connsiteY0" fmla="*/ 0 h 12431"/>
                <a:gd name="connsiteX1" fmla="*/ 0 w 13801"/>
                <a:gd name="connsiteY1" fmla="*/ 0 h 12431"/>
                <a:gd name="connsiteX2" fmla="*/ 13802 w 13801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01" h="12431">
                  <a:moveTo>
                    <a:pt x="0" y="0"/>
                  </a:moveTo>
                  <a:lnTo>
                    <a:pt x="0" y="0"/>
                  </a:lnTo>
                  <a:lnTo>
                    <a:pt x="13802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id="{6E5CC3EB-1D4E-4C5E-A59F-42FBAEF496AA}"/>
                </a:ext>
              </a:extLst>
            </p:cNvPr>
            <p:cNvSpPr/>
            <p:nvPr/>
          </p:nvSpPr>
          <p:spPr>
            <a:xfrm>
              <a:off x="6726852" y="444685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id="{2C07C67D-E453-4B6D-BDD1-E0011DB2BFC4}"/>
                </a:ext>
              </a:extLst>
            </p:cNvPr>
            <p:cNvSpPr/>
            <p:nvPr/>
          </p:nvSpPr>
          <p:spPr>
            <a:xfrm>
              <a:off x="6731901" y="444685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id="{9CC0AAEE-1B5D-4FC5-B689-AE508628322E}"/>
                </a:ext>
              </a:extLst>
            </p:cNvPr>
            <p:cNvSpPr/>
            <p:nvPr/>
          </p:nvSpPr>
          <p:spPr>
            <a:xfrm>
              <a:off x="6736951" y="4427336"/>
              <a:ext cx="11220" cy="19518"/>
            </a:xfrm>
            <a:custGeom>
              <a:avLst/>
              <a:gdLst>
                <a:gd name="connsiteX0" fmla="*/ 0 w 11220"/>
                <a:gd name="connsiteY0" fmla="*/ 19518 h 19518"/>
                <a:gd name="connsiteX1" fmla="*/ 0 w 11220"/>
                <a:gd name="connsiteY1" fmla="*/ 19518 h 19518"/>
                <a:gd name="connsiteX2" fmla="*/ 0 w 11220"/>
                <a:gd name="connsiteY2" fmla="*/ 0 h 1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9518">
                  <a:moveTo>
                    <a:pt x="0" y="19518"/>
                  </a:moveTo>
                  <a:lnTo>
                    <a:pt x="0" y="19518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id="{ED50E68F-A608-4B59-A81D-30621859C5FA}"/>
                </a:ext>
              </a:extLst>
            </p:cNvPr>
            <p:cNvSpPr/>
            <p:nvPr/>
          </p:nvSpPr>
          <p:spPr>
            <a:xfrm>
              <a:off x="6736951" y="442733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id="{957D4BE5-5ADB-433C-A486-BA3AAC9C25AF}"/>
                </a:ext>
              </a:extLst>
            </p:cNvPr>
            <p:cNvSpPr/>
            <p:nvPr/>
          </p:nvSpPr>
          <p:spPr>
            <a:xfrm>
              <a:off x="6742000" y="442733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id="{B8260A35-F6A7-4CA7-BE16-E1818F4C055C}"/>
                </a:ext>
              </a:extLst>
            </p:cNvPr>
            <p:cNvSpPr/>
            <p:nvPr/>
          </p:nvSpPr>
          <p:spPr>
            <a:xfrm>
              <a:off x="6747049" y="4407818"/>
              <a:ext cx="11220" cy="19518"/>
            </a:xfrm>
            <a:custGeom>
              <a:avLst/>
              <a:gdLst>
                <a:gd name="connsiteX0" fmla="*/ 0 w 11220"/>
                <a:gd name="connsiteY0" fmla="*/ 19518 h 19518"/>
                <a:gd name="connsiteX1" fmla="*/ 0 w 11220"/>
                <a:gd name="connsiteY1" fmla="*/ 19518 h 19518"/>
                <a:gd name="connsiteX2" fmla="*/ 0 w 11220"/>
                <a:gd name="connsiteY2" fmla="*/ 0 h 1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9518">
                  <a:moveTo>
                    <a:pt x="0" y="19518"/>
                  </a:moveTo>
                  <a:lnTo>
                    <a:pt x="0" y="19518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id="{00CA98BE-CC18-495C-807F-ECD5AF3A0E39}"/>
                </a:ext>
              </a:extLst>
            </p:cNvPr>
            <p:cNvSpPr/>
            <p:nvPr/>
          </p:nvSpPr>
          <p:spPr>
            <a:xfrm>
              <a:off x="6747049" y="4407818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3" name="Freeform: Shape 932">
              <a:extLst>
                <a:ext uri="{FF2B5EF4-FFF2-40B4-BE49-F238E27FC236}">
                  <a16:creationId xmlns:a16="http://schemas.microsoft.com/office/drawing/2014/main" id="{BE57896B-9F63-431E-B8D4-68DC84251523}"/>
                </a:ext>
              </a:extLst>
            </p:cNvPr>
            <p:cNvSpPr/>
            <p:nvPr/>
          </p:nvSpPr>
          <p:spPr>
            <a:xfrm>
              <a:off x="6762197" y="440781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4" name="Freeform: Shape 933">
              <a:extLst>
                <a:ext uri="{FF2B5EF4-FFF2-40B4-BE49-F238E27FC236}">
                  <a16:creationId xmlns:a16="http://schemas.microsoft.com/office/drawing/2014/main" id="{9067D68F-4275-4592-96EE-EBF91C60BA27}"/>
                </a:ext>
              </a:extLst>
            </p:cNvPr>
            <p:cNvSpPr/>
            <p:nvPr/>
          </p:nvSpPr>
          <p:spPr>
            <a:xfrm>
              <a:off x="6767246" y="4407818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5" name="Freeform: Shape 934">
              <a:extLst>
                <a:ext uri="{FF2B5EF4-FFF2-40B4-BE49-F238E27FC236}">
                  <a16:creationId xmlns:a16="http://schemas.microsoft.com/office/drawing/2014/main" id="{BE5E462F-91C8-41FE-AE67-25922AF056A8}"/>
                </a:ext>
              </a:extLst>
            </p:cNvPr>
            <p:cNvSpPr/>
            <p:nvPr/>
          </p:nvSpPr>
          <p:spPr>
            <a:xfrm>
              <a:off x="6771061" y="440781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6" name="Freeform: Shape 935">
              <a:extLst>
                <a:ext uri="{FF2B5EF4-FFF2-40B4-BE49-F238E27FC236}">
                  <a16:creationId xmlns:a16="http://schemas.microsoft.com/office/drawing/2014/main" id="{94839E57-EFEE-441B-B878-0DEF0EF865F5}"/>
                </a:ext>
              </a:extLst>
            </p:cNvPr>
            <p:cNvSpPr/>
            <p:nvPr/>
          </p:nvSpPr>
          <p:spPr>
            <a:xfrm>
              <a:off x="6776111" y="440781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7" name="Freeform: Shape 936">
              <a:extLst>
                <a:ext uri="{FF2B5EF4-FFF2-40B4-BE49-F238E27FC236}">
                  <a16:creationId xmlns:a16="http://schemas.microsoft.com/office/drawing/2014/main" id="{B2E67F4A-DFF3-4F48-A3CE-16D8EB4989D9}"/>
                </a:ext>
              </a:extLst>
            </p:cNvPr>
            <p:cNvSpPr/>
            <p:nvPr/>
          </p:nvSpPr>
          <p:spPr>
            <a:xfrm>
              <a:off x="6781160" y="4407818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8" name="Freeform: Shape 937">
              <a:extLst>
                <a:ext uri="{FF2B5EF4-FFF2-40B4-BE49-F238E27FC236}">
                  <a16:creationId xmlns:a16="http://schemas.microsoft.com/office/drawing/2014/main" id="{8A558B75-2032-4432-9548-4F2C4246A226}"/>
                </a:ext>
              </a:extLst>
            </p:cNvPr>
            <p:cNvSpPr/>
            <p:nvPr/>
          </p:nvSpPr>
          <p:spPr>
            <a:xfrm>
              <a:off x="6791259" y="440781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9" name="Freeform: Shape 938">
              <a:extLst>
                <a:ext uri="{FF2B5EF4-FFF2-40B4-BE49-F238E27FC236}">
                  <a16:creationId xmlns:a16="http://schemas.microsoft.com/office/drawing/2014/main" id="{7E3CFB3C-2AB9-44B8-B2C5-724C642F3203}"/>
                </a:ext>
              </a:extLst>
            </p:cNvPr>
            <p:cNvSpPr/>
            <p:nvPr/>
          </p:nvSpPr>
          <p:spPr>
            <a:xfrm>
              <a:off x="6796308" y="440781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0" name="Freeform: Shape 939">
              <a:extLst>
                <a:ext uri="{FF2B5EF4-FFF2-40B4-BE49-F238E27FC236}">
                  <a16:creationId xmlns:a16="http://schemas.microsoft.com/office/drawing/2014/main" id="{E504A124-6D07-46F6-96D5-73F863977B20}"/>
                </a:ext>
              </a:extLst>
            </p:cNvPr>
            <p:cNvSpPr/>
            <p:nvPr/>
          </p:nvSpPr>
          <p:spPr>
            <a:xfrm>
              <a:off x="6801357" y="4407818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1" name="Freeform: Shape 940">
              <a:extLst>
                <a:ext uri="{FF2B5EF4-FFF2-40B4-BE49-F238E27FC236}">
                  <a16:creationId xmlns:a16="http://schemas.microsoft.com/office/drawing/2014/main" id="{4B1635EF-B06C-4974-B35B-ED2E6A452514}"/>
                </a:ext>
              </a:extLst>
            </p:cNvPr>
            <p:cNvSpPr/>
            <p:nvPr/>
          </p:nvSpPr>
          <p:spPr>
            <a:xfrm>
              <a:off x="6811456" y="4407818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id="{FA794B29-BA95-4BF6-9875-4EC14163DC3D}"/>
                </a:ext>
              </a:extLst>
            </p:cNvPr>
            <p:cNvSpPr/>
            <p:nvPr/>
          </p:nvSpPr>
          <p:spPr>
            <a:xfrm>
              <a:off x="6815271" y="4407818"/>
              <a:ext cx="20197" cy="12431"/>
            </a:xfrm>
            <a:custGeom>
              <a:avLst/>
              <a:gdLst>
                <a:gd name="connsiteX0" fmla="*/ 0 w 20197"/>
                <a:gd name="connsiteY0" fmla="*/ 0 h 12431"/>
                <a:gd name="connsiteX1" fmla="*/ 0 w 20197"/>
                <a:gd name="connsiteY1" fmla="*/ 0 h 12431"/>
                <a:gd name="connsiteX2" fmla="*/ 20197 w 2019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97" h="12431">
                  <a:moveTo>
                    <a:pt x="0" y="0"/>
                  </a:moveTo>
                  <a:lnTo>
                    <a:pt x="0" y="0"/>
                  </a:lnTo>
                  <a:lnTo>
                    <a:pt x="20197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id="{D2AEEAB8-D11B-4267-88E7-2C5F68421A54}"/>
                </a:ext>
              </a:extLst>
            </p:cNvPr>
            <p:cNvSpPr/>
            <p:nvPr/>
          </p:nvSpPr>
          <p:spPr>
            <a:xfrm>
              <a:off x="6835468" y="440781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4" name="Freeform: Shape 943">
              <a:extLst>
                <a:ext uri="{FF2B5EF4-FFF2-40B4-BE49-F238E27FC236}">
                  <a16:creationId xmlns:a16="http://schemas.microsoft.com/office/drawing/2014/main" id="{DB348E70-7B0A-472A-B582-A3325F1CD110}"/>
                </a:ext>
              </a:extLst>
            </p:cNvPr>
            <p:cNvSpPr/>
            <p:nvPr/>
          </p:nvSpPr>
          <p:spPr>
            <a:xfrm>
              <a:off x="6840517" y="440781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5" name="Freeform: Shape 944">
              <a:extLst>
                <a:ext uri="{FF2B5EF4-FFF2-40B4-BE49-F238E27FC236}">
                  <a16:creationId xmlns:a16="http://schemas.microsoft.com/office/drawing/2014/main" id="{3E90610E-D01F-4F1B-86ED-B38CB62ED6DB}"/>
                </a:ext>
              </a:extLst>
            </p:cNvPr>
            <p:cNvSpPr/>
            <p:nvPr/>
          </p:nvSpPr>
          <p:spPr>
            <a:xfrm>
              <a:off x="6845567" y="440781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id="{61555996-7428-4A94-912D-DAB2D48D82E3}"/>
                </a:ext>
              </a:extLst>
            </p:cNvPr>
            <p:cNvSpPr/>
            <p:nvPr/>
          </p:nvSpPr>
          <p:spPr>
            <a:xfrm>
              <a:off x="6850616" y="4407818"/>
              <a:ext cx="18962" cy="12431"/>
            </a:xfrm>
            <a:custGeom>
              <a:avLst/>
              <a:gdLst>
                <a:gd name="connsiteX0" fmla="*/ 0 w 18962"/>
                <a:gd name="connsiteY0" fmla="*/ 0 h 12431"/>
                <a:gd name="connsiteX1" fmla="*/ 0 w 18962"/>
                <a:gd name="connsiteY1" fmla="*/ 0 h 12431"/>
                <a:gd name="connsiteX2" fmla="*/ 18963 w 1896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62" h="12431">
                  <a:moveTo>
                    <a:pt x="0" y="0"/>
                  </a:moveTo>
                  <a:lnTo>
                    <a:pt x="0" y="0"/>
                  </a:lnTo>
                  <a:lnTo>
                    <a:pt x="18963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id="{7DC06B8B-0EB1-47D8-83F7-EA326845E916}"/>
                </a:ext>
              </a:extLst>
            </p:cNvPr>
            <p:cNvSpPr/>
            <p:nvPr/>
          </p:nvSpPr>
          <p:spPr>
            <a:xfrm>
              <a:off x="6869579" y="440781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8" name="Freeform: Shape 947">
              <a:extLst>
                <a:ext uri="{FF2B5EF4-FFF2-40B4-BE49-F238E27FC236}">
                  <a16:creationId xmlns:a16="http://schemas.microsoft.com/office/drawing/2014/main" id="{97DC9667-2EAC-402F-83CF-707CE4A42EC3}"/>
                </a:ext>
              </a:extLst>
            </p:cNvPr>
            <p:cNvSpPr/>
            <p:nvPr/>
          </p:nvSpPr>
          <p:spPr>
            <a:xfrm>
              <a:off x="6874628" y="4407818"/>
              <a:ext cx="25246" cy="12431"/>
            </a:xfrm>
            <a:custGeom>
              <a:avLst/>
              <a:gdLst>
                <a:gd name="connsiteX0" fmla="*/ 0 w 25246"/>
                <a:gd name="connsiteY0" fmla="*/ 0 h 12431"/>
                <a:gd name="connsiteX1" fmla="*/ 0 w 25246"/>
                <a:gd name="connsiteY1" fmla="*/ 0 h 12431"/>
                <a:gd name="connsiteX2" fmla="*/ 25247 w 25246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46" h="12431">
                  <a:moveTo>
                    <a:pt x="0" y="0"/>
                  </a:moveTo>
                  <a:lnTo>
                    <a:pt x="0" y="0"/>
                  </a:lnTo>
                  <a:lnTo>
                    <a:pt x="25247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id="{962B599A-2DAD-4B0B-98F7-3E0D5531E2F8}"/>
                </a:ext>
              </a:extLst>
            </p:cNvPr>
            <p:cNvSpPr/>
            <p:nvPr/>
          </p:nvSpPr>
          <p:spPr>
            <a:xfrm>
              <a:off x="6899875" y="440781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id="{0AA2B3D4-DCE5-4330-8E5E-2D650C90250E}"/>
                </a:ext>
              </a:extLst>
            </p:cNvPr>
            <p:cNvSpPr/>
            <p:nvPr/>
          </p:nvSpPr>
          <p:spPr>
            <a:xfrm>
              <a:off x="6904924" y="4407818"/>
              <a:ext cx="3702" cy="12431"/>
            </a:xfrm>
            <a:custGeom>
              <a:avLst/>
              <a:gdLst>
                <a:gd name="connsiteX0" fmla="*/ 0 w 3702"/>
                <a:gd name="connsiteY0" fmla="*/ 0 h 12431"/>
                <a:gd name="connsiteX1" fmla="*/ 0 w 3702"/>
                <a:gd name="connsiteY1" fmla="*/ 0 h 12431"/>
                <a:gd name="connsiteX2" fmla="*/ 3703 w 370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2" h="12431">
                  <a:moveTo>
                    <a:pt x="0" y="0"/>
                  </a:moveTo>
                  <a:lnTo>
                    <a:pt x="0" y="0"/>
                  </a:lnTo>
                  <a:lnTo>
                    <a:pt x="3703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1" name="Freeform: Shape 950">
              <a:extLst>
                <a:ext uri="{FF2B5EF4-FFF2-40B4-BE49-F238E27FC236}">
                  <a16:creationId xmlns:a16="http://schemas.microsoft.com/office/drawing/2014/main" id="{0AD6216C-2D32-40C4-8ED8-806CB20347FB}"/>
                </a:ext>
              </a:extLst>
            </p:cNvPr>
            <p:cNvSpPr/>
            <p:nvPr/>
          </p:nvSpPr>
          <p:spPr>
            <a:xfrm>
              <a:off x="6908627" y="440781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2" name="Freeform: Shape 951">
              <a:extLst>
                <a:ext uri="{FF2B5EF4-FFF2-40B4-BE49-F238E27FC236}">
                  <a16:creationId xmlns:a16="http://schemas.microsoft.com/office/drawing/2014/main" id="{CD00B0F2-DC11-46D2-A532-B021AA2B5C76}"/>
                </a:ext>
              </a:extLst>
            </p:cNvPr>
            <p:cNvSpPr/>
            <p:nvPr/>
          </p:nvSpPr>
          <p:spPr>
            <a:xfrm>
              <a:off x="6913676" y="440781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id="{54FE20A5-FD9B-4C74-8037-3F0BE0D63F59}"/>
                </a:ext>
              </a:extLst>
            </p:cNvPr>
            <p:cNvSpPr/>
            <p:nvPr/>
          </p:nvSpPr>
          <p:spPr>
            <a:xfrm>
              <a:off x="6918726" y="4407818"/>
              <a:ext cx="20197" cy="12431"/>
            </a:xfrm>
            <a:custGeom>
              <a:avLst/>
              <a:gdLst>
                <a:gd name="connsiteX0" fmla="*/ 0 w 20197"/>
                <a:gd name="connsiteY0" fmla="*/ 0 h 12431"/>
                <a:gd name="connsiteX1" fmla="*/ 0 w 20197"/>
                <a:gd name="connsiteY1" fmla="*/ 0 h 12431"/>
                <a:gd name="connsiteX2" fmla="*/ 20197 w 2019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97" h="12431">
                  <a:moveTo>
                    <a:pt x="0" y="0"/>
                  </a:moveTo>
                  <a:lnTo>
                    <a:pt x="0" y="0"/>
                  </a:lnTo>
                  <a:lnTo>
                    <a:pt x="20197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id="{7CD219C2-3594-4315-A1C1-0D178BF6965C}"/>
                </a:ext>
              </a:extLst>
            </p:cNvPr>
            <p:cNvSpPr/>
            <p:nvPr/>
          </p:nvSpPr>
          <p:spPr>
            <a:xfrm>
              <a:off x="6938923" y="440781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5" name="Freeform: Shape 954">
              <a:extLst>
                <a:ext uri="{FF2B5EF4-FFF2-40B4-BE49-F238E27FC236}">
                  <a16:creationId xmlns:a16="http://schemas.microsoft.com/office/drawing/2014/main" id="{65ACE8E8-2FA5-4A8A-99B3-714D34A0C28D}"/>
                </a:ext>
              </a:extLst>
            </p:cNvPr>
            <p:cNvSpPr/>
            <p:nvPr/>
          </p:nvSpPr>
          <p:spPr>
            <a:xfrm>
              <a:off x="6943972" y="440781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6" name="Freeform: Shape 955">
              <a:extLst>
                <a:ext uri="{FF2B5EF4-FFF2-40B4-BE49-F238E27FC236}">
                  <a16:creationId xmlns:a16="http://schemas.microsoft.com/office/drawing/2014/main" id="{CBF7D24C-ADE1-49E9-B23D-CD3FF4A26D14}"/>
                </a:ext>
              </a:extLst>
            </p:cNvPr>
            <p:cNvSpPr/>
            <p:nvPr/>
          </p:nvSpPr>
          <p:spPr>
            <a:xfrm>
              <a:off x="6949022" y="440781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7" name="Freeform: Shape 956">
              <a:extLst>
                <a:ext uri="{FF2B5EF4-FFF2-40B4-BE49-F238E27FC236}">
                  <a16:creationId xmlns:a16="http://schemas.microsoft.com/office/drawing/2014/main" id="{52F2E27C-7952-47C9-9CEF-0F349A0DA1B7}"/>
                </a:ext>
              </a:extLst>
            </p:cNvPr>
            <p:cNvSpPr/>
            <p:nvPr/>
          </p:nvSpPr>
          <p:spPr>
            <a:xfrm>
              <a:off x="6954071" y="4407818"/>
              <a:ext cx="8864" cy="12431"/>
            </a:xfrm>
            <a:custGeom>
              <a:avLst/>
              <a:gdLst>
                <a:gd name="connsiteX0" fmla="*/ 0 w 8864"/>
                <a:gd name="connsiteY0" fmla="*/ 0 h 12431"/>
                <a:gd name="connsiteX1" fmla="*/ 0 w 8864"/>
                <a:gd name="connsiteY1" fmla="*/ 0 h 12431"/>
                <a:gd name="connsiteX2" fmla="*/ 8864 w 886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4" h="12431">
                  <a:moveTo>
                    <a:pt x="0" y="0"/>
                  </a:moveTo>
                  <a:lnTo>
                    <a:pt x="0" y="0"/>
                  </a:lnTo>
                  <a:lnTo>
                    <a:pt x="8864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8" name="Freeform: Shape 957">
              <a:extLst>
                <a:ext uri="{FF2B5EF4-FFF2-40B4-BE49-F238E27FC236}">
                  <a16:creationId xmlns:a16="http://schemas.microsoft.com/office/drawing/2014/main" id="{A1A5EF13-8B01-4640-AD93-5903A1D3238A}"/>
                </a:ext>
              </a:extLst>
            </p:cNvPr>
            <p:cNvSpPr/>
            <p:nvPr/>
          </p:nvSpPr>
          <p:spPr>
            <a:xfrm>
              <a:off x="6962935" y="440781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9" name="Freeform: Shape 958">
              <a:extLst>
                <a:ext uri="{FF2B5EF4-FFF2-40B4-BE49-F238E27FC236}">
                  <a16:creationId xmlns:a16="http://schemas.microsoft.com/office/drawing/2014/main" id="{ECA44D9E-E244-4175-8786-B290748F108D}"/>
                </a:ext>
              </a:extLst>
            </p:cNvPr>
            <p:cNvSpPr/>
            <p:nvPr/>
          </p:nvSpPr>
          <p:spPr>
            <a:xfrm>
              <a:off x="6967985" y="440781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0" name="Freeform: Shape 959">
              <a:extLst>
                <a:ext uri="{FF2B5EF4-FFF2-40B4-BE49-F238E27FC236}">
                  <a16:creationId xmlns:a16="http://schemas.microsoft.com/office/drawing/2014/main" id="{4EC52F50-AC98-4C7D-B727-9CB49713838E}"/>
                </a:ext>
              </a:extLst>
            </p:cNvPr>
            <p:cNvSpPr/>
            <p:nvPr/>
          </p:nvSpPr>
          <p:spPr>
            <a:xfrm>
              <a:off x="6973034" y="440781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1" name="Freeform: Shape 960">
              <a:extLst>
                <a:ext uri="{FF2B5EF4-FFF2-40B4-BE49-F238E27FC236}">
                  <a16:creationId xmlns:a16="http://schemas.microsoft.com/office/drawing/2014/main" id="{A670A04C-0865-4CD8-AC88-6B42CA69C7F7}"/>
                </a:ext>
              </a:extLst>
            </p:cNvPr>
            <p:cNvSpPr/>
            <p:nvPr/>
          </p:nvSpPr>
          <p:spPr>
            <a:xfrm>
              <a:off x="6978083" y="440781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2" name="Freeform: Shape 961">
              <a:extLst>
                <a:ext uri="{FF2B5EF4-FFF2-40B4-BE49-F238E27FC236}">
                  <a16:creationId xmlns:a16="http://schemas.microsoft.com/office/drawing/2014/main" id="{0FB3E881-E8AD-409F-BA31-CA33AFA6AEF5}"/>
                </a:ext>
              </a:extLst>
            </p:cNvPr>
            <p:cNvSpPr/>
            <p:nvPr/>
          </p:nvSpPr>
          <p:spPr>
            <a:xfrm>
              <a:off x="6983133" y="440781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3" name="Freeform: Shape 962">
              <a:extLst>
                <a:ext uri="{FF2B5EF4-FFF2-40B4-BE49-F238E27FC236}">
                  <a16:creationId xmlns:a16="http://schemas.microsoft.com/office/drawing/2014/main" id="{C8AB722D-C788-4AEF-ABD5-7E581DB1502F}"/>
                </a:ext>
              </a:extLst>
            </p:cNvPr>
            <p:cNvSpPr/>
            <p:nvPr/>
          </p:nvSpPr>
          <p:spPr>
            <a:xfrm>
              <a:off x="6988182" y="4407818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4" name="Freeform: Shape 963">
              <a:extLst>
                <a:ext uri="{FF2B5EF4-FFF2-40B4-BE49-F238E27FC236}">
                  <a16:creationId xmlns:a16="http://schemas.microsoft.com/office/drawing/2014/main" id="{F2E72D4E-2135-4898-96F5-F5F1F522719A}"/>
                </a:ext>
              </a:extLst>
            </p:cNvPr>
            <p:cNvSpPr/>
            <p:nvPr/>
          </p:nvSpPr>
          <p:spPr>
            <a:xfrm>
              <a:off x="6998280" y="4385441"/>
              <a:ext cx="11220" cy="22377"/>
            </a:xfrm>
            <a:custGeom>
              <a:avLst/>
              <a:gdLst>
                <a:gd name="connsiteX0" fmla="*/ 0 w 11220"/>
                <a:gd name="connsiteY0" fmla="*/ 22377 h 22377"/>
                <a:gd name="connsiteX1" fmla="*/ 0 w 11220"/>
                <a:gd name="connsiteY1" fmla="*/ 22377 h 22377"/>
                <a:gd name="connsiteX2" fmla="*/ 0 w 11220"/>
                <a:gd name="connsiteY2" fmla="*/ 0 h 2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22377">
                  <a:moveTo>
                    <a:pt x="0" y="22377"/>
                  </a:moveTo>
                  <a:lnTo>
                    <a:pt x="0" y="2237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id="{F1D0B3D7-B439-40AF-A91B-22F23C6E8CEF}"/>
                </a:ext>
              </a:extLst>
            </p:cNvPr>
            <p:cNvSpPr/>
            <p:nvPr/>
          </p:nvSpPr>
          <p:spPr>
            <a:xfrm>
              <a:off x="6998280" y="4385441"/>
              <a:ext cx="3815" cy="12431"/>
            </a:xfrm>
            <a:custGeom>
              <a:avLst/>
              <a:gdLst>
                <a:gd name="connsiteX0" fmla="*/ 0 w 3815"/>
                <a:gd name="connsiteY0" fmla="*/ 0 h 12431"/>
                <a:gd name="connsiteX1" fmla="*/ 0 w 3815"/>
                <a:gd name="connsiteY1" fmla="*/ 0 h 12431"/>
                <a:gd name="connsiteX2" fmla="*/ 3815 w 3815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5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id="{75B217DE-6843-4160-B5AA-57D6CF72F966}"/>
                </a:ext>
              </a:extLst>
            </p:cNvPr>
            <p:cNvSpPr/>
            <p:nvPr/>
          </p:nvSpPr>
          <p:spPr>
            <a:xfrm>
              <a:off x="7002096" y="438544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id="{853F2F7F-DAF3-4269-A026-EA1DA9D3BDD5}"/>
                </a:ext>
              </a:extLst>
            </p:cNvPr>
            <p:cNvSpPr/>
            <p:nvPr/>
          </p:nvSpPr>
          <p:spPr>
            <a:xfrm>
              <a:off x="7007145" y="4361696"/>
              <a:ext cx="11220" cy="23745"/>
            </a:xfrm>
            <a:custGeom>
              <a:avLst/>
              <a:gdLst>
                <a:gd name="connsiteX0" fmla="*/ 0 w 11220"/>
                <a:gd name="connsiteY0" fmla="*/ 23745 h 23745"/>
                <a:gd name="connsiteX1" fmla="*/ 0 w 11220"/>
                <a:gd name="connsiteY1" fmla="*/ 23745 h 23745"/>
                <a:gd name="connsiteX2" fmla="*/ 0 w 11220"/>
                <a:gd name="connsiteY2" fmla="*/ 0 h 23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23745">
                  <a:moveTo>
                    <a:pt x="0" y="23745"/>
                  </a:moveTo>
                  <a:lnTo>
                    <a:pt x="0" y="2374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id="{A70EE7E5-8A90-4E93-890A-A527FD63A657}"/>
                </a:ext>
              </a:extLst>
            </p:cNvPr>
            <p:cNvSpPr/>
            <p:nvPr/>
          </p:nvSpPr>
          <p:spPr>
            <a:xfrm>
              <a:off x="7007145" y="436169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id="{EEF4E2F6-65B4-45DC-82DC-62A11431FCA5}"/>
                </a:ext>
              </a:extLst>
            </p:cNvPr>
            <p:cNvSpPr/>
            <p:nvPr/>
          </p:nvSpPr>
          <p:spPr>
            <a:xfrm>
              <a:off x="7012194" y="436169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id="{4BEE270E-F589-4113-9989-64FAFE4366DF}"/>
                </a:ext>
              </a:extLst>
            </p:cNvPr>
            <p:cNvSpPr/>
            <p:nvPr/>
          </p:nvSpPr>
          <p:spPr>
            <a:xfrm>
              <a:off x="7017243" y="436169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id="{58734185-D425-44F9-8867-272819A2FB45}"/>
                </a:ext>
              </a:extLst>
            </p:cNvPr>
            <p:cNvSpPr/>
            <p:nvPr/>
          </p:nvSpPr>
          <p:spPr>
            <a:xfrm>
              <a:off x="7022293" y="4361696"/>
              <a:ext cx="20197" cy="12431"/>
            </a:xfrm>
            <a:custGeom>
              <a:avLst/>
              <a:gdLst>
                <a:gd name="connsiteX0" fmla="*/ 0 w 20197"/>
                <a:gd name="connsiteY0" fmla="*/ 0 h 12431"/>
                <a:gd name="connsiteX1" fmla="*/ 0 w 20197"/>
                <a:gd name="connsiteY1" fmla="*/ 0 h 12431"/>
                <a:gd name="connsiteX2" fmla="*/ 20197 w 2019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97" h="12431">
                  <a:moveTo>
                    <a:pt x="0" y="0"/>
                  </a:moveTo>
                  <a:lnTo>
                    <a:pt x="0" y="0"/>
                  </a:lnTo>
                  <a:lnTo>
                    <a:pt x="20197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id="{82484004-471B-4E51-BAB5-79471538967F}"/>
                </a:ext>
              </a:extLst>
            </p:cNvPr>
            <p:cNvSpPr/>
            <p:nvPr/>
          </p:nvSpPr>
          <p:spPr>
            <a:xfrm>
              <a:off x="7042490" y="4361696"/>
              <a:ext cx="3815" cy="12431"/>
            </a:xfrm>
            <a:custGeom>
              <a:avLst/>
              <a:gdLst>
                <a:gd name="connsiteX0" fmla="*/ 0 w 3815"/>
                <a:gd name="connsiteY0" fmla="*/ 0 h 12431"/>
                <a:gd name="connsiteX1" fmla="*/ 0 w 3815"/>
                <a:gd name="connsiteY1" fmla="*/ 0 h 12431"/>
                <a:gd name="connsiteX2" fmla="*/ 3815 w 3815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5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id="{EFBC71AE-2420-446A-89DB-0066C18F473D}"/>
                </a:ext>
              </a:extLst>
            </p:cNvPr>
            <p:cNvSpPr/>
            <p:nvPr/>
          </p:nvSpPr>
          <p:spPr>
            <a:xfrm>
              <a:off x="7046305" y="436169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4" name="Freeform: Shape 973">
              <a:extLst>
                <a:ext uri="{FF2B5EF4-FFF2-40B4-BE49-F238E27FC236}">
                  <a16:creationId xmlns:a16="http://schemas.microsoft.com/office/drawing/2014/main" id="{30FE3216-27E8-44E4-A418-C42C30BCCBDF}"/>
                </a:ext>
              </a:extLst>
            </p:cNvPr>
            <p:cNvSpPr/>
            <p:nvPr/>
          </p:nvSpPr>
          <p:spPr>
            <a:xfrm>
              <a:off x="7051354" y="436169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5" name="Freeform: Shape 974">
              <a:extLst>
                <a:ext uri="{FF2B5EF4-FFF2-40B4-BE49-F238E27FC236}">
                  <a16:creationId xmlns:a16="http://schemas.microsoft.com/office/drawing/2014/main" id="{57981EBD-D356-49C2-899E-24D336B4FA62}"/>
                </a:ext>
              </a:extLst>
            </p:cNvPr>
            <p:cNvSpPr/>
            <p:nvPr/>
          </p:nvSpPr>
          <p:spPr>
            <a:xfrm>
              <a:off x="7056404" y="4361696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6" name="Freeform: Shape 975">
              <a:extLst>
                <a:ext uri="{FF2B5EF4-FFF2-40B4-BE49-F238E27FC236}">
                  <a16:creationId xmlns:a16="http://schemas.microsoft.com/office/drawing/2014/main" id="{8069B6CD-ADDE-43CF-BB9D-C8CB336921B9}"/>
                </a:ext>
              </a:extLst>
            </p:cNvPr>
            <p:cNvSpPr/>
            <p:nvPr/>
          </p:nvSpPr>
          <p:spPr>
            <a:xfrm>
              <a:off x="7071552" y="436169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7" name="Freeform: Shape 976">
              <a:extLst>
                <a:ext uri="{FF2B5EF4-FFF2-40B4-BE49-F238E27FC236}">
                  <a16:creationId xmlns:a16="http://schemas.microsoft.com/office/drawing/2014/main" id="{F12B4937-2401-4BE9-9229-3DA984734FEF}"/>
                </a:ext>
              </a:extLst>
            </p:cNvPr>
            <p:cNvSpPr/>
            <p:nvPr/>
          </p:nvSpPr>
          <p:spPr>
            <a:xfrm>
              <a:off x="7076601" y="436169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8" name="Freeform: Shape 977">
              <a:extLst>
                <a:ext uri="{FF2B5EF4-FFF2-40B4-BE49-F238E27FC236}">
                  <a16:creationId xmlns:a16="http://schemas.microsoft.com/office/drawing/2014/main" id="{D0B8FCB6-484C-435F-B0A9-4BBB9C92309B}"/>
                </a:ext>
              </a:extLst>
            </p:cNvPr>
            <p:cNvSpPr/>
            <p:nvPr/>
          </p:nvSpPr>
          <p:spPr>
            <a:xfrm>
              <a:off x="7081650" y="436169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9" name="Freeform: Shape 978">
              <a:extLst>
                <a:ext uri="{FF2B5EF4-FFF2-40B4-BE49-F238E27FC236}">
                  <a16:creationId xmlns:a16="http://schemas.microsoft.com/office/drawing/2014/main" id="{2EF6A6CA-BCD8-49BA-AD13-64DBBC9704B0}"/>
                </a:ext>
              </a:extLst>
            </p:cNvPr>
            <p:cNvSpPr/>
            <p:nvPr/>
          </p:nvSpPr>
          <p:spPr>
            <a:xfrm>
              <a:off x="7086699" y="4337951"/>
              <a:ext cx="11220" cy="23745"/>
            </a:xfrm>
            <a:custGeom>
              <a:avLst/>
              <a:gdLst>
                <a:gd name="connsiteX0" fmla="*/ 0 w 11220"/>
                <a:gd name="connsiteY0" fmla="*/ 23745 h 23745"/>
                <a:gd name="connsiteX1" fmla="*/ 0 w 11220"/>
                <a:gd name="connsiteY1" fmla="*/ 23745 h 23745"/>
                <a:gd name="connsiteX2" fmla="*/ 0 w 11220"/>
                <a:gd name="connsiteY2" fmla="*/ 0 h 23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23745">
                  <a:moveTo>
                    <a:pt x="0" y="23745"/>
                  </a:moveTo>
                  <a:lnTo>
                    <a:pt x="0" y="2374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0" name="Freeform: Shape 979">
              <a:extLst>
                <a:ext uri="{FF2B5EF4-FFF2-40B4-BE49-F238E27FC236}">
                  <a16:creationId xmlns:a16="http://schemas.microsoft.com/office/drawing/2014/main" id="{87D6C9C5-D616-48D6-B8E9-A96524ED673B}"/>
                </a:ext>
              </a:extLst>
            </p:cNvPr>
            <p:cNvSpPr/>
            <p:nvPr/>
          </p:nvSpPr>
          <p:spPr>
            <a:xfrm>
              <a:off x="7086699" y="433795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1" name="Freeform: Shape 980">
              <a:extLst>
                <a:ext uri="{FF2B5EF4-FFF2-40B4-BE49-F238E27FC236}">
                  <a16:creationId xmlns:a16="http://schemas.microsoft.com/office/drawing/2014/main" id="{B4F233D3-E240-45FC-AE82-9BEAC513E5AE}"/>
                </a:ext>
              </a:extLst>
            </p:cNvPr>
            <p:cNvSpPr/>
            <p:nvPr/>
          </p:nvSpPr>
          <p:spPr>
            <a:xfrm>
              <a:off x="7091749" y="4337951"/>
              <a:ext cx="18962" cy="12431"/>
            </a:xfrm>
            <a:custGeom>
              <a:avLst/>
              <a:gdLst>
                <a:gd name="connsiteX0" fmla="*/ 0 w 18962"/>
                <a:gd name="connsiteY0" fmla="*/ 0 h 12431"/>
                <a:gd name="connsiteX1" fmla="*/ 0 w 18962"/>
                <a:gd name="connsiteY1" fmla="*/ 0 h 12431"/>
                <a:gd name="connsiteX2" fmla="*/ 18963 w 1896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62" h="12431">
                  <a:moveTo>
                    <a:pt x="0" y="0"/>
                  </a:moveTo>
                  <a:lnTo>
                    <a:pt x="0" y="0"/>
                  </a:lnTo>
                  <a:lnTo>
                    <a:pt x="18963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2" name="Freeform: Shape 981">
              <a:extLst>
                <a:ext uri="{FF2B5EF4-FFF2-40B4-BE49-F238E27FC236}">
                  <a16:creationId xmlns:a16="http://schemas.microsoft.com/office/drawing/2014/main" id="{4F005DB4-97C4-4A3F-8BDA-89FAD3F74C65}"/>
                </a:ext>
              </a:extLst>
            </p:cNvPr>
            <p:cNvSpPr/>
            <p:nvPr/>
          </p:nvSpPr>
          <p:spPr>
            <a:xfrm>
              <a:off x="7110712" y="433795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3" name="Freeform: Shape 982">
              <a:extLst>
                <a:ext uri="{FF2B5EF4-FFF2-40B4-BE49-F238E27FC236}">
                  <a16:creationId xmlns:a16="http://schemas.microsoft.com/office/drawing/2014/main" id="{C5539811-A9E2-4827-90C0-A06F3A7D8CF9}"/>
                </a:ext>
              </a:extLst>
            </p:cNvPr>
            <p:cNvSpPr/>
            <p:nvPr/>
          </p:nvSpPr>
          <p:spPr>
            <a:xfrm>
              <a:off x="7115761" y="433795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4" name="Freeform: Shape 983">
              <a:extLst>
                <a:ext uri="{FF2B5EF4-FFF2-40B4-BE49-F238E27FC236}">
                  <a16:creationId xmlns:a16="http://schemas.microsoft.com/office/drawing/2014/main" id="{42277C33-F5B7-4DB2-BCB2-EBE966FE9D30}"/>
                </a:ext>
              </a:extLst>
            </p:cNvPr>
            <p:cNvSpPr/>
            <p:nvPr/>
          </p:nvSpPr>
          <p:spPr>
            <a:xfrm>
              <a:off x="7120810" y="433795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5" name="Freeform: Shape 984">
              <a:extLst>
                <a:ext uri="{FF2B5EF4-FFF2-40B4-BE49-F238E27FC236}">
                  <a16:creationId xmlns:a16="http://schemas.microsoft.com/office/drawing/2014/main" id="{10F215B8-3973-42C7-A012-F8BAF0D47BE1}"/>
                </a:ext>
              </a:extLst>
            </p:cNvPr>
            <p:cNvSpPr/>
            <p:nvPr/>
          </p:nvSpPr>
          <p:spPr>
            <a:xfrm>
              <a:off x="7125860" y="4337951"/>
              <a:ext cx="15147" cy="12431"/>
            </a:xfrm>
            <a:custGeom>
              <a:avLst/>
              <a:gdLst>
                <a:gd name="connsiteX0" fmla="*/ 0 w 15147"/>
                <a:gd name="connsiteY0" fmla="*/ 0 h 12431"/>
                <a:gd name="connsiteX1" fmla="*/ 0 w 15147"/>
                <a:gd name="connsiteY1" fmla="*/ 0 h 12431"/>
                <a:gd name="connsiteX2" fmla="*/ 15148 w 1514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7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6" name="Freeform: Shape 985">
              <a:extLst>
                <a:ext uri="{FF2B5EF4-FFF2-40B4-BE49-F238E27FC236}">
                  <a16:creationId xmlns:a16="http://schemas.microsoft.com/office/drawing/2014/main" id="{391CF416-7780-4D01-A4BA-CD9B4D9A6651}"/>
                </a:ext>
              </a:extLst>
            </p:cNvPr>
            <p:cNvSpPr/>
            <p:nvPr/>
          </p:nvSpPr>
          <p:spPr>
            <a:xfrm>
              <a:off x="7141007" y="4337951"/>
              <a:ext cx="3703" cy="12431"/>
            </a:xfrm>
            <a:custGeom>
              <a:avLst/>
              <a:gdLst>
                <a:gd name="connsiteX0" fmla="*/ 0 w 3703"/>
                <a:gd name="connsiteY0" fmla="*/ 0 h 12431"/>
                <a:gd name="connsiteX1" fmla="*/ 0 w 3703"/>
                <a:gd name="connsiteY1" fmla="*/ 0 h 12431"/>
                <a:gd name="connsiteX2" fmla="*/ 3703 w 370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3" h="12431">
                  <a:moveTo>
                    <a:pt x="0" y="0"/>
                  </a:moveTo>
                  <a:lnTo>
                    <a:pt x="0" y="0"/>
                  </a:lnTo>
                  <a:lnTo>
                    <a:pt x="3703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7" name="Freeform: Shape 986">
              <a:extLst>
                <a:ext uri="{FF2B5EF4-FFF2-40B4-BE49-F238E27FC236}">
                  <a16:creationId xmlns:a16="http://schemas.microsoft.com/office/drawing/2014/main" id="{F8BA0158-0562-40D4-9E5B-8067599700EB}"/>
                </a:ext>
              </a:extLst>
            </p:cNvPr>
            <p:cNvSpPr/>
            <p:nvPr/>
          </p:nvSpPr>
          <p:spPr>
            <a:xfrm>
              <a:off x="7144710" y="433795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8" name="Freeform: Shape 987">
              <a:extLst>
                <a:ext uri="{FF2B5EF4-FFF2-40B4-BE49-F238E27FC236}">
                  <a16:creationId xmlns:a16="http://schemas.microsoft.com/office/drawing/2014/main" id="{7D9EA04B-ECDF-43A1-98BC-A41057997047}"/>
                </a:ext>
              </a:extLst>
            </p:cNvPr>
            <p:cNvSpPr/>
            <p:nvPr/>
          </p:nvSpPr>
          <p:spPr>
            <a:xfrm>
              <a:off x="7149760" y="433795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9" name="Freeform: Shape 988">
              <a:extLst>
                <a:ext uri="{FF2B5EF4-FFF2-40B4-BE49-F238E27FC236}">
                  <a16:creationId xmlns:a16="http://schemas.microsoft.com/office/drawing/2014/main" id="{A0E908CF-A805-4B8C-AA49-1287961B495D}"/>
                </a:ext>
              </a:extLst>
            </p:cNvPr>
            <p:cNvSpPr/>
            <p:nvPr/>
          </p:nvSpPr>
          <p:spPr>
            <a:xfrm>
              <a:off x="7154809" y="433795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0" name="Freeform: Shape 989">
              <a:extLst>
                <a:ext uri="{FF2B5EF4-FFF2-40B4-BE49-F238E27FC236}">
                  <a16:creationId xmlns:a16="http://schemas.microsoft.com/office/drawing/2014/main" id="{5D0CD2F8-6055-451F-847F-7E1FF9067589}"/>
                </a:ext>
              </a:extLst>
            </p:cNvPr>
            <p:cNvSpPr/>
            <p:nvPr/>
          </p:nvSpPr>
          <p:spPr>
            <a:xfrm>
              <a:off x="7159858" y="4337951"/>
              <a:ext cx="15147" cy="12431"/>
            </a:xfrm>
            <a:custGeom>
              <a:avLst/>
              <a:gdLst>
                <a:gd name="connsiteX0" fmla="*/ 0 w 15147"/>
                <a:gd name="connsiteY0" fmla="*/ 0 h 12431"/>
                <a:gd name="connsiteX1" fmla="*/ 0 w 15147"/>
                <a:gd name="connsiteY1" fmla="*/ 0 h 12431"/>
                <a:gd name="connsiteX2" fmla="*/ 15148 w 1514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7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1" name="Freeform: Shape 990">
              <a:extLst>
                <a:ext uri="{FF2B5EF4-FFF2-40B4-BE49-F238E27FC236}">
                  <a16:creationId xmlns:a16="http://schemas.microsoft.com/office/drawing/2014/main" id="{4B1510A5-013B-4061-8D42-75BA60910607}"/>
                </a:ext>
              </a:extLst>
            </p:cNvPr>
            <p:cNvSpPr/>
            <p:nvPr/>
          </p:nvSpPr>
          <p:spPr>
            <a:xfrm>
              <a:off x="7175006" y="433795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2" name="Freeform: Shape 991">
              <a:extLst>
                <a:ext uri="{FF2B5EF4-FFF2-40B4-BE49-F238E27FC236}">
                  <a16:creationId xmlns:a16="http://schemas.microsoft.com/office/drawing/2014/main" id="{EBFB7ABB-8E62-4CF3-BE4F-1C31469C6337}"/>
                </a:ext>
              </a:extLst>
            </p:cNvPr>
            <p:cNvSpPr/>
            <p:nvPr/>
          </p:nvSpPr>
          <p:spPr>
            <a:xfrm>
              <a:off x="7180056" y="433795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3" name="Freeform: Shape 992">
              <a:extLst>
                <a:ext uri="{FF2B5EF4-FFF2-40B4-BE49-F238E27FC236}">
                  <a16:creationId xmlns:a16="http://schemas.microsoft.com/office/drawing/2014/main" id="{8949EEA5-2FDE-4FD8-A9CA-F17B70BEADB3}"/>
                </a:ext>
              </a:extLst>
            </p:cNvPr>
            <p:cNvSpPr/>
            <p:nvPr/>
          </p:nvSpPr>
          <p:spPr>
            <a:xfrm>
              <a:off x="7185105" y="4337951"/>
              <a:ext cx="8864" cy="12431"/>
            </a:xfrm>
            <a:custGeom>
              <a:avLst/>
              <a:gdLst>
                <a:gd name="connsiteX0" fmla="*/ 0 w 8864"/>
                <a:gd name="connsiteY0" fmla="*/ 0 h 12431"/>
                <a:gd name="connsiteX1" fmla="*/ 0 w 8864"/>
                <a:gd name="connsiteY1" fmla="*/ 0 h 12431"/>
                <a:gd name="connsiteX2" fmla="*/ 8864 w 886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4" h="12431">
                  <a:moveTo>
                    <a:pt x="0" y="0"/>
                  </a:moveTo>
                  <a:lnTo>
                    <a:pt x="0" y="0"/>
                  </a:lnTo>
                  <a:lnTo>
                    <a:pt x="8864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4" name="Freeform: Shape 993">
              <a:extLst>
                <a:ext uri="{FF2B5EF4-FFF2-40B4-BE49-F238E27FC236}">
                  <a16:creationId xmlns:a16="http://schemas.microsoft.com/office/drawing/2014/main" id="{0DCBEBA2-0B68-4FD5-9E87-F3515AB038B6}"/>
                </a:ext>
              </a:extLst>
            </p:cNvPr>
            <p:cNvSpPr/>
            <p:nvPr/>
          </p:nvSpPr>
          <p:spPr>
            <a:xfrm>
              <a:off x="7193969" y="4337951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5" name="Freeform: Shape 994">
              <a:extLst>
                <a:ext uri="{FF2B5EF4-FFF2-40B4-BE49-F238E27FC236}">
                  <a16:creationId xmlns:a16="http://schemas.microsoft.com/office/drawing/2014/main" id="{5523BC86-E83E-4726-B4C5-FF31EA75DFFD}"/>
                </a:ext>
              </a:extLst>
            </p:cNvPr>
            <p:cNvSpPr/>
            <p:nvPr/>
          </p:nvSpPr>
          <p:spPr>
            <a:xfrm>
              <a:off x="7209117" y="433795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6" name="Freeform: Shape 995">
              <a:extLst>
                <a:ext uri="{FF2B5EF4-FFF2-40B4-BE49-F238E27FC236}">
                  <a16:creationId xmlns:a16="http://schemas.microsoft.com/office/drawing/2014/main" id="{B0B573A9-4495-41F6-A14B-7FEB0DB93BC1}"/>
                </a:ext>
              </a:extLst>
            </p:cNvPr>
            <p:cNvSpPr/>
            <p:nvPr/>
          </p:nvSpPr>
          <p:spPr>
            <a:xfrm>
              <a:off x="7214167" y="4337951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7" name="Freeform: Shape 996">
              <a:extLst>
                <a:ext uri="{FF2B5EF4-FFF2-40B4-BE49-F238E27FC236}">
                  <a16:creationId xmlns:a16="http://schemas.microsoft.com/office/drawing/2014/main" id="{7E9E837E-CBE1-4835-BCFA-1049B0CA256B}"/>
                </a:ext>
              </a:extLst>
            </p:cNvPr>
            <p:cNvSpPr/>
            <p:nvPr/>
          </p:nvSpPr>
          <p:spPr>
            <a:xfrm>
              <a:off x="7224265" y="433795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8" name="Freeform: Shape 997">
              <a:extLst>
                <a:ext uri="{FF2B5EF4-FFF2-40B4-BE49-F238E27FC236}">
                  <a16:creationId xmlns:a16="http://schemas.microsoft.com/office/drawing/2014/main" id="{62C383DB-B155-4BCC-A238-13A7DB4AD20D}"/>
                </a:ext>
              </a:extLst>
            </p:cNvPr>
            <p:cNvSpPr/>
            <p:nvPr/>
          </p:nvSpPr>
          <p:spPr>
            <a:xfrm>
              <a:off x="7229315" y="4337951"/>
              <a:ext cx="13913" cy="12431"/>
            </a:xfrm>
            <a:custGeom>
              <a:avLst/>
              <a:gdLst>
                <a:gd name="connsiteX0" fmla="*/ 0 w 13913"/>
                <a:gd name="connsiteY0" fmla="*/ 0 h 12431"/>
                <a:gd name="connsiteX1" fmla="*/ 0 w 13913"/>
                <a:gd name="connsiteY1" fmla="*/ 0 h 12431"/>
                <a:gd name="connsiteX2" fmla="*/ 13914 w 1391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13" h="12431">
                  <a:moveTo>
                    <a:pt x="0" y="0"/>
                  </a:moveTo>
                  <a:lnTo>
                    <a:pt x="0" y="0"/>
                  </a:lnTo>
                  <a:lnTo>
                    <a:pt x="13914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9" name="Freeform: Shape 998">
              <a:extLst>
                <a:ext uri="{FF2B5EF4-FFF2-40B4-BE49-F238E27FC236}">
                  <a16:creationId xmlns:a16="http://schemas.microsoft.com/office/drawing/2014/main" id="{23453D12-0AB3-4DEF-930E-398DB2AF0E9D}"/>
                </a:ext>
              </a:extLst>
            </p:cNvPr>
            <p:cNvSpPr/>
            <p:nvPr/>
          </p:nvSpPr>
          <p:spPr>
            <a:xfrm>
              <a:off x="7243228" y="433795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0" name="Freeform: Shape 999">
              <a:extLst>
                <a:ext uri="{FF2B5EF4-FFF2-40B4-BE49-F238E27FC236}">
                  <a16:creationId xmlns:a16="http://schemas.microsoft.com/office/drawing/2014/main" id="{92B2259A-188B-4D2E-84A9-04CBAF20EE16}"/>
                </a:ext>
              </a:extLst>
            </p:cNvPr>
            <p:cNvSpPr/>
            <p:nvPr/>
          </p:nvSpPr>
          <p:spPr>
            <a:xfrm>
              <a:off x="7248278" y="433795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1" name="Freeform: Shape 1000">
              <a:extLst>
                <a:ext uri="{FF2B5EF4-FFF2-40B4-BE49-F238E27FC236}">
                  <a16:creationId xmlns:a16="http://schemas.microsoft.com/office/drawing/2014/main" id="{6F1B8839-E43A-4D47-ABF6-731B60B179E9}"/>
                </a:ext>
              </a:extLst>
            </p:cNvPr>
            <p:cNvSpPr/>
            <p:nvPr/>
          </p:nvSpPr>
          <p:spPr>
            <a:xfrm>
              <a:off x="7253327" y="433795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2" name="Freeform: Shape 1001">
              <a:extLst>
                <a:ext uri="{FF2B5EF4-FFF2-40B4-BE49-F238E27FC236}">
                  <a16:creationId xmlns:a16="http://schemas.microsoft.com/office/drawing/2014/main" id="{FC1B9840-A373-4635-ACC0-51E3D2ED8705}"/>
                </a:ext>
              </a:extLst>
            </p:cNvPr>
            <p:cNvSpPr/>
            <p:nvPr/>
          </p:nvSpPr>
          <p:spPr>
            <a:xfrm>
              <a:off x="7258376" y="433795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3" name="Freeform: Shape 1002">
              <a:extLst>
                <a:ext uri="{FF2B5EF4-FFF2-40B4-BE49-F238E27FC236}">
                  <a16:creationId xmlns:a16="http://schemas.microsoft.com/office/drawing/2014/main" id="{2E82402A-0A62-4F66-B6B3-8D242E71ADCF}"/>
                </a:ext>
              </a:extLst>
            </p:cNvPr>
            <p:cNvSpPr/>
            <p:nvPr/>
          </p:nvSpPr>
          <p:spPr>
            <a:xfrm>
              <a:off x="7263425" y="4337951"/>
              <a:ext cx="20197" cy="12431"/>
            </a:xfrm>
            <a:custGeom>
              <a:avLst/>
              <a:gdLst>
                <a:gd name="connsiteX0" fmla="*/ 0 w 20197"/>
                <a:gd name="connsiteY0" fmla="*/ 0 h 12431"/>
                <a:gd name="connsiteX1" fmla="*/ 0 w 20197"/>
                <a:gd name="connsiteY1" fmla="*/ 0 h 12431"/>
                <a:gd name="connsiteX2" fmla="*/ 20197 w 2019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97" h="12431">
                  <a:moveTo>
                    <a:pt x="0" y="0"/>
                  </a:moveTo>
                  <a:lnTo>
                    <a:pt x="0" y="0"/>
                  </a:lnTo>
                  <a:lnTo>
                    <a:pt x="20197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4" name="Freeform: Shape 1003">
              <a:extLst>
                <a:ext uri="{FF2B5EF4-FFF2-40B4-BE49-F238E27FC236}">
                  <a16:creationId xmlns:a16="http://schemas.microsoft.com/office/drawing/2014/main" id="{C71DADDA-57D9-413A-A820-17389E9D9441}"/>
                </a:ext>
              </a:extLst>
            </p:cNvPr>
            <p:cNvSpPr/>
            <p:nvPr/>
          </p:nvSpPr>
          <p:spPr>
            <a:xfrm>
              <a:off x="7283623" y="4337951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5" name="Freeform: Shape 1004">
              <a:extLst>
                <a:ext uri="{FF2B5EF4-FFF2-40B4-BE49-F238E27FC236}">
                  <a16:creationId xmlns:a16="http://schemas.microsoft.com/office/drawing/2014/main" id="{95F9A55D-4130-4FAB-8F5D-BA80C8AD4701}"/>
                </a:ext>
              </a:extLst>
            </p:cNvPr>
            <p:cNvSpPr/>
            <p:nvPr/>
          </p:nvSpPr>
          <p:spPr>
            <a:xfrm>
              <a:off x="7287438" y="433795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6" name="Freeform: Shape 1005">
              <a:extLst>
                <a:ext uri="{FF2B5EF4-FFF2-40B4-BE49-F238E27FC236}">
                  <a16:creationId xmlns:a16="http://schemas.microsoft.com/office/drawing/2014/main" id="{577D2FD9-7DA9-4D49-9019-E366B7AF24ED}"/>
                </a:ext>
              </a:extLst>
            </p:cNvPr>
            <p:cNvSpPr/>
            <p:nvPr/>
          </p:nvSpPr>
          <p:spPr>
            <a:xfrm>
              <a:off x="7292487" y="433795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50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5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7" name="Freeform: Shape 1006">
              <a:extLst>
                <a:ext uri="{FF2B5EF4-FFF2-40B4-BE49-F238E27FC236}">
                  <a16:creationId xmlns:a16="http://schemas.microsoft.com/office/drawing/2014/main" id="{44263C3C-6495-4227-93BF-42684724B392}"/>
                </a:ext>
              </a:extLst>
            </p:cNvPr>
            <p:cNvSpPr/>
            <p:nvPr/>
          </p:nvSpPr>
          <p:spPr>
            <a:xfrm>
              <a:off x="7297537" y="4337951"/>
              <a:ext cx="5048" cy="12431"/>
            </a:xfrm>
            <a:custGeom>
              <a:avLst/>
              <a:gdLst>
                <a:gd name="connsiteX0" fmla="*/ 0 w 5048"/>
                <a:gd name="connsiteY0" fmla="*/ 0 h 12431"/>
                <a:gd name="connsiteX1" fmla="*/ 0 w 5048"/>
                <a:gd name="connsiteY1" fmla="*/ 0 h 12431"/>
                <a:gd name="connsiteX2" fmla="*/ 5049 w 50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8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8" name="Freeform: Shape 1007">
              <a:extLst>
                <a:ext uri="{FF2B5EF4-FFF2-40B4-BE49-F238E27FC236}">
                  <a16:creationId xmlns:a16="http://schemas.microsoft.com/office/drawing/2014/main" id="{D90E2B96-00E5-4C51-BA90-6B4DD6B8CB9E}"/>
                </a:ext>
              </a:extLst>
            </p:cNvPr>
            <p:cNvSpPr/>
            <p:nvPr/>
          </p:nvSpPr>
          <p:spPr>
            <a:xfrm>
              <a:off x="7302585" y="4337951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9" name="Freeform: Shape 1008">
              <a:extLst>
                <a:ext uri="{FF2B5EF4-FFF2-40B4-BE49-F238E27FC236}">
                  <a16:creationId xmlns:a16="http://schemas.microsoft.com/office/drawing/2014/main" id="{000ED8F1-22C2-4458-A620-23BEEFF87670}"/>
                </a:ext>
              </a:extLst>
            </p:cNvPr>
            <p:cNvSpPr/>
            <p:nvPr/>
          </p:nvSpPr>
          <p:spPr>
            <a:xfrm>
              <a:off x="7312684" y="433795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0" name="Freeform: Shape 1009">
              <a:extLst>
                <a:ext uri="{FF2B5EF4-FFF2-40B4-BE49-F238E27FC236}">
                  <a16:creationId xmlns:a16="http://schemas.microsoft.com/office/drawing/2014/main" id="{79EEF5EF-1314-4133-ACEB-33F9D98A13B1}"/>
                </a:ext>
              </a:extLst>
            </p:cNvPr>
            <p:cNvSpPr/>
            <p:nvPr/>
          </p:nvSpPr>
          <p:spPr>
            <a:xfrm>
              <a:off x="7317734" y="433795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1" name="Freeform: Shape 1010">
              <a:extLst>
                <a:ext uri="{FF2B5EF4-FFF2-40B4-BE49-F238E27FC236}">
                  <a16:creationId xmlns:a16="http://schemas.microsoft.com/office/drawing/2014/main" id="{D56BAE16-88C5-4BE1-ABE6-010D14E62F90}"/>
                </a:ext>
              </a:extLst>
            </p:cNvPr>
            <p:cNvSpPr/>
            <p:nvPr/>
          </p:nvSpPr>
          <p:spPr>
            <a:xfrm>
              <a:off x="7322783" y="4337951"/>
              <a:ext cx="5048" cy="12431"/>
            </a:xfrm>
            <a:custGeom>
              <a:avLst/>
              <a:gdLst>
                <a:gd name="connsiteX0" fmla="*/ 0 w 5048"/>
                <a:gd name="connsiteY0" fmla="*/ 0 h 12431"/>
                <a:gd name="connsiteX1" fmla="*/ 0 w 5048"/>
                <a:gd name="connsiteY1" fmla="*/ 0 h 12431"/>
                <a:gd name="connsiteX2" fmla="*/ 5049 w 50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8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2" name="Freeform: Shape 1011">
              <a:extLst>
                <a:ext uri="{FF2B5EF4-FFF2-40B4-BE49-F238E27FC236}">
                  <a16:creationId xmlns:a16="http://schemas.microsoft.com/office/drawing/2014/main" id="{E04EBE94-3946-4CC1-A7D8-8778C733326B}"/>
                </a:ext>
              </a:extLst>
            </p:cNvPr>
            <p:cNvSpPr/>
            <p:nvPr/>
          </p:nvSpPr>
          <p:spPr>
            <a:xfrm>
              <a:off x="7327832" y="4337951"/>
              <a:ext cx="3703" cy="12431"/>
            </a:xfrm>
            <a:custGeom>
              <a:avLst/>
              <a:gdLst>
                <a:gd name="connsiteX0" fmla="*/ 0 w 3703"/>
                <a:gd name="connsiteY0" fmla="*/ 0 h 12431"/>
                <a:gd name="connsiteX1" fmla="*/ 0 w 3703"/>
                <a:gd name="connsiteY1" fmla="*/ 0 h 12431"/>
                <a:gd name="connsiteX2" fmla="*/ 3703 w 370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3" h="12431">
                  <a:moveTo>
                    <a:pt x="0" y="0"/>
                  </a:moveTo>
                  <a:lnTo>
                    <a:pt x="0" y="0"/>
                  </a:lnTo>
                  <a:lnTo>
                    <a:pt x="3703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id="{0B9376EA-671D-467E-A228-903C33D51268}"/>
                </a:ext>
              </a:extLst>
            </p:cNvPr>
            <p:cNvSpPr/>
            <p:nvPr/>
          </p:nvSpPr>
          <p:spPr>
            <a:xfrm>
              <a:off x="7331535" y="4337951"/>
              <a:ext cx="15147" cy="12431"/>
            </a:xfrm>
            <a:custGeom>
              <a:avLst/>
              <a:gdLst>
                <a:gd name="connsiteX0" fmla="*/ 0 w 15147"/>
                <a:gd name="connsiteY0" fmla="*/ 0 h 12431"/>
                <a:gd name="connsiteX1" fmla="*/ 0 w 15147"/>
                <a:gd name="connsiteY1" fmla="*/ 0 h 12431"/>
                <a:gd name="connsiteX2" fmla="*/ 15148 w 1514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7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id="{2C2317A3-02E1-40F6-A5C8-64EA93538B22}"/>
                </a:ext>
              </a:extLst>
            </p:cNvPr>
            <p:cNvSpPr/>
            <p:nvPr/>
          </p:nvSpPr>
          <p:spPr>
            <a:xfrm>
              <a:off x="7346683" y="433795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id="{B2DEE5F7-24FB-49EB-B183-528C6498CA6D}"/>
                </a:ext>
              </a:extLst>
            </p:cNvPr>
            <p:cNvSpPr/>
            <p:nvPr/>
          </p:nvSpPr>
          <p:spPr>
            <a:xfrm>
              <a:off x="7351732" y="4307119"/>
              <a:ext cx="11220" cy="30831"/>
            </a:xfrm>
            <a:custGeom>
              <a:avLst/>
              <a:gdLst>
                <a:gd name="connsiteX0" fmla="*/ 0 w 11220"/>
                <a:gd name="connsiteY0" fmla="*/ 30831 h 30831"/>
                <a:gd name="connsiteX1" fmla="*/ 0 w 11220"/>
                <a:gd name="connsiteY1" fmla="*/ 30831 h 30831"/>
                <a:gd name="connsiteX2" fmla="*/ 0 w 11220"/>
                <a:gd name="connsiteY2" fmla="*/ 0 h 30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30831">
                  <a:moveTo>
                    <a:pt x="0" y="30831"/>
                  </a:moveTo>
                  <a:lnTo>
                    <a:pt x="0" y="30831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id="{B9A4CE1B-3399-496B-8DF1-031DA0B7F10D}"/>
                </a:ext>
              </a:extLst>
            </p:cNvPr>
            <p:cNvSpPr/>
            <p:nvPr/>
          </p:nvSpPr>
          <p:spPr>
            <a:xfrm>
              <a:off x="7351732" y="430711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id="{E2A5D4B7-08FD-4277-AF6D-FB0C3DA045A4}"/>
                </a:ext>
              </a:extLst>
            </p:cNvPr>
            <p:cNvSpPr/>
            <p:nvPr/>
          </p:nvSpPr>
          <p:spPr>
            <a:xfrm>
              <a:off x="7356782" y="4307119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id="{CA17F62B-7A8A-46B0-8344-FB8B059573CB}"/>
                </a:ext>
              </a:extLst>
            </p:cNvPr>
            <p:cNvSpPr/>
            <p:nvPr/>
          </p:nvSpPr>
          <p:spPr>
            <a:xfrm>
              <a:off x="7366880" y="4307119"/>
              <a:ext cx="13913" cy="12431"/>
            </a:xfrm>
            <a:custGeom>
              <a:avLst/>
              <a:gdLst>
                <a:gd name="connsiteX0" fmla="*/ 0 w 13913"/>
                <a:gd name="connsiteY0" fmla="*/ 0 h 12431"/>
                <a:gd name="connsiteX1" fmla="*/ 0 w 13913"/>
                <a:gd name="connsiteY1" fmla="*/ 0 h 12431"/>
                <a:gd name="connsiteX2" fmla="*/ 13914 w 1391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13" h="12431">
                  <a:moveTo>
                    <a:pt x="0" y="0"/>
                  </a:moveTo>
                  <a:lnTo>
                    <a:pt x="0" y="0"/>
                  </a:lnTo>
                  <a:lnTo>
                    <a:pt x="13914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id="{4F86D87D-8327-41AE-825E-380E2D6B2167}"/>
                </a:ext>
              </a:extLst>
            </p:cNvPr>
            <p:cNvSpPr/>
            <p:nvPr/>
          </p:nvSpPr>
          <p:spPr>
            <a:xfrm>
              <a:off x="7380794" y="4307119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8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id="{53200178-A887-4EBA-BD83-9A53EC7E925B}"/>
                </a:ext>
              </a:extLst>
            </p:cNvPr>
            <p:cNvSpPr/>
            <p:nvPr/>
          </p:nvSpPr>
          <p:spPr>
            <a:xfrm>
              <a:off x="7390892" y="430711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id="{6C7D78F1-CD9D-47A2-BF1A-98E79415C0D3}"/>
                </a:ext>
              </a:extLst>
            </p:cNvPr>
            <p:cNvSpPr/>
            <p:nvPr/>
          </p:nvSpPr>
          <p:spPr>
            <a:xfrm>
              <a:off x="7395942" y="430711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2" name="Freeform: Shape 1021">
              <a:extLst>
                <a:ext uri="{FF2B5EF4-FFF2-40B4-BE49-F238E27FC236}">
                  <a16:creationId xmlns:a16="http://schemas.microsoft.com/office/drawing/2014/main" id="{D4BC9D6B-E9FC-4A57-8E3C-02DCDDF3CDF5}"/>
                </a:ext>
              </a:extLst>
            </p:cNvPr>
            <p:cNvSpPr/>
            <p:nvPr/>
          </p:nvSpPr>
          <p:spPr>
            <a:xfrm>
              <a:off x="7400991" y="4307119"/>
              <a:ext cx="15147" cy="12431"/>
            </a:xfrm>
            <a:custGeom>
              <a:avLst/>
              <a:gdLst>
                <a:gd name="connsiteX0" fmla="*/ 0 w 15147"/>
                <a:gd name="connsiteY0" fmla="*/ 0 h 12431"/>
                <a:gd name="connsiteX1" fmla="*/ 0 w 15147"/>
                <a:gd name="connsiteY1" fmla="*/ 0 h 12431"/>
                <a:gd name="connsiteX2" fmla="*/ 15148 w 1514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7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3" name="Freeform: Shape 1022">
              <a:extLst>
                <a:ext uri="{FF2B5EF4-FFF2-40B4-BE49-F238E27FC236}">
                  <a16:creationId xmlns:a16="http://schemas.microsoft.com/office/drawing/2014/main" id="{1667B33E-9065-4880-880F-F72B04A3886C}"/>
                </a:ext>
              </a:extLst>
            </p:cNvPr>
            <p:cNvSpPr/>
            <p:nvPr/>
          </p:nvSpPr>
          <p:spPr>
            <a:xfrm>
              <a:off x="7416139" y="430711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433A117A-A5BA-4CCE-87AF-BD77B2864F0D}"/>
                </a:ext>
              </a:extLst>
            </p:cNvPr>
            <p:cNvSpPr/>
            <p:nvPr/>
          </p:nvSpPr>
          <p:spPr>
            <a:xfrm>
              <a:off x="7421188" y="4307119"/>
              <a:ext cx="3815" cy="12431"/>
            </a:xfrm>
            <a:custGeom>
              <a:avLst/>
              <a:gdLst>
                <a:gd name="connsiteX0" fmla="*/ 0 w 3815"/>
                <a:gd name="connsiteY0" fmla="*/ 0 h 12431"/>
                <a:gd name="connsiteX1" fmla="*/ 0 w 3815"/>
                <a:gd name="connsiteY1" fmla="*/ 0 h 12431"/>
                <a:gd name="connsiteX2" fmla="*/ 3815 w 3815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5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1626D7BE-18A6-4C2B-B476-6B39D7929843}"/>
                </a:ext>
              </a:extLst>
            </p:cNvPr>
            <p:cNvSpPr/>
            <p:nvPr/>
          </p:nvSpPr>
          <p:spPr>
            <a:xfrm>
              <a:off x="7425004" y="430711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6" name="Freeform: Shape 1025">
              <a:extLst>
                <a:ext uri="{FF2B5EF4-FFF2-40B4-BE49-F238E27FC236}">
                  <a16:creationId xmlns:a16="http://schemas.microsoft.com/office/drawing/2014/main" id="{BB219607-A059-4131-AF45-E5901DA57338}"/>
                </a:ext>
              </a:extLst>
            </p:cNvPr>
            <p:cNvSpPr/>
            <p:nvPr/>
          </p:nvSpPr>
          <p:spPr>
            <a:xfrm>
              <a:off x="7430053" y="4307119"/>
              <a:ext cx="5048" cy="12431"/>
            </a:xfrm>
            <a:custGeom>
              <a:avLst/>
              <a:gdLst>
                <a:gd name="connsiteX0" fmla="*/ 0 w 5048"/>
                <a:gd name="connsiteY0" fmla="*/ 0 h 12431"/>
                <a:gd name="connsiteX1" fmla="*/ 0 w 5048"/>
                <a:gd name="connsiteY1" fmla="*/ 0 h 12431"/>
                <a:gd name="connsiteX2" fmla="*/ 5049 w 50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8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A7D0965D-7F48-4F70-9537-C9AF7B23483C}"/>
                </a:ext>
              </a:extLst>
            </p:cNvPr>
            <p:cNvSpPr/>
            <p:nvPr/>
          </p:nvSpPr>
          <p:spPr>
            <a:xfrm>
              <a:off x="7435102" y="4307119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C701AEB2-06C0-4658-B7A5-D4062C8BCB3D}"/>
                </a:ext>
              </a:extLst>
            </p:cNvPr>
            <p:cNvSpPr/>
            <p:nvPr/>
          </p:nvSpPr>
          <p:spPr>
            <a:xfrm>
              <a:off x="7445201" y="430711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F345A668-B544-4B18-8202-249DF75A713F}"/>
                </a:ext>
              </a:extLst>
            </p:cNvPr>
            <p:cNvSpPr/>
            <p:nvPr/>
          </p:nvSpPr>
          <p:spPr>
            <a:xfrm>
              <a:off x="7450250" y="430711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7BEBFAB6-6C6F-4438-8658-75BD6DD99B99}"/>
                </a:ext>
              </a:extLst>
            </p:cNvPr>
            <p:cNvSpPr/>
            <p:nvPr/>
          </p:nvSpPr>
          <p:spPr>
            <a:xfrm>
              <a:off x="7455300" y="4307119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8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8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C65A8F84-EED0-44B6-8BF4-16F92CD4CF6A}"/>
                </a:ext>
              </a:extLst>
            </p:cNvPr>
            <p:cNvSpPr/>
            <p:nvPr/>
          </p:nvSpPr>
          <p:spPr>
            <a:xfrm>
              <a:off x="7465398" y="430711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8A99BDDF-F466-49A5-AC03-15D51EC657A7}"/>
                </a:ext>
              </a:extLst>
            </p:cNvPr>
            <p:cNvSpPr/>
            <p:nvPr/>
          </p:nvSpPr>
          <p:spPr>
            <a:xfrm>
              <a:off x="7470447" y="4272186"/>
              <a:ext cx="11220" cy="35057"/>
            </a:xfrm>
            <a:custGeom>
              <a:avLst/>
              <a:gdLst>
                <a:gd name="connsiteX0" fmla="*/ 0 w 11220"/>
                <a:gd name="connsiteY0" fmla="*/ 35058 h 35057"/>
                <a:gd name="connsiteX1" fmla="*/ 0 w 11220"/>
                <a:gd name="connsiteY1" fmla="*/ 35058 h 35057"/>
                <a:gd name="connsiteX2" fmla="*/ 0 w 11220"/>
                <a:gd name="connsiteY2" fmla="*/ 0 h 3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35057">
                  <a:moveTo>
                    <a:pt x="0" y="35058"/>
                  </a:moveTo>
                  <a:lnTo>
                    <a:pt x="0" y="35058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CD3280F2-7312-4E8D-BA62-59D21E575150}"/>
                </a:ext>
              </a:extLst>
            </p:cNvPr>
            <p:cNvSpPr/>
            <p:nvPr/>
          </p:nvSpPr>
          <p:spPr>
            <a:xfrm>
              <a:off x="7470447" y="4272186"/>
              <a:ext cx="3815" cy="12431"/>
            </a:xfrm>
            <a:custGeom>
              <a:avLst/>
              <a:gdLst>
                <a:gd name="connsiteX0" fmla="*/ 0 w 3815"/>
                <a:gd name="connsiteY0" fmla="*/ 0 h 12431"/>
                <a:gd name="connsiteX1" fmla="*/ 0 w 3815"/>
                <a:gd name="connsiteY1" fmla="*/ 0 h 12431"/>
                <a:gd name="connsiteX2" fmla="*/ 3815 w 3815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5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1A476F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34" name="Graphic 4">
            <a:extLst>
              <a:ext uri="{FF2B5EF4-FFF2-40B4-BE49-F238E27FC236}">
                <a16:creationId xmlns:a16="http://schemas.microsoft.com/office/drawing/2014/main" id="{9DDA91B1-69A4-4D12-B2E0-0B00D3DEB20C}"/>
              </a:ext>
            </a:extLst>
          </p:cNvPr>
          <p:cNvGrpSpPr/>
          <p:nvPr/>
        </p:nvGrpSpPr>
        <p:grpSpPr>
          <a:xfrm>
            <a:off x="2907712" y="4613270"/>
            <a:ext cx="5385483" cy="1222555"/>
            <a:chOff x="2079802" y="4380468"/>
            <a:chExt cx="5385483" cy="1222555"/>
          </a:xfrm>
          <a:noFill/>
        </p:grpSpPr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D6990A27-8745-4884-A421-CD978926DBA8}"/>
                </a:ext>
              </a:extLst>
            </p:cNvPr>
            <p:cNvSpPr/>
            <p:nvPr/>
          </p:nvSpPr>
          <p:spPr>
            <a:xfrm>
              <a:off x="2079802" y="560302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34B308CA-66E1-465C-B26F-6EE2412D7CF4}"/>
                </a:ext>
              </a:extLst>
            </p:cNvPr>
            <p:cNvSpPr/>
            <p:nvPr/>
          </p:nvSpPr>
          <p:spPr>
            <a:xfrm>
              <a:off x="2084851" y="5598920"/>
              <a:ext cx="11220" cy="4102"/>
            </a:xfrm>
            <a:custGeom>
              <a:avLst/>
              <a:gdLst>
                <a:gd name="connsiteX0" fmla="*/ 0 w 11220"/>
                <a:gd name="connsiteY0" fmla="*/ 4103 h 4102"/>
                <a:gd name="connsiteX1" fmla="*/ 0 w 11220"/>
                <a:gd name="connsiteY1" fmla="*/ 4103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3"/>
                  </a:moveTo>
                  <a:lnTo>
                    <a:pt x="0" y="4103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E0E2B471-D268-4918-910F-25CE969DB9BF}"/>
                </a:ext>
              </a:extLst>
            </p:cNvPr>
            <p:cNvSpPr/>
            <p:nvPr/>
          </p:nvSpPr>
          <p:spPr>
            <a:xfrm>
              <a:off x="2084851" y="559892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D8CAAB1A-8D6B-4A70-AAAF-5F0EA0981448}"/>
                </a:ext>
              </a:extLst>
            </p:cNvPr>
            <p:cNvSpPr/>
            <p:nvPr/>
          </p:nvSpPr>
          <p:spPr>
            <a:xfrm>
              <a:off x="2089900" y="5586364"/>
              <a:ext cx="11220" cy="12555"/>
            </a:xfrm>
            <a:custGeom>
              <a:avLst/>
              <a:gdLst>
                <a:gd name="connsiteX0" fmla="*/ 0 w 11220"/>
                <a:gd name="connsiteY0" fmla="*/ 12556 h 12555"/>
                <a:gd name="connsiteX1" fmla="*/ 0 w 11220"/>
                <a:gd name="connsiteY1" fmla="*/ 12556 h 12555"/>
                <a:gd name="connsiteX2" fmla="*/ 0 w 11220"/>
                <a:gd name="connsiteY2" fmla="*/ 0 h 1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2555">
                  <a:moveTo>
                    <a:pt x="0" y="12556"/>
                  </a:moveTo>
                  <a:lnTo>
                    <a:pt x="0" y="12556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66D700C4-A268-4674-898C-0F04DBD22925}"/>
                </a:ext>
              </a:extLst>
            </p:cNvPr>
            <p:cNvSpPr/>
            <p:nvPr/>
          </p:nvSpPr>
          <p:spPr>
            <a:xfrm>
              <a:off x="2089900" y="558636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BEB4B5F2-646A-4C7B-9E81-9FD947ED62C9}"/>
                </a:ext>
              </a:extLst>
            </p:cNvPr>
            <p:cNvSpPr/>
            <p:nvPr/>
          </p:nvSpPr>
          <p:spPr>
            <a:xfrm>
              <a:off x="2094950" y="5573684"/>
              <a:ext cx="11220" cy="12680"/>
            </a:xfrm>
            <a:custGeom>
              <a:avLst/>
              <a:gdLst>
                <a:gd name="connsiteX0" fmla="*/ 0 w 11220"/>
                <a:gd name="connsiteY0" fmla="*/ 12681 h 12680"/>
                <a:gd name="connsiteX1" fmla="*/ 0 w 11220"/>
                <a:gd name="connsiteY1" fmla="*/ 12681 h 12680"/>
                <a:gd name="connsiteX2" fmla="*/ 0 w 11220"/>
                <a:gd name="connsiteY2" fmla="*/ 0 h 1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2680">
                  <a:moveTo>
                    <a:pt x="0" y="12681"/>
                  </a:moveTo>
                  <a:lnTo>
                    <a:pt x="0" y="12681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5E3A7371-861A-49E5-AD15-249683051D2C}"/>
                </a:ext>
              </a:extLst>
            </p:cNvPr>
            <p:cNvSpPr/>
            <p:nvPr/>
          </p:nvSpPr>
          <p:spPr>
            <a:xfrm>
              <a:off x="2094950" y="55736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F924A266-07C9-43FC-9334-90FB01995FF9}"/>
                </a:ext>
              </a:extLst>
            </p:cNvPr>
            <p:cNvSpPr/>
            <p:nvPr/>
          </p:nvSpPr>
          <p:spPr>
            <a:xfrm>
              <a:off x="2099999" y="5551306"/>
              <a:ext cx="11220" cy="22377"/>
            </a:xfrm>
            <a:custGeom>
              <a:avLst/>
              <a:gdLst>
                <a:gd name="connsiteX0" fmla="*/ 0 w 11220"/>
                <a:gd name="connsiteY0" fmla="*/ 22377 h 22377"/>
                <a:gd name="connsiteX1" fmla="*/ 0 w 11220"/>
                <a:gd name="connsiteY1" fmla="*/ 22377 h 22377"/>
                <a:gd name="connsiteX2" fmla="*/ 0 w 11220"/>
                <a:gd name="connsiteY2" fmla="*/ 0 h 22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22377">
                  <a:moveTo>
                    <a:pt x="0" y="22377"/>
                  </a:moveTo>
                  <a:lnTo>
                    <a:pt x="0" y="2237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9E91BF83-2BEA-48B7-9289-1AA18CD2CF77}"/>
                </a:ext>
              </a:extLst>
            </p:cNvPr>
            <p:cNvSpPr/>
            <p:nvPr/>
          </p:nvSpPr>
          <p:spPr>
            <a:xfrm>
              <a:off x="2099999" y="5551306"/>
              <a:ext cx="3702" cy="12431"/>
            </a:xfrm>
            <a:custGeom>
              <a:avLst/>
              <a:gdLst>
                <a:gd name="connsiteX0" fmla="*/ 0 w 3702"/>
                <a:gd name="connsiteY0" fmla="*/ 0 h 12431"/>
                <a:gd name="connsiteX1" fmla="*/ 0 w 3702"/>
                <a:gd name="connsiteY1" fmla="*/ 0 h 12431"/>
                <a:gd name="connsiteX2" fmla="*/ 3703 w 370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2" h="12431">
                  <a:moveTo>
                    <a:pt x="0" y="0"/>
                  </a:moveTo>
                  <a:lnTo>
                    <a:pt x="0" y="0"/>
                  </a:lnTo>
                  <a:lnTo>
                    <a:pt x="3703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8008915B-B775-419C-B26A-424F4F0A0B2A}"/>
                </a:ext>
              </a:extLst>
            </p:cNvPr>
            <p:cNvSpPr/>
            <p:nvPr/>
          </p:nvSpPr>
          <p:spPr>
            <a:xfrm>
              <a:off x="2103702" y="5542977"/>
              <a:ext cx="11220" cy="8329"/>
            </a:xfrm>
            <a:custGeom>
              <a:avLst/>
              <a:gdLst>
                <a:gd name="connsiteX0" fmla="*/ 0 w 11220"/>
                <a:gd name="connsiteY0" fmla="*/ 8330 h 8329"/>
                <a:gd name="connsiteX1" fmla="*/ 0 w 11220"/>
                <a:gd name="connsiteY1" fmla="*/ 8330 h 8329"/>
                <a:gd name="connsiteX2" fmla="*/ 0 w 11220"/>
                <a:gd name="connsiteY2" fmla="*/ 0 h 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329">
                  <a:moveTo>
                    <a:pt x="0" y="8330"/>
                  </a:moveTo>
                  <a:lnTo>
                    <a:pt x="0" y="8330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21A98DA6-2CBC-44A3-AD15-898C957C9C7C}"/>
                </a:ext>
              </a:extLst>
            </p:cNvPr>
            <p:cNvSpPr/>
            <p:nvPr/>
          </p:nvSpPr>
          <p:spPr>
            <a:xfrm>
              <a:off x="2103702" y="554297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6" name="Freeform: Shape 1045">
              <a:extLst>
                <a:ext uri="{FF2B5EF4-FFF2-40B4-BE49-F238E27FC236}">
                  <a16:creationId xmlns:a16="http://schemas.microsoft.com/office/drawing/2014/main" id="{DF1C634F-E499-4CBB-9F56-7444A1B6215D}"/>
                </a:ext>
              </a:extLst>
            </p:cNvPr>
            <p:cNvSpPr/>
            <p:nvPr/>
          </p:nvSpPr>
          <p:spPr>
            <a:xfrm>
              <a:off x="2108751" y="5521967"/>
              <a:ext cx="11220" cy="21009"/>
            </a:xfrm>
            <a:custGeom>
              <a:avLst/>
              <a:gdLst>
                <a:gd name="connsiteX0" fmla="*/ 0 w 11220"/>
                <a:gd name="connsiteY0" fmla="*/ 21010 h 21009"/>
                <a:gd name="connsiteX1" fmla="*/ 0 w 11220"/>
                <a:gd name="connsiteY1" fmla="*/ 21010 h 21009"/>
                <a:gd name="connsiteX2" fmla="*/ 0 w 11220"/>
                <a:gd name="connsiteY2" fmla="*/ 0 h 21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21009">
                  <a:moveTo>
                    <a:pt x="0" y="21010"/>
                  </a:moveTo>
                  <a:lnTo>
                    <a:pt x="0" y="21010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7" name="Freeform: Shape 1046">
              <a:extLst>
                <a:ext uri="{FF2B5EF4-FFF2-40B4-BE49-F238E27FC236}">
                  <a16:creationId xmlns:a16="http://schemas.microsoft.com/office/drawing/2014/main" id="{69BAF9CC-97E6-4D9C-A5D9-CC1ED40C7C67}"/>
                </a:ext>
              </a:extLst>
            </p:cNvPr>
            <p:cNvSpPr/>
            <p:nvPr/>
          </p:nvSpPr>
          <p:spPr>
            <a:xfrm>
              <a:off x="2108751" y="552196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07167EAB-C70E-4EC6-B5A8-6C811ECA2ECB}"/>
                </a:ext>
              </a:extLst>
            </p:cNvPr>
            <p:cNvSpPr/>
            <p:nvPr/>
          </p:nvSpPr>
          <p:spPr>
            <a:xfrm>
              <a:off x="2113800" y="5513638"/>
              <a:ext cx="11220" cy="8329"/>
            </a:xfrm>
            <a:custGeom>
              <a:avLst/>
              <a:gdLst>
                <a:gd name="connsiteX0" fmla="*/ 0 w 11220"/>
                <a:gd name="connsiteY0" fmla="*/ 8329 h 8329"/>
                <a:gd name="connsiteX1" fmla="*/ 0 w 11220"/>
                <a:gd name="connsiteY1" fmla="*/ 8329 h 8329"/>
                <a:gd name="connsiteX2" fmla="*/ 0 w 11220"/>
                <a:gd name="connsiteY2" fmla="*/ 0 h 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329">
                  <a:moveTo>
                    <a:pt x="0" y="8329"/>
                  </a:moveTo>
                  <a:lnTo>
                    <a:pt x="0" y="8329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0C0CD44E-FEC1-4080-9FC4-EF6ABA09731A}"/>
                </a:ext>
              </a:extLst>
            </p:cNvPr>
            <p:cNvSpPr/>
            <p:nvPr/>
          </p:nvSpPr>
          <p:spPr>
            <a:xfrm>
              <a:off x="2113800" y="551363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0" name="Freeform: Shape 1049">
              <a:extLst>
                <a:ext uri="{FF2B5EF4-FFF2-40B4-BE49-F238E27FC236}">
                  <a16:creationId xmlns:a16="http://schemas.microsoft.com/office/drawing/2014/main" id="{867C5720-75D6-429D-9219-248B2F1CF11C}"/>
                </a:ext>
              </a:extLst>
            </p:cNvPr>
            <p:cNvSpPr/>
            <p:nvPr/>
          </p:nvSpPr>
          <p:spPr>
            <a:xfrm>
              <a:off x="2118850" y="5496854"/>
              <a:ext cx="11220" cy="16783"/>
            </a:xfrm>
            <a:custGeom>
              <a:avLst/>
              <a:gdLst>
                <a:gd name="connsiteX0" fmla="*/ 0 w 11220"/>
                <a:gd name="connsiteY0" fmla="*/ 16783 h 16783"/>
                <a:gd name="connsiteX1" fmla="*/ 0 w 11220"/>
                <a:gd name="connsiteY1" fmla="*/ 16783 h 16783"/>
                <a:gd name="connsiteX2" fmla="*/ 0 w 11220"/>
                <a:gd name="connsiteY2" fmla="*/ 0 h 16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6783">
                  <a:moveTo>
                    <a:pt x="0" y="16783"/>
                  </a:moveTo>
                  <a:lnTo>
                    <a:pt x="0" y="16783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52FFEA13-4CD5-4BD3-88B4-661F41A65B82}"/>
                </a:ext>
              </a:extLst>
            </p:cNvPr>
            <p:cNvSpPr/>
            <p:nvPr/>
          </p:nvSpPr>
          <p:spPr>
            <a:xfrm>
              <a:off x="2118850" y="549685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E50D85AE-D129-423D-A9AD-194FAEE9A0A5}"/>
                </a:ext>
              </a:extLst>
            </p:cNvPr>
            <p:cNvSpPr/>
            <p:nvPr/>
          </p:nvSpPr>
          <p:spPr>
            <a:xfrm>
              <a:off x="2123899" y="5488401"/>
              <a:ext cx="11220" cy="8453"/>
            </a:xfrm>
            <a:custGeom>
              <a:avLst/>
              <a:gdLst>
                <a:gd name="connsiteX0" fmla="*/ 0 w 11220"/>
                <a:gd name="connsiteY0" fmla="*/ 8454 h 8453"/>
                <a:gd name="connsiteX1" fmla="*/ 0 w 11220"/>
                <a:gd name="connsiteY1" fmla="*/ 8454 h 8453"/>
                <a:gd name="connsiteX2" fmla="*/ 0 w 11220"/>
                <a:gd name="connsiteY2" fmla="*/ 0 h 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453">
                  <a:moveTo>
                    <a:pt x="0" y="8454"/>
                  </a:moveTo>
                  <a:lnTo>
                    <a:pt x="0" y="845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54A63176-9DA0-4A61-A393-5EF33F326491}"/>
                </a:ext>
              </a:extLst>
            </p:cNvPr>
            <p:cNvSpPr/>
            <p:nvPr/>
          </p:nvSpPr>
          <p:spPr>
            <a:xfrm>
              <a:off x="2123899" y="548840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BF3F7314-9213-4D28-930B-D31B9F64AC2D}"/>
                </a:ext>
              </a:extLst>
            </p:cNvPr>
            <p:cNvSpPr/>
            <p:nvPr/>
          </p:nvSpPr>
          <p:spPr>
            <a:xfrm>
              <a:off x="2128948" y="5475845"/>
              <a:ext cx="11220" cy="12556"/>
            </a:xfrm>
            <a:custGeom>
              <a:avLst/>
              <a:gdLst>
                <a:gd name="connsiteX0" fmla="*/ 0 w 11220"/>
                <a:gd name="connsiteY0" fmla="*/ 12556 h 12556"/>
                <a:gd name="connsiteX1" fmla="*/ 0 w 11220"/>
                <a:gd name="connsiteY1" fmla="*/ 12556 h 12556"/>
                <a:gd name="connsiteX2" fmla="*/ 0 w 11220"/>
                <a:gd name="connsiteY2" fmla="*/ 0 h 1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2556">
                  <a:moveTo>
                    <a:pt x="0" y="12556"/>
                  </a:moveTo>
                  <a:lnTo>
                    <a:pt x="0" y="12556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F622BBA4-C3FF-40DF-9DB7-823AB3D6B9E8}"/>
                </a:ext>
              </a:extLst>
            </p:cNvPr>
            <p:cNvSpPr/>
            <p:nvPr/>
          </p:nvSpPr>
          <p:spPr>
            <a:xfrm>
              <a:off x="2128948" y="547584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13480BB5-28DA-4BC9-8C70-EBB9E1577218}"/>
                </a:ext>
              </a:extLst>
            </p:cNvPr>
            <p:cNvSpPr/>
            <p:nvPr/>
          </p:nvSpPr>
          <p:spPr>
            <a:xfrm>
              <a:off x="2133998" y="5463288"/>
              <a:ext cx="11220" cy="12556"/>
            </a:xfrm>
            <a:custGeom>
              <a:avLst/>
              <a:gdLst>
                <a:gd name="connsiteX0" fmla="*/ 0 w 11220"/>
                <a:gd name="connsiteY0" fmla="*/ 12556 h 12556"/>
                <a:gd name="connsiteX1" fmla="*/ 0 w 11220"/>
                <a:gd name="connsiteY1" fmla="*/ 12556 h 12556"/>
                <a:gd name="connsiteX2" fmla="*/ 0 w 11220"/>
                <a:gd name="connsiteY2" fmla="*/ 0 h 1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2556">
                  <a:moveTo>
                    <a:pt x="0" y="12556"/>
                  </a:moveTo>
                  <a:lnTo>
                    <a:pt x="0" y="12556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BF240C6F-7306-4963-951C-BD7A7BAE6A4D}"/>
                </a:ext>
              </a:extLst>
            </p:cNvPr>
            <p:cNvSpPr/>
            <p:nvPr/>
          </p:nvSpPr>
          <p:spPr>
            <a:xfrm>
              <a:off x="2133998" y="546328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8AB5B404-6E7A-4E55-9360-23429D662FEB}"/>
                </a:ext>
              </a:extLst>
            </p:cNvPr>
            <p:cNvSpPr/>
            <p:nvPr/>
          </p:nvSpPr>
          <p:spPr>
            <a:xfrm>
              <a:off x="2139047" y="5453467"/>
              <a:ext cx="11220" cy="9820"/>
            </a:xfrm>
            <a:custGeom>
              <a:avLst/>
              <a:gdLst>
                <a:gd name="connsiteX0" fmla="*/ 0 w 11220"/>
                <a:gd name="connsiteY0" fmla="*/ 9821 h 9820"/>
                <a:gd name="connsiteX1" fmla="*/ 0 w 11220"/>
                <a:gd name="connsiteY1" fmla="*/ 9821 h 9820"/>
                <a:gd name="connsiteX2" fmla="*/ 0 w 11220"/>
                <a:gd name="connsiteY2" fmla="*/ 0 h 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9820">
                  <a:moveTo>
                    <a:pt x="0" y="9821"/>
                  </a:moveTo>
                  <a:lnTo>
                    <a:pt x="0" y="9821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61A0CAD4-C578-4026-9195-7357C38AE372}"/>
                </a:ext>
              </a:extLst>
            </p:cNvPr>
            <p:cNvSpPr/>
            <p:nvPr/>
          </p:nvSpPr>
          <p:spPr>
            <a:xfrm>
              <a:off x="2139047" y="545346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1B510BEE-29C6-4C62-8C3A-765208C78517}"/>
                </a:ext>
              </a:extLst>
            </p:cNvPr>
            <p:cNvSpPr/>
            <p:nvPr/>
          </p:nvSpPr>
          <p:spPr>
            <a:xfrm>
              <a:off x="2144096" y="5449364"/>
              <a:ext cx="11220" cy="4102"/>
            </a:xfrm>
            <a:custGeom>
              <a:avLst/>
              <a:gdLst>
                <a:gd name="connsiteX0" fmla="*/ 0 w 11220"/>
                <a:gd name="connsiteY0" fmla="*/ 4103 h 4102"/>
                <a:gd name="connsiteX1" fmla="*/ 0 w 11220"/>
                <a:gd name="connsiteY1" fmla="*/ 4103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3"/>
                  </a:moveTo>
                  <a:lnTo>
                    <a:pt x="0" y="4103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5762D0D0-23F0-4018-951A-8133CA9A97BC}"/>
                </a:ext>
              </a:extLst>
            </p:cNvPr>
            <p:cNvSpPr/>
            <p:nvPr/>
          </p:nvSpPr>
          <p:spPr>
            <a:xfrm>
              <a:off x="2144096" y="544936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7E54B07C-3C6A-448B-892F-3B24068D4B5A}"/>
                </a:ext>
              </a:extLst>
            </p:cNvPr>
            <p:cNvSpPr/>
            <p:nvPr/>
          </p:nvSpPr>
          <p:spPr>
            <a:xfrm>
              <a:off x="2149146" y="5440911"/>
              <a:ext cx="11220" cy="8453"/>
            </a:xfrm>
            <a:custGeom>
              <a:avLst/>
              <a:gdLst>
                <a:gd name="connsiteX0" fmla="*/ 0 w 11220"/>
                <a:gd name="connsiteY0" fmla="*/ 8454 h 8453"/>
                <a:gd name="connsiteX1" fmla="*/ 0 w 11220"/>
                <a:gd name="connsiteY1" fmla="*/ 8454 h 8453"/>
                <a:gd name="connsiteX2" fmla="*/ 0 w 11220"/>
                <a:gd name="connsiteY2" fmla="*/ 0 h 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453">
                  <a:moveTo>
                    <a:pt x="0" y="8454"/>
                  </a:moveTo>
                  <a:lnTo>
                    <a:pt x="0" y="845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D301056B-E083-4083-A6B1-C408ADEC8E4D}"/>
                </a:ext>
              </a:extLst>
            </p:cNvPr>
            <p:cNvSpPr/>
            <p:nvPr/>
          </p:nvSpPr>
          <p:spPr>
            <a:xfrm>
              <a:off x="2149146" y="5440911"/>
              <a:ext cx="3815" cy="12431"/>
            </a:xfrm>
            <a:custGeom>
              <a:avLst/>
              <a:gdLst>
                <a:gd name="connsiteX0" fmla="*/ 0 w 3815"/>
                <a:gd name="connsiteY0" fmla="*/ 0 h 12431"/>
                <a:gd name="connsiteX1" fmla="*/ 0 w 3815"/>
                <a:gd name="connsiteY1" fmla="*/ 0 h 12431"/>
                <a:gd name="connsiteX2" fmla="*/ 3815 w 3815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5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1650E695-DAAF-401D-A3B1-D548082AEC0F}"/>
                </a:ext>
              </a:extLst>
            </p:cNvPr>
            <p:cNvSpPr/>
            <p:nvPr/>
          </p:nvSpPr>
          <p:spPr>
            <a:xfrm>
              <a:off x="2152961" y="5432581"/>
              <a:ext cx="11220" cy="8329"/>
            </a:xfrm>
            <a:custGeom>
              <a:avLst/>
              <a:gdLst>
                <a:gd name="connsiteX0" fmla="*/ 0 w 11220"/>
                <a:gd name="connsiteY0" fmla="*/ 8330 h 8329"/>
                <a:gd name="connsiteX1" fmla="*/ 0 w 11220"/>
                <a:gd name="connsiteY1" fmla="*/ 8330 h 8329"/>
                <a:gd name="connsiteX2" fmla="*/ 0 w 11220"/>
                <a:gd name="connsiteY2" fmla="*/ 0 h 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329">
                  <a:moveTo>
                    <a:pt x="0" y="8330"/>
                  </a:moveTo>
                  <a:lnTo>
                    <a:pt x="0" y="8330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7623DCFD-A99C-403B-8F79-B91A29DB66F9}"/>
                </a:ext>
              </a:extLst>
            </p:cNvPr>
            <p:cNvSpPr/>
            <p:nvPr/>
          </p:nvSpPr>
          <p:spPr>
            <a:xfrm>
              <a:off x="2152961" y="543258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F9EF64A1-0973-4AA2-A039-D4A117B61851}"/>
                </a:ext>
              </a:extLst>
            </p:cNvPr>
            <p:cNvSpPr/>
            <p:nvPr/>
          </p:nvSpPr>
          <p:spPr>
            <a:xfrm>
              <a:off x="2158010" y="5424128"/>
              <a:ext cx="11220" cy="8453"/>
            </a:xfrm>
            <a:custGeom>
              <a:avLst/>
              <a:gdLst>
                <a:gd name="connsiteX0" fmla="*/ 0 w 11220"/>
                <a:gd name="connsiteY0" fmla="*/ 8454 h 8453"/>
                <a:gd name="connsiteX1" fmla="*/ 0 w 11220"/>
                <a:gd name="connsiteY1" fmla="*/ 8454 h 8453"/>
                <a:gd name="connsiteX2" fmla="*/ 0 w 11220"/>
                <a:gd name="connsiteY2" fmla="*/ 0 h 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453">
                  <a:moveTo>
                    <a:pt x="0" y="8454"/>
                  </a:moveTo>
                  <a:lnTo>
                    <a:pt x="0" y="845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4EAD0CCA-EA7E-43BD-BEB2-2B632F9DF2E6}"/>
                </a:ext>
              </a:extLst>
            </p:cNvPr>
            <p:cNvSpPr/>
            <p:nvPr/>
          </p:nvSpPr>
          <p:spPr>
            <a:xfrm>
              <a:off x="2158010" y="542412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8692A195-A184-451C-BF46-1056FCA40006}"/>
                </a:ext>
              </a:extLst>
            </p:cNvPr>
            <p:cNvSpPr/>
            <p:nvPr/>
          </p:nvSpPr>
          <p:spPr>
            <a:xfrm>
              <a:off x="2163059" y="5411572"/>
              <a:ext cx="11220" cy="12555"/>
            </a:xfrm>
            <a:custGeom>
              <a:avLst/>
              <a:gdLst>
                <a:gd name="connsiteX0" fmla="*/ 0 w 11220"/>
                <a:gd name="connsiteY0" fmla="*/ 12556 h 12555"/>
                <a:gd name="connsiteX1" fmla="*/ 0 w 11220"/>
                <a:gd name="connsiteY1" fmla="*/ 12556 h 12555"/>
                <a:gd name="connsiteX2" fmla="*/ 0 w 11220"/>
                <a:gd name="connsiteY2" fmla="*/ 0 h 12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2555">
                  <a:moveTo>
                    <a:pt x="0" y="12556"/>
                  </a:moveTo>
                  <a:lnTo>
                    <a:pt x="0" y="12556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ED932978-C602-4C20-A853-10E3B5E67394}"/>
                </a:ext>
              </a:extLst>
            </p:cNvPr>
            <p:cNvSpPr/>
            <p:nvPr/>
          </p:nvSpPr>
          <p:spPr>
            <a:xfrm>
              <a:off x="2163059" y="541157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CA40ED05-FC0F-496F-9B52-1054288FA222}"/>
                </a:ext>
              </a:extLst>
            </p:cNvPr>
            <p:cNvSpPr/>
            <p:nvPr/>
          </p:nvSpPr>
          <p:spPr>
            <a:xfrm>
              <a:off x="2168109" y="5403242"/>
              <a:ext cx="11220" cy="8329"/>
            </a:xfrm>
            <a:custGeom>
              <a:avLst/>
              <a:gdLst>
                <a:gd name="connsiteX0" fmla="*/ 0 w 11220"/>
                <a:gd name="connsiteY0" fmla="*/ 8330 h 8329"/>
                <a:gd name="connsiteX1" fmla="*/ 0 w 11220"/>
                <a:gd name="connsiteY1" fmla="*/ 8330 h 8329"/>
                <a:gd name="connsiteX2" fmla="*/ 0 w 11220"/>
                <a:gd name="connsiteY2" fmla="*/ 0 h 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329">
                  <a:moveTo>
                    <a:pt x="0" y="8330"/>
                  </a:moveTo>
                  <a:lnTo>
                    <a:pt x="0" y="8330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DE06EE64-E784-49C6-9554-A6938A2C2301}"/>
                </a:ext>
              </a:extLst>
            </p:cNvPr>
            <p:cNvSpPr/>
            <p:nvPr/>
          </p:nvSpPr>
          <p:spPr>
            <a:xfrm>
              <a:off x="2168109" y="540324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5150E084-7BB7-4CB1-B8A5-2F5F3531DF39}"/>
                </a:ext>
              </a:extLst>
            </p:cNvPr>
            <p:cNvSpPr/>
            <p:nvPr/>
          </p:nvSpPr>
          <p:spPr>
            <a:xfrm>
              <a:off x="2173158" y="5399015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2EC12729-F106-4F3E-9731-E1C6233AD0E5}"/>
                </a:ext>
              </a:extLst>
            </p:cNvPr>
            <p:cNvSpPr/>
            <p:nvPr/>
          </p:nvSpPr>
          <p:spPr>
            <a:xfrm>
              <a:off x="2173158" y="5399015"/>
              <a:ext cx="25246" cy="12431"/>
            </a:xfrm>
            <a:custGeom>
              <a:avLst/>
              <a:gdLst>
                <a:gd name="connsiteX0" fmla="*/ 0 w 25246"/>
                <a:gd name="connsiteY0" fmla="*/ 0 h 12431"/>
                <a:gd name="connsiteX1" fmla="*/ 0 w 25246"/>
                <a:gd name="connsiteY1" fmla="*/ 0 h 12431"/>
                <a:gd name="connsiteX2" fmla="*/ 25247 w 25246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246" h="12431">
                  <a:moveTo>
                    <a:pt x="0" y="0"/>
                  </a:moveTo>
                  <a:lnTo>
                    <a:pt x="0" y="0"/>
                  </a:lnTo>
                  <a:lnTo>
                    <a:pt x="25247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4353A0C2-2B9C-4CE1-8FCF-B5E4137DD611}"/>
                </a:ext>
              </a:extLst>
            </p:cNvPr>
            <p:cNvSpPr/>
            <p:nvPr/>
          </p:nvSpPr>
          <p:spPr>
            <a:xfrm>
              <a:off x="2198404" y="5394788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56C94B3A-1861-4813-92BB-F8832F7428CD}"/>
                </a:ext>
              </a:extLst>
            </p:cNvPr>
            <p:cNvSpPr/>
            <p:nvPr/>
          </p:nvSpPr>
          <p:spPr>
            <a:xfrm>
              <a:off x="2198404" y="5394788"/>
              <a:ext cx="3815" cy="12431"/>
            </a:xfrm>
            <a:custGeom>
              <a:avLst/>
              <a:gdLst>
                <a:gd name="connsiteX0" fmla="*/ 0 w 3815"/>
                <a:gd name="connsiteY0" fmla="*/ 0 h 12431"/>
                <a:gd name="connsiteX1" fmla="*/ 0 w 3815"/>
                <a:gd name="connsiteY1" fmla="*/ 0 h 12431"/>
                <a:gd name="connsiteX2" fmla="*/ 3815 w 3815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5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id="{E9263270-1979-4F81-B8D7-D3271074B72B}"/>
                </a:ext>
              </a:extLst>
            </p:cNvPr>
            <p:cNvSpPr/>
            <p:nvPr/>
          </p:nvSpPr>
          <p:spPr>
            <a:xfrm>
              <a:off x="2202219" y="5386459"/>
              <a:ext cx="11220" cy="8329"/>
            </a:xfrm>
            <a:custGeom>
              <a:avLst/>
              <a:gdLst>
                <a:gd name="connsiteX0" fmla="*/ 0 w 11220"/>
                <a:gd name="connsiteY0" fmla="*/ 8330 h 8329"/>
                <a:gd name="connsiteX1" fmla="*/ 0 w 11220"/>
                <a:gd name="connsiteY1" fmla="*/ 8330 h 8329"/>
                <a:gd name="connsiteX2" fmla="*/ 0 w 11220"/>
                <a:gd name="connsiteY2" fmla="*/ 0 h 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329">
                  <a:moveTo>
                    <a:pt x="0" y="8330"/>
                  </a:moveTo>
                  <a:lnTo>
                    <a:pt x="0" y="8330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id="{6CE0B8B2-3E2D-4F25-B085-EAD307953B1C}"/>
                </a:ext>
              </a:extLst>
            </p:cNvPr>
            <p:cNvSpPr/>
            <p:nvPr/>
          </p:nvSpPr>
          <p:spPr>
            <a:xfrm>
              <a:off x="2202219" y="538645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id="{E6082560-0B8F-4743-AAEE-108E2064BFCD}"/>
                </a:ext>
              </a:extLst>
            </p:cNvPr>
            <p:cNvSpPr/>
            <p:nvPr/>
          </p:nvSpPr>
          <p:spPr>
            <a:xfrm>
              <a:off x="2207269" y="5382232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id="{AF76A916-0316-4B20-8DD2-666E04B1F48E}"/>
                </a:ext>
              </a:extLst>
            </p:cNvPr>
            <p:cNvSpPr/>
            <p:nvPr/>
          </p:nvSpPr>
          <p:spPr>
            <a:xfrm>
              <a:off x="2207269" y="5382232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id="{C2DB2124-B454-49B8-987E-B5B971774C68}"/>
                </a:ext>
              </a:extLst>
            </p:cNvPr>
            <p:cNvSpPr/>
            <p:nvPr/>
          </p:nvSpPr>
          <p:spPr>
            <a:xfrm>
              <a:off x="2217367" y="5373779"/>
              <a:ext cx="11220" cy="8453"/>
            </a:xfrm>
            <a:custGeom>
              <a:avLst/>
              <a:gdLst>
                <a:gd name="connsiteX0" fmla="*/ 0 w 11220"/>
                <a:gd name="connsiteY0" fmla="*/ 8454 h 8453"/>
                <a:gd name="connsiteX1" fmla="*/ 0 w 11220"/>
                <a:gd name="connsiteY1" fmla="*/ 8454 h 8453"/>
                <a:gd name="connsiteX2" fmla="*/ 0 w 11220"/>
                <a:gd name="connsiteY2" fmla="*/ 0 h 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453">
                  <a:moveTo>
                    <a:pt x="0" y="8454"/>
                  </a:moveTo>
                  <a:lnTo>
                    <a:pt x="0" y="845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id="{F8EC8790-50A0-4A13-AA03-8A5A42B04045}"/>
                </a:ext>
              </a:extLst>
            </p:cNvPr>
            <p:cNvSpPr/>
            <p:nvPr/>
          </p:nvSpPr>
          <p:spPr>
            <a:xfrm>
              <a:off x="2217367" y="5373779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id="{56CF3FB7-7289-43CC-966D-5205B0DC2571}"/>
                </a:ext>
              </a:extLst>
            </p:cNvPr>
            <p:cNvSpPr/>
            <p:nvPr/>
          </p:nvSpPr>
          <p:spPr>
            <a:xfrm>
              <a:off x="2227466" y="5369676"/>
              <a:ext cx="11220" cy="4102"/>
            </a:xfrm>
            <a:custGeom>
              <a:avLst/>
              <a:gdLst>
                <a:gd name="connsiteX0" fmla="*/ 0 w 11220"/>
                <a:gd name="connsiteY0" fmla="*/ 4103 h 4102"/>
                <a:gd name="connsiteX1" fmla="*/ 0 w 11220"/>
                <a:gd name="connsiteY1" fmla="*/ 4103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3"/>
                  </a:moveTo>
                  <a:lnTo>
                    <a:pt x="0" y="4103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3" name="Freeform: Shape 1082">
              <a:extLst>
                <a:ext uri="{FF2B5EF4-FFF2-40B4-BE49-F238E27FC236}">
                  <a16:creationId xmlns:a16="http://schemas.microsoft.com/office/drawing/2014/main" id="{EFCB334E-83DB-428C-8D36-17F4026B56BB}"/>
                </a:ext>
              </a:extLst>
            </p:cNvPr>
            <p:cNvSpPr/>
            <p:nvPr/>
          </p:nvSpPr>
          <p:spPr>
            <a:xfrm>
              <a:off x="2227466" y="536967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4" name="Freeform: Shape 1083">
              <a:extLst>
                <a:ext uri="{FF2B5EF4-FFF2-40B4-BE49-F238E27FC236}">
                  <a16:creationId xmlns:a16="http://schemas.microsoft.com/office/drawing/2014/main" id="{80BB390F-D96C-4EE3-BEA1-F5945D295591}"/>
                </a:ext>
              </a:extLst>
            </p:cNvPr>
            <p:cNvSpPr/>
            <p:nvPr/>
          </p:nvSpPr>
          <p:spPr>
            <a:xfrm>
              <a:off x="2232515" y="5359855"/>
              <a:ext cx="11220" cy="9820"/>
            </a:xfrm>
            <a:custGeom>
              <a:avLst/>
              <a:gdLst>
                <a:gd name="connsiteX0" fmla="*/ 0 w 11220"/>
                <a:gd name="connsiteY0" fmla="*/ 9821 h 9820"/>
                <a:gd name="connsiteX1" fmla="*/ 0 w 11220"/>
                <a:gd name="connsiteY1" fmla="*/ 9821 h 9820"/>
                <a:gd name="connsiteX2" fmla="*/ 0 w 11220"/>
                <a:gd name="connsiteY2" fmla="*/ 0 h 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9820">
                  <a:moveTo>
                    <a:pt x="0" y="9821"/>
                  </a:moveTo>
                  <a:lnTo>
                    <a:pt x="0" y="9821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5" name="Freeform: Shape 1084">
              <a:extLst>
                <a:ext uri="{FF2B5EF4-FFF2-40B4-BE49-F238E27FC236}">
                  <a16:creationId xmlns:a16="http://schemas.microsoft.com/office/drawing/2014/main" id="{407E9A6E-A05A-4C70-B8F7-41DC03783E6C}"/>
                </a:ext>
              </a:extLst>
            </p:cNvPr>
            <p:cNvSpPr/>
            <p:nvPr/>
          </p:nvSpPr>
          <p:spPr>
            <a:xfrm>
              <a:off x="2232515" y="5359855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6" name="Freeform: Shape 1085">
              <a:extLst>
                <a:ext uri="{FF2B5EF4-FFF2-40B4-BE49-F238E27FC236}">
                  <a16:creationId xmlns:a16="http://schemas.microsoft.com/office/drawing/2014/main" id="{CA76BA97-2AEA-494F-B968-505D5FA44744}"/>
                </a:ext>
              </a:extLst>
            </p:cNvPr>
            <p:cNvSpPr/>
            <p:nvPr/>
          </p:nvSpPr>
          <p:spPr>
            <a:xfrm>
              <a:off x="2242614" y="5355628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7" name="Freeform: Shape 1086">
              <a:extLst>
                <a:ext uri="{FF2B5EF4-FFF2-40B4-BE49-F238E27FC236}">
                  <a16:creationId xmlns:a16="http://schemas.microsoft.com/office/drawing/2014/main" id="{F86F8B12-5D7F-453C-A92C-4DFB9237EDE6}"/>
                </a:ext>
              </a:extLst>
            </p:cNvPr>
            <p:cNvSpPr/>
            <p:nvPr/>
          </p:nvSpPr>
          <p:spPr>
            <a:xfrm>
              <a:off x="2242614" y="5355628"/>
              <a:ext cx="8864" cy="12431"/>
            </a:xfrm>
            <a:custGeom>
              <a:avLst/>
              <a:gdLst>
                <a:gd name="connsiteX0" fmla="*/ 0 w 8864"/>
                <a:gd name="connsiteY0" fmla="*/ 0 h 12431"/>
                <a:gd name="connsiteX1" fmla="*/ 0 w 8864"/>
                <a:gd name="connsiteY1" fmla="*/ 0 h 12431"/>
                <a:gd name="connsiteX2" fmla="*/ 8864 w 886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4" h="12431">
                  <a:moveTo>
                    <a:pt x="0" y="0"/>
                  </a:moveTo>
                  <a:lnTo>
                    <a:pt x="0" y="0"/>
                  </a:lnTo>
                  <a:lnTo>
                    <a:pt x="8864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8" name="Freeform: Shape 1087">
              <a:extLst>
                <a:ext uri="{FF2B5EF4-FFF2-40B4-BE49-F238E27FC236}">
                  <a16:creationId xmlns:a16="http://schemas.microsoft.com/office/drawing/2014/main" id="{7304B9AC-174C-4ADC-843D-3813B189A655}"/>
                </a:ext>
              </a:extLst>
            </p:cNvPr>
            <p:cNvSpPr/>
            <p:nvPr/>
          </p:nvSpPr>
          <p:spPr>
            <a:xfrm>
              <a:off x="2251478" y="5351525"/>
              <a:ext cx="11220" cy="4102"/>
            </a:xfrm>
            <a:custGeom>
              <a:avLst/>
              <a:gdLst>
                <a:gd name="connsiteX0" fmla="*/ 0 w 11220"/>
                <a:gd name="connsiteY0" fmla="*/ 4103 h 4102"/>
                <a:gd name="connsiteX1" fmla="*/ 0 w 11220"/>
                <a:gd name="connsiteY1" fmla="*/ 4103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3"/>
                  </a:moveTo>
                  <a:lnTo>
                    <a:pt x="0" y="4103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89" name="Freeform: Shape 1088">
              <a:extLst>
                <a:ext uri="{FF2B5EF4-FFF2-40B4-BE49-F238E27FC236}">
                  <a16:creationId xmlns:a16="http://schemas.microsoft.com/office/drawing/2014/main" id="{231C7BE6-D53A-4EA0-9BD2-5B7F8FED9B8F}"/>
                </a:ext>
              </a:extLst>
            </p:cNvPr>
            <p:cNvSpPr/>
            <p:nvPr/>
          </p:nvSpPr>
          <p:spPr>
            <a:xfrm>
              <a:off x="2251478" y="535152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0" name="Freeform: Shape 1089">
              <a:extLst>
                <a:ext uri="{FF2B5EF4-FFF2-40B4-BE49-F238E27FC236}">
                  <a16:creationId xmlns:a16="http://schemas.microsoft.com/office/drawing/2014/main" id="{9EB82E57-B3C0-4528-8955-E9B42D04CA00}"/>
                </a:ext>
              </a:extLst>
            </p:cNvPr>
            <p:cNvSpPr/>
            <p:nvPr/>
          </p:nvSpPr>
          <p:spPr>
            <a:xfrm>
              <a:off x="2256528" y="5347298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1" name="Freeform: Shape 1090">
              <a:extLst>
                <a:ext uri="{FF2B5EF4-FFF2-40B4-BE49-F238E27FC236}">
                  <a16:creationId xmlns:a16="http://schemas.microsoft.com/office/drawing/2014/main" id="{A7988CB9-EACB-489C-8C1E-DAC1F676E1AA}"/>
                </a:ext>
              </a:extLst>
            </p:cNvPr>
            <p:cNvSpPr/>
            <p:nvPr/>
          </p:nvSpPr>
          <p:spPr>
            <a:xfrm>
              <a:off x="2256528" y="534729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2" name="Freeform: Shape 1091">
              <a:extLst>
                <a:ext uri="{FF2B5EF4-FFF2-40B4-BE49-F238E27FC236}">
                  <a16:creationId xmlns:a16="http://schemas.microsoft.com/office/drawing/2014/main" id="{9DF63E51-FE05-4EDF-A628-E79F780739F7}"/>
                </a:ext>
              </a:extLst>
            </p:cNvPr>
            <p:cNvSpPr/>
            <p:nvPr/>
          </p:nvSpPr>
          <p:spPr>
            <a:xfrm>
              <a:off x="2261577" y="5334742"/>
              <a:ext cx="11220" cy="12556"/>
            </a:xfrm>
            <a:custGeom>
              <a:avLst/>
              <a:gdLst>
                <a:gd name="connsiteX0" fmla="*/ 0 w 11220"/>
                <a:gd name="connsiteY0" fmla="*/ 12556 h 12556"/>
                <a:gd name="connsiteX1" fmla="*/ 0 w 11220"/>
                <a:gd name="connsiteY1" fmla="*/ 12556 h 12556"/>
                <a:gd name="connsiteX2" fmla="*/ 0 w 11220"/>
                <a:gd name="connsiteY2" fmla="*/ 0 h 1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2556">
                  <a:moveTo>
                    <a:pt x="0" y="12556"/>
                  </a:moveTo>
                  <a:lnTo>
                    <a:pt x="0" y="12556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3" name="Freeform: Shape 1092">
              <a:extLst>
                <a:ext uri="{FF2B5EF4-FFF2-40B4-BE49-F238E27FC236}">
                  <a16:creationId xmlns:a16="http://schemas.microsoft.com/office/drawing/2014/main" id="{4C682740-2365-46F0-9ED1-A7FFC8B2E90B}"/>
                </a:ext>
              </a:extLst>
            </p:cNvPr>
            <p:cNvSpPr/>
            <p:nvPr/>
          </p:nvSpPr>
          <p:spPr>
            <a:xfrm>
              <a:off x="2261577" y="5334742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4" name="Freeform: Shape 1093">
              <a:extLst>
                <a:ext uri="{FF2B5EF4-FFF2-40B4-BE49-F238E27FC236}">
                  <a16:creationId xmlns:a16="http://schemas.microsoft.com/office/drawing/2014/main" id="{EA633370-D00C-4300-89DD-E1A14855EFD5}"/>
                </a:ext>
              </a:extLst>
            </p:cNvPr>
            <p:cNvSpPr/>
            <p:nvPr/>
          </p:nvSpPr>
          <p:spPr>
            <a:xfrm>
              <a:off x="2271676" y="5330515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5" name="Freeform: Shape 1094">
              <a:extLst>
                <a:ext uri="{FF2B5EF4-FFF2-40B4-BE49-F238E27FC236}">
                  <a16:creationId xmlns:a16="http://schemas.microsoft.com/office/drawing/2014/main" id="{1439B086-C2B3-4737-B08A-9FCEA5F1630C}"/>
                </a:ext>
              </a:extLst>
            </p:cNvPr>
            <p:cNvSpPr/>
            <p:nvPr/>
          </p:nvSpPr>
          <p:spPr>
            <a:xfrm>
              <a:off x="2271676" y="5330515"/>
              <a:ext cx="20197" cy="12431"/>
            </a:xfrm>
            <a:custGeom>
              <a:avLst/>
              <a:gdLst>
                <a:gd name="connsiteX0" fmla="*/ 0 w 20197"/>
                <a:gd name="connsiteY0" fmla="*/ 0 h 12431"/>
                <a:gd name="connsiteX1" fmla="*/ 0 w 20197"/>
                <a:gd name="connsiteY1" fmla="*/ 0 h 12431"/>
                <a:gd name="connsiteX2" fmla="*/ 20197 w 2019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97" h="12431">
                  <a:moveTo>
                    <a:pt x="0" y="0"/>
                  </a:moveTo>
                  <a:lnTo>
                    <a:pt x="0" y="0"/>
                  </a:lnTo>
                  <a:lnTo>
                    <a:pt x="20197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6" name="Freeform: Shape 1095">
              <a:extLst>
                <a:ext uri="{FF2B5EF4-FFF2-40B4-BE49-F238E27FC236}">
                  <a16:creationId xmlns:a16="http://schemas.microsoft.com/office/drawing/2014/main" id="{C5B5F0CF-C92C-4BD2-AC3B-071032E76AE5}"/>
                </a:ext>
              </a:extLst>
            </p:cNvPr>
            <p:cNvSpPr/>
            <p:nvPr/>
          </p:nvSpPr>
          <p:spPr>
            <a:xfrm>
              <a:off x="2291873" y="5326288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7" name="Freeform: Shape 1096">
              <a:extLst>
                <a:ext uri="{FF2B5EF4-FFF2-40B4-BE49-F238E27FC236}">
                  <a16:creationId xmlns:a16="http://schemas.microsoft.com/office/drawing/2014/main" id="{586EA5DF-F024-40DE-A1F5-0F060DE3DC63}"/>
                </a:ext>
              </a:extLst>
            </p:cNvPr>
            <p:cNvSpPr/>
            <p:nvPr/>
          </p:nvSpPr>
          <p:spPr>
            <a:xfrm>
              <a:off x="2291873" y="5326288"/>
              <a:ext cx="13913" cy="12431"/>
            </a:xfrm>
            <a:custGeom>
              <a:avLst/>
              <a:gdLst>
                <a:gd name="connsiteX0" fmla="*/ 0 w 13913"/>
                <a:gd name="connsiteY0" fmla="*/ 0 h 12431"/>
                <a:gd name="connsiteX1" fmla="*/ 0 w 13913"/>
                <a:gd name="connsiteY1" fmla="*/ 0 h 12431"/>
                <a:gd name="connsiteX2" fmla="*/ 13914 w 1391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13" h="12431">
                  <a:moveTo>
                    <a:pt x="0" y="0"/>
                  </a:moveTo>
                  <a:lnTo>
                    <a:pt x="0" y="0"/>
                  </a:lnTo>
                  <a:lnTo>
                    <a:pt x="13914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8" name="Freeform: Shape 1097">
              <a:extLst>
                <a:ext uri="{FF2B5EF4-FFF2-40B4-BE49-F238E27FC236}">
                  <a16:creationId xmlns:a16="http://schemas.microsoft.com/office/drawing/2014/main" id="{A648A062-9196-40AD-909F-69D1E209C34C}"/>
                </a:ext>
              </a:extLst>
            </p:cNvPr>
            <p:cNvSpPr/>
            <p:nvPr/>
          </p:nvSpPr>
          <p:spPr>
            <a:xfrm>
              <a:off x="2305786" y="5317959"/>
              <a:ext cx="11220" cy="8329"/>
            </a:xfrm>
            <a:custGeom>
              <a:avLst/>
              <a:gdLst>
                <a:gd name="connsiteX0" fmla="*/ 0 w 11220"/>
                <a:gd name="connsiteY0" fmla="*/ 8330 h 8329"/>
                <a:gd name="connsiteX1" fmla="*/ 0 w 11220"/>
                <a:gd name="connsiteY1" fmla="*/ 8330 h 8329"/>
                <a:gd name="connsiteX2" fmla="*/ 0 w 11220"/>
                <a:gd name="connsiteY2" fmla="*/ 0 h 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329">
                  <a:moveTo>
                    <a:pt x="0" y="8330"/>
                  </a:moveTo>
                  <a:lnTo>
                    <a:pt x="0" y="8330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99" name="Freeform: Shape 1098">
              <a:extLst>
                <a:ext uri="{FF2B5EF4-FFF2-40B4-BE49-F238E27FC236}">
                  <a16:creationId xmlns:a16="http://schemas.microsoft.com/office/drawing/2014/main" id="{828DBAE3-7382-4A5F-B8CF-7C71BCCF2363}"/>
                </a:ext>
              </a:extLst>
            </p:cNvPr>
            <p:cNvSpPr/>
            <p:nvPr/>
          </p:nvSpPr>
          <p:spPr>
            <a:xfrm>
              <a:off x="2305786" y="5317959"/>
              <a:ext cx="30295" cy="12431"/>
            </a:xfrm>
            <a:custGeom>
              <a:avLst/>
              <a:gdLst>
                <a:gd name="connsiteX0" fmla="*/ 0 w 30295"/>
                <a:gd name="connsiteY0" fmla="*/ 0 h 12431"/>
                <a:gd name="connsiteX1" fmla="*/ 0 w 30295"/>
                <a:gd name="connsiteY1" fmla="*/ 0 h 12431"/>
                <a:gd name="connsiteX2" fmla="*/ 30296 w 30295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295" h="12431">
                  <a:moveTo>
                    <a:pt x="0" y="0"/>
                  </a:moveTo>
                  <a:lnTo>
                    <a:pt x="0" y="0"/>
                  </a:lnTo>
                  <a:lnTo>
                    <a:pt x="30296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0" name="Freeform: Shape 1099">
              <a:extLst>
                <a:ext uri="{FF2B5EF4-FFF2-40B4-BE49-F238E27FC236}">
                  <a16:creationId xmlns:a16="http://schemas.microsoft.com/office/drawing/2014/main" id="{6C7E5097-D1C9-42D8-B67B-35F2105C77F3}"/>
                </a:ext>
              </a:extLst>
            </p:cNvPr>
            <p:cNvSpPr/>
            <p:nvPr/>
          </p:nvSpPr>
          <p:spPr>
            <a:xfrm>
              <a:off x="2336082" y="5313732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1" name="Freeform: Shape 1100">
              <a:extLst>
                <a:ext uri="{FF2B5EF4-FFF2-40B4-BE49-F238E27FC236}">
                  <a16:creationId xmlns:a16="http://schemas.microsoft.com/office/drawing/2014/main" id="{2098507F-D670-4F8C-9D30-C7DDA65A6605}"/>
                </a:ext>
              </a:extLst>
            </p:cNvPr>
            <p:cNvSpPr/>
            <p:nvPr/>
          </p:nvSpPr>
          <p:spPr>
            <a:xfrm>
              <a:off x="2336082" y="5313732"/>
              <a:ext cx="33998" cy="12431"/>
            </a:xfrm>
            <a:custGeom>
              <a:avLst/>
              <a:gdLst>
                <a:gd name="connsiteX0" fmla="*/ 0 w 33998"/>
                <a:gd name="connsiteY0" fmla="*/ 0 h 12431"/>
                <a:gd name="connsiteX1" fmla="*/ 0 w 33998"/>
                <a:gd name="connsiteY1" fmla="*/ 0 h 12431"/>
                <a:gd name="connsiteX2" fmla="*/ 33999 w 339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98" h="12431">
                  <a:moveTo>
                    <a:pt x="0" y="0"/>
                  </a:moveTo>
                  <a:lnTo>
                    <a:pt x="0" y="0"/>
                  </a:lnTo>
                  <a:lnTo>
                    <a:pt x="339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2" name="Freeform: Shape 1101">
              <a:extLst>
                <a:ext uri="{FF2B5EF4-FFF2-40B4-BE49-F238E27FC236}">
                  <a16:creationId xmlns:a16="http://schemas.microsoft.com/office/drawing/2014/main" id="{3C10438B-708C-447F-924C-B644CBE06FA4}"/>
                </a:ext>
              </a:extLst>
            </p:cNvPr>
            <p:cNvSpPr/>
            <p:nvPr/>
          </p:nvSpPr>
          <p:spPr>
            <a:xfrm>
              <a:off x="2370081" y="5309505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3" name="Freeform: Shape 1102">
              <a:extLst>
                <a:ext uri="{FF2B5EF4-FFF2-40B4-BE49-F238E27FC236}">
                  <a16:creationId xmlns:a16="http://schemas.microsoft.com/office/drawing/2014/main" id="{D5C977C0-E6A7-4CB9-9B98-0AA261AC68E4}"/>
                </a:ext>
              </a:extLst>
            </p:cNvPr>
            <p:cNvSpPr/>
            <p:nvPr/>
          </p:nvSpPr>
          <p:spPr>
            <a:xfrm>
              <a:off x="2370081" y="530950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4" name="Freeform: Shape 1103">
              <a:extLst>
                <a:ext uri="{FF2B5EF4-FFF2-40B4-BE49-F238E27FC236}">
                  <a16:creationId xmlns:a16="http://schemas.microsoft.com/office/drawing/2014/main" id="{3014D81C-33D6-4E18-9A9B-910CD0CD4C50}"/>
                </a:ext>
              </a:extLst>
            </p:cNvPr>
            <p:cNvSpPr/>
            <p:nvPr/>
          </p:nvSpPr>
          <p:spPr>
            <a:xfrm>
              <a:off x="2375130" y="5305403"/>
              <a:ext cx="11220" cy="4102"/>
            </a:xfrm>
            <a:custGeom>
              <a:avLst/>
              <a:gdLst>
                <a:gd name="connsiteX0" fmla="*/ 0 w 11220"/>
                <a:gd name="connsiteY0" fmla="*/ 4102 h 4102"/>
                <a:gd name="connsiteX1" fmla="*/ 0 w 11220"/>
                <a:gd name="connsiteY1" fmla="*/ 4102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2"/>
                  </a:moveTo>
                  <a:lnTo>
                    <a:pt x="0" y="410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5" name="Freeform: Shape 1104">
              <a:extLst>
                <a:ext uri="{FF2B5EF4-FFF2-40B4-BE49-F238E27FC236}">
                  <a16:creationId xmlns:a16="http://schemas.microsoft.com/office/drawing/2014/main" id="{85B4B2E3-517A-411B-97D6-F8B78ECF8E29}"/>
                </a:ext>
              </a:extLst>
            </p:cNvPr>
            <p:cNvSpPr/>
            <p:nvPr/>
          </p:nvSpPr>
          <p:spPr>
            <a:xfrm>
              <a:off x="2375130" y="5305403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6" name="Freeform: Shape 1105">
              <a:extLst>
                <a:ext uri="{FF2B5EF4-FFF2-40B4-BE49-F238E27FC236}">
                  <a16:creationId xmlns:a16="http://schemas.microsoft.com/office/drawing/2014/main" id="{1EA6F356-C519-4007-A0E3-324727627E02}"/>
                </a:ext>
              </a:extLst>
            </p:cNvPr>
            <p:cNvSpPr/>
            <p:nvPr/>
          </p:nvSpPr>
          <p:spPr>
            <a:xfrm>
              <a:off x="2385229" y="5301176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7" name="Freeform: Shape 1106">
              <a:extLst>
                <a:ext uri="{FF2B5EF4-FFF2-40B4-BE49-F238E27FC236}">
                  <a16:creationId xmlns:a16="http://schemas.microsoft.com/office/drawing/2014/main" id="{9DA85A9B-DE4B-496A-8CE6-2B146DDE6C17}"/>
                </a:ext>
              </a:extLst>
            </p:cNvPr>
            <p:cNvSpPr/>
            <p:nvPr/>
          </p:nvSpPr>
          <p:spPr>
            <a:xfrm>
              <a:off x="2385229" y="5301176"/>
              <a:ext cx="44209" cy="12431"/>
            </a:xfrm>
            <a:custGeom>
              <a:avLst/>
              <a:gdLst>
                <a:gd name="connsiteX0" fmla="*/ 0 w 44209"/>
                <a:gd name="connsiteY0" fmla="*/ 0 h 12431"/>
                <a:gd name="connsiteX1" fmla="*/ 0 w 44209"/>
                <a:gd name="connsiteY1" fmla="*/ 0 h 12431"/>
                <a:gd name="connsiteX2" fmla="*/ 44210 w 4420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209" h="12431">
                  <a:moveTo>
                    <a:pt x="0" y="0"/>
                  </a:moveTo>
                  <a:lnTo>
                    <a:pt x="0" y="0"/>
                  </a:lnTo>
                  <a:lnTo>
                    <a:pt x="4421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8" name="Freeform: Shape 1107">
              <a:extLst>
                <a:ext uri="{FF2B5EF4-FFF2-40B4-BE49-F238E27FC236}">
                  <a16:creationId xmlns:a16="http://schemas.microsoft.com/office/drawing/2014/main" id="{F9F0F04E-675F-4257-9600-67EE063E218D}"/>
                </a:ext>
              </a:extLst>
            </p:cNvPr>
            <p:cNvSpPr/>
            <p:nvPr/>
          </p:nvSpPr>
          <p:spPr>
            <a:xfrm>
              <a:off x="2429438" y="5296949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09" name="Freeform: Shape 1108">
              <a:extLst>
                <a:ext uri="{FF2B5EF4-FFF2-40B4-BE49-F238E27FC236}">
                  <a16:creationId xmlns:a16="http://schemas.microsoft.com/office/drawing/2014/main" id="{F1DFF334-DDF6-4656-9F2A-ADB9B6D218B6}"/>
                </a:ext>
              </a:extLst>
            </p:cNvPr>
            <p:cNvSpPr/>
            <p:nvPr/>
          </p:nvSpPr>
          <p:spPr>
            <a:xfrm>
              <a:off x="2429438" y="5296949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0" name="Freeform: Shape 1109">
              <a:extLst>
                <a:ext uri="{FF2B5EF4-FFF2-40B4-BE49-F238E27FC236}">
                  <a16:creationId xmlns:a16="http://schemas.microsoft.com/office/drawing/2014/main" id="{649F329E-0180-492B-81E8-85C22394DC39}"/>
                </a:ext>
              </a:extLst>
            </p:cNvPr>
            <p:cNvSpPr/>
            <p:nvPr/>
          </p:nvSpPr>
          <p:spPr>
            <a:xfrm>
              <a:off x="2433253" y="5292722"/>
              <a:ext cx="11220" cy="4227"/>
            </a:xfrm>
            <a:custGeom>
              <a:avLst/>
              <a:gdLst>
                <a:gd name="connsiteX0" fmla="*/ 0 w 11220"/>
                <a:gd name="connsiteY0" fmla="*/ 4227 h 4227"/>
                <a:gd name="connsiteX1" fmla="*/ 0 w 11220"/>
                <a:gd name="connsiteY1" fmla="*/ 4227 h 4227"/>
                <a:gd name="connsiteX2" fmla="*/ 0 w 11220"/>
                <a:gd name="connsiteY2" fmla="*/ 0 h 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7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1" name="Freeform: Shape 1110">
              <a:extLst>
                <a:ext uri="{FF2B5EF4-FFF2-40B4-BE49-F238E27FC236}">
                  <a16:creationId xmlns:a16="http://schemas.microsoft.com/office/drawing/2014/main" id="{E7464764-B412-4F46-96BB-70D6E414B847}"/>
                </a:ext>
              </a:extLst>
            </p:cNvPr>
            <p:cNvSpPr/>
            <p:nvPr/>
          </p:nvSpPr>
          <p:spPr>
            <a:xfrm>
              <a:off x="2433253" y="529272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2" name="Freeform: Shape 1111">
              <a:extLst>
                <a:ext uri="{FF2B5EF4-FFF2-40B4-BE49-F238E27FC236}">
                  <a16:creationId xmlns:a16="http://schemas.microsoft.com/office/drawing/2014/main" id="{83F8E25A-B362-4038-B80A-DEE0A8EACE30}"/>
                </a:ext>
              </a:extLst>
            </p:cNvPr>
            <p:cNvSpPr/>
            <p:nvPr/>
          </p:nvSpPr>
          <p:spPr>
            <a:xfrm>
              <a:off x="2438303" y="5288620"/>
              <a:ext cx="11220" cy="4102"/>
            </a:xfrm>
            <a:custGeom>
              <a:avLst/>
              <a:gdLst>
                <a:gd name="connsiteX0" fmla="*/ 0 w 11220"/>
                <a:gd name="connsiteY0" fmla="*/ 4102 h 4102"/>
                <a:gd name="connsiteX1" fmla="*/ 0 w 11220"/>
                <a:gd name="connsiteY1" fmla="*/ 4102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2"/>
                  </a:moveTo>
                  <a:lnTo>
                    <a:pt x="0" y="410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3" name="Freeform: Shape 1112">
              <a:extLst>
                <a:ext uri="{FF2B5EF4-FFF2-40B4-BE49-F238E27FC236}">
                  <a16:creationId xmlns:a16="http://schemas.microsoft.com/office/drawing/2014/main" id="{5E3158CD-256E-4C2A-BEE6-D89B978BC2C9}"/>
                </a:ext>
              </a:extLst>
            </p:cNvPr>
            <p:cNvSpPr/>
            <p:nvPr/>
          </p:nvSpPr>
          <p:spPr>
            <a:xfrm>
              <a:off x="2438303" y="5288620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4" name="Freeform: Shape 1113">
              <a:extLst>
                <a:ext uri="{FF2B5EF4-FFF2-40B4-BE49-F238E27FC236}">
                  <a16:creationId xmlns:a16="http://schemas.microsoft.com/office/drawing/2014/main" id="{2FADD8F6-243C-46E2-8795-8B1C5FCBFCE5}"/>
                </a:ext>
              </a:extLst>
            </p:cNvPr>
            <p:cNvSpPr/>
            <p:nvPr/>
          </p:nvSpPr>
          <p:spPr>
            <a:xfrm>
              <a:off x="2448401" y="5284393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5" name="Freeform: Shape 1114">
              <a:extLst>
                <a:ext uri="{FF2B5EF4-FFF2-40B4-BE49-F238E27FC236}">
                  <a16:creationId xmlns:a16="http://schemas.microsoft.com/office/drawing/2014/main" id="{D04A4E12-1EE7-41D7-9C71-F894C81CCA99}"/>
                </a:ext>
              </a:extLst>
            </p:cNvPr>
            <p:cNvSpPr/>
            <p:nvPr/>
          </p:nvSpPr>
          <p:spPr>
            <a:xfrm>
              <a:off x="2448401" y="528439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6" name="Freeform: Shape 1115">
              <a:extLst>
                <a:ext uri="{FF2B5EF4-FFF2-40B4-BE49-F238E27FC236}">
                  <a16:creationId xmlns:a16="http://schemas.microsoft.com/office/drawing/2014/main" id="{68255C5D-5BD9-4AD3-8CEF-35F28BC7A1DA}"/>
                </a:ext>
              </a:extLst>
            </p:cNvPr>
            <p:cNvSpPr/>
            <p:nvPr/>
          </p:nvSpPr>
          <p:spPr>
            <a:xfrm>
              <a:off x="2453451" y="5275939"/>
              <a:ext cx="11220" cy="8453"/>
            </a:xfrm>
            <a:custGeom>
              <a:avLst/>
              <a:gdLst>
                <a:gd name="connsiteX0" fmla="*/ 0 w 11220"/>
                <a:gd name="connsiteY0" fmla="*/ 8454 h 8453"/>
                <a:gd name="connsiteX1" fmla="*/ 0 w 11220"/>
                <a:gd name="connsiteY1" fmla="*/ 8454 h 8453"/>
                <a:gd name="connsiteX2" fmla="*/ 0 w 11220"/>
                <a:gd name="connsiteY2" fmla="*/ 0 h 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453">
                  <a:moveTo>
                    <a:pt x="0" y="8454"/>
                  </a:moveTo>
                  <a:lnTo>
                    <a:pt x="0" y="845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7" name="Freeform: Shape 1116">
              <a:extLst>
                <a:ext uri="{FF2B5EF4-FFF2-40B4-BE49-F238E27FC236}">
                  <a16:creationId xmlns:a16="http://schemas.microsoft.com/office/drawing/2014/main" id="{A22D46DF-6814-4DE8-A4B2-B70EA6E809E6}"/>
                </a:ext>
              </a:extLst>
            </p:cNvPr>
            <p:cNvSpPr/>
            <p:nvPr/>
          </p:nvSpPr>
          <p:spPr>
            <a:xfrm>
              <a:off x="2453451" y="527593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8" name="Freeform: Shape 1117">
              <a:extLst>
                <a:ext uri="{FF2B5EF4-FFF2-40B4-BE49-F238E27FC236}">
                  <a16:creationId xmlns:a16="http://schemas.microsoft.com/office/drawing/2014/main" id="{C3FBC9F8-2D67-4220-9986-E0FD8DA65CDC}"/>
                </a:ext>
              </a:extLst>
            </p:cNvPr>
            <p:cNvSpPr/>
            <p:nvPr/>
          </p:nvSpPr>
          <p:spPr>
            <a:xfrm>
              <a:off x="2458500" y="5270345"/>
              <a:ext cx="11220" cy="5594"/>
            </a:xfrm>
            <a:custGeom>
              <a:avLst/>
              <a:gdLst>
                <a:gd name="connsiteX0" fmla="*/ 0 w 11220"/>
                <a:gd name="connsiteY0" fmla="*/ 5595 h 5594"/>
                <a:gd name="connsiteX1" fmla="*/ 0 w 11220"/>
                <a:gd name="connsiteY1" fmla="*/ 5595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5"/>
                  </a:moveTo>
                  <a:lnTo>
                    <a:pt x="0" y="559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9" name="Freeform: Shape 1118">
              <a:extLst>
                <a:ext uri="{FF2B5EF4-FFF2-40B4-BE49-F238E27FC236}">
                  <a16:creationId xmlns:a16="http://schemas.microsoft.com/office/drawing/2014/main" id="{E03C60A2-195C-49D4-9624-D2F59DB4A459}"/>
                </a:ext>
              </a:extLst>
            </p:cNvPr>
            <p:cNvSpPr/>
            <p:nvPr/>
          </p:nvSpPr>
          <p:spPr>
            <a:xfrm>
              <a:off x="2458500" y="5270345"/>
              <a:ext cx="20197" cy="12431"/>
            </a:xfrm>
            <a:custGeom>
              <a:avLst/>
              <a:gdLst>
                <a:gd name="connsiteX0" fmla="*/ 0 w 20197"/>
                <a:gd name="connsiteY0" fmla="*/ 0 h 12431"/>
                <a:gd name="connsiteX1" fmla="*/ 0 w 20197"/>
                <a:gd name="connsiteY1" fmla="*/ 0 h 12431"/>
                <a:gd name="connsiteX2" fmla="*/ 20197 w 2019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97" h="12431">
                  <a:moveTo>
                    <a:pt x="0" y="0"/>
                  </a:moveTo>
                  <a:lnTo>
                    <a:pt x="0" y="0"/>
                  </a:lnTo>
                  <a:lnTo>
                    <a:pt x="20197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0" name="Freeform: Shape 1119">
              <a:extLst>
                <a:ext uri="{FF2B5EF4-FFF2-40B4-BE49-F238E27FC236}">
                  <a16:creationId xmlns:a16="http://schemas.microsoft.com/office/drawing/2014/main" id="{208E3D42-3671-4FD9-AD68-EB013653B0C9}"/>
                </a:ext>
              </a:extLst>
            </p:cNvPr>
            <p:cNvSpPr/>
            <p:nvPr/>
          </p:nvSpPr>
          <p:spPr>
            <a:xfrm>
              <a:off x="2478697" y="5266242"/>
              <a:ext cx="11220" cy="4102"/>
            </a:xfrm>
            <a:custGeom>
              <a:avLst/>
              <a:gdLst>
                <a:gd name="connsiteX0" fmla="*/ 0 w 11220"/>
                <a:gd name="connsiteY0" fmla="*/ 4102 h 4102"/>
                <a:gd name="connsiteX1" fmla="*/ 0 w 11220"/>
                <a:gd name="connsiteY1" fmla="*/ 4102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2"/>
                  </a:moveTo>
                  <a:lnTo>
                    <a:pt x="0" y="410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1" name="Freeform: Shape 1120">
              <a:extLst>
                <a:ext uri="{FF2B5EF4-FFF2-40B4-BE49-F238E27FC236}">
                  <a16:creationId xmlns:a16="http://schemas.microsoft.com/office/drawing/2014/main" id="{32F4448E-D939-46D1-8294-BCD7EC9DEC75}"/>
                </a:ext>
              </a:extLst>
            </p:cNvPr>
            <p:cNvSpPr/>
            <p:nvPr/>
          </p:nvSpPr>
          <p:spPr>
            <a:xfrm>
              <a:off x="2478697" y="5266242"/>
              <a:ext cx="18962" cy="12431"/>
            </a:xfrm>
            <a:custGeom>
              <a:avLst/>
              <a:gdLst>
                <a:gd name="connsiteX0" fmla="*/ 0 w 18962"/>
                <a:gd name="connsiteY0" fmla="*/ 0 h 12431"/>
                <a:gd name="connsiteX1" fmla="*/ 0 w 18962"/>
                <a:gd name="connsiteY1" fmla="*/ 0 h 12431"/>
                <a:gd name="connsiteX2" fmla="*/ 18963 w 1896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62" h="12431">
                  <a:moveTo>
                    <a:pt x="0" y="0"/>
                  </a:moveTo>
                  <a:lnTo>
                    <a:pt x="0" y="0"/>
                  </a:lnTo>
                  <a:lnTo>
                    <a:pt x="18963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2" name="Freeform: Shape 1121">
              <a:extLst>
                <a:ext uri="{FF2B5EF4-FFF2-40B4-BE49-F238E27FC236}">
                  <a16:creationId xmlns:a16="http://schemas.microsoft.com/office/drawing/2014/main" id="{7F771781-1181-41CF-BC74-6D949585019D}"/>
                </a:ext>
              </a:extLst>
            </p:cNvPr>
            <p:cNvSpPr/>
            <p:nvPr/>
          </p:nvSpPr>
          <p:spPr>
            <a:xfrm>
              <a:off x="2497660" y="5262015"/>
              <a:ext cx="11220" cy="4227"/>
            </a:xfrm>
            <a:custGeom>
              <a:avLst/>
              <a:gdLst>
                <a:gd name="connsiteX0" fmla="*/ 0 w 11220"/>
                <a:gd name="connsiteY0" fmla="*/ 4227 h 4227"/>
                <a:gd name="connsiteX1" fmla="*/ 0 w 11220"/>
                <a:gd name="connsiteY1" fmla="*/ 4227 h 4227"/>
                <a:gd name="connsiteX2" fmla="*/ 0 w 11220"/>
                <a:gd name="connsiteY2" fmla="*/ 0 h 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7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3" name="Freeform: Shape 1122">
              <a:extLst>
                <a:ext uri="{FF2B5EF4-FFF2-40B4-BE49-F238E27FC236}">
                  <a16:creationId xmlns:a16="http://schemas.microsoft.com/office/drawing/2014/main" id="{35E9344F-F322-4AC3-BC3D-D521E90460F0}"/>
                </a:ext>
              </a:extLst>
            </p:cNvPr>
            <p:cNvSpPr/>
            <p:nvPr/>
          </p:nvSpPr>
          <p:spPr>
            <a:xfrm>
              <a:off x="2497660" y="5262015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4" name="Freeform: Shape 1123">
              <a:extLst>
                <a:ext uri="{FF2B5EF4-FFF2-40B4-BE49-F238E27FC236}">
                  <a16:creationId xmlns:a16="http://schemas.microsoft.com/office/drawing/2014/main" id="{7A466EB7-D0DE-4DF3-B367-B84807315E3E}"/>
                </a:ext>
              </a:extLst>
            </p:cNvPr>
            <p:cNvSpPr/>
            <p:nvPr/>
          </p:nvSpPr>
          <p:spPr>
            <a:xfrm>
              <a:off x="2507759" y="5257788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5" name="Freeform: Shape 1124">
              <a:extLst>
                <a:ext uri="{FF2B5EF4-FFF2-40B4-BE49-F238E27FC236}">
                  <a16:creationId xmlns:a16="http://schemas.microsoft.com/office/drawing/2014/main" id="{1225A66F-262C-42FC-A37E-93AACD446340}"/>
                </a:ext>
              </a:extLst>
            </p:cNvPr>
            <p:cNvSpPr/>
            <p:nvPr/>
          </p:nvSpPr>
          <p:spPr>
            <a:xfrm>
              <a:off x="2507759" y="5257788"/>
              <a:ext cx="20197" cy="12431"/>
            </a:xfrm>
            <a:custGeom>
              <a:avLst/>
              <a:gdLst>
                <a:gd name="connsiteX0" fmla="*/ 0 w 20197"/>
                <a:gd name="connsiteY0" fmla="*/ 0 h 12431"/>
                <a:gd name="connsiteX1" fmla="*/ 0 w 20197"/>
                <a:gd name="connsiteY1" fmla="*/ 0 h 12431"/>
                <a:gd name="connsiteX2" fmla="*/ 20197 w 2019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97" h="12431">
                  <a:moveTo>
                    <a:pt x="0" y="0"/>
                  </a:moveTo>
                  <a:lnTo>
                    <a:pt x="0" y="0"/>
                  </a:lnTo>
                  <a:lnTo>
                    <a:pt x="20197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6" name="Freeform: Shape 1125">
              <a:extLst>
                <a:ext uri="{FF2B5EF4-FFF2-40B4-BE49-F238E27FC236}">
                  <a16:creationId xmlns:a16="http://schemas.microsoft.com/office/drawing/2014/main" id="{61F201E7-6AB8-4FC9-98E2-9E48090EAE13}"/>
                </a:ext>
              </a:extLst>
            </p:cNvPr>
            <p:cNvSpPr/>
            <p:nvPr/>
          </p:nvSpPr>
          <p:spPr>
            <a:xfrm>
              <a:off x="2527956" y="5249459"/>
              <a:ext cx="11220" cy="8329"/>
            </a:xfrm>
            <a:custGeom>
              <a:avLst/>
              <a:gdLst>
                <a:gd name="connsiteX0" fmla="*/ 0 w 11220"/>
                <a:gd name="connsiteY0" fmla="*/ 8329 h 8329"/>
                <a:gd name="connsiteX1" fmla="*/ 0 w 11220"/>
                <a:gd name="connsiteY1" fmla="*/ 8329 h 8329"/>
                <a:gd name="connsiteX2" fmla="*/ 0 w 11220"/>
                <a:gd name="connsiteY2" fmla="*/ 0 h 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329">
                  <a:moveTo>
                    <a:pt x="0" y="8329"/>
                  </a:moveTo>
                  <a:lnTo>
                    <a:pt x="0" y="8329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7" name="Freeform: Shape 1126">
              <a:extLst>
                <a:ext uri="{FF2B5EF4-FFF2-40B4-BE49-F238E27FC236}">
                  <a16:creationId xmlns:a16="http://schemas.microsoft.com/office/drawing/2014/main" id="{C7FF8CC7-85CC-4D07-98FB-CE53BE423433}"/>
                </a:ext>
              </a:extLst>
            </p:cNvPr>
            <p:cNvSpPr/>
            <p:nvPr/>
          </p:nvSpPr>
          <p:spPr>
            <a:xfrm>
              <a:off x="2527956" y="5249459"/>
              <a:ext cx="8752" cy="12431"/>
            </a:xfrm>
            <a:custGeom>
              <a:avLst/>
              <a:gdLst>
                <a:gd name="connsiteX0" fmla="*/ 0 w 8752"/>
                <a:gd name="connsiteY0" fmla="*/ 0 h 12431"/>
                <a:gd name="connsiteX1" fmla="*/ 0 w 8752"/>
                <a:gd name="connsiteY1" fmla="*/ 0 h 12431"/>
                <a:gd name="connsiteX2" fmla="*/ 8752 w 875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2" h="12431">
                  <a:moveTo>
                    <a:pt x="0" y="0"/>
                  </a:moveTo>
                  <a:lnTo>
                    <a:pt x="0" y="0"/>
                  </a:lnTo>
                  <a:lnTo>
                    <a:pt x="8752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8" name="Freeform: Shape 1127">
              <a:extLst>
                <a:ext uri="{FF2B5EF4-FFF2-40B4-BE49-F238E27FC236}">
                  <a16:creationId xmlns:a16="http://schemas.microsoft.com/office/drawing/2014/main" id="{23769D30-11C6-4BF8-928B-5250416D743A}"/>
                </a:ext>
              </a:extLst>
            </p:cNvPr>
            <p:cNvSpPr/>
            <p:nvPr/>
          </p:nvSpPr>
          <p:spPr>
            <a:xfrm>
              <a:off x="2536708" y="5245232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29" name="Freeform: Shape 1128">
              <a:extLst>
                <a:ext uri="{FF2B5EF4-FFF2-40B4-BE49-F238E27FC236}">
                  <a16:creationId xmlns:a16="http://schemas.microsoft.com/office/drawing/2014/main" id="{DE48DCA7-944B-4580-8E54-BFC9EDC17BCB}"/>
                </a:ext>
              </a:extLst>
            </p:cNvPr>
            <p:cNvSpPr/>
            <p:nvPr/>
          </p:nvSpPr>
          <p:spPr>
            <a:xfrm>
              <a:off x="2536708" y="524523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0" name="Freeform: Shape 1129">
              <a:extLst>
                <a:ext uri="{FF2B5EF4-FFF2-40B4-BE49-F238E27FC236}">
                  <a16:creationId xmlns:a16="http://schemas.microsoft.com/office/drawing/2014/main" id="{27B624E7-F47B-4FDC-8DAB-FCCDC0BE130A}"/>
                </a:ext>
              </a:extLst>
            </p:cNvPr>
            <p:cNvSpPr/>
            <p:nvPr/>
          </p:nvSpPr>
          <p:spPr>
            <a:xfrm>
              <a:off x="2541758" y="5241006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1" name="Freeform: Shape 1130">
              <a:extLst>
                <a:ext uri="{FF2B5EF4-FFF2-40B4-BE49-F238E27FC236}">
                  <a16:creationId xmlns:a16="http://schemas.microsoft.com/office/drawing/2014/main" id="{6F13DD84-8447-482D-8D74-2EC818CF62A8}"/>
                </a:ext>
              </a:extLst>
            </p:cNvPr>
            <p:cNvSpPr/>
            <p:nvPr/>
          </p:nvSpPr>
          <p:spPr>
            <a:xfrm>
              <a:off x="2541758" y="524100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2" name="Freeform: Shape 1131">
              <a:extLst>
                <a:ext uri="{FF2B5EF4-FFF2-40B4-BE49-F238E27FC236}">
                  <a16:creationId xmlns:a16="http://schemas.microsoft.com/office/drawing/2014/main" id="{66B6564D-2311-4B37-9355-5F1A64632610}"/>
                </a:ext>
              </a:extLst>
            </p:cNvPr>
            <p:cNvSpPr/>
            <p:nvPr/>
          </p:nvSpPr>
          <p:spPr>
            <a:xfrm>
              <a:off x="2546807" y="5236903"/>
              <a:ext cx="11220" cy="4102"/>
            </a:xfrm>
            <a:custGeom>
              <a:avLst/>
              <a:gdLst>
                <a:gd name="connsiteX0" fmla="*/ 0 w 11220"/>
                <a:gd name="connsiteY0" fmla="*/ 4103 h 4102"/>
                <a:gd name="connsiteX1" fmla="*/ 0 w 11220"/>
                <a:gd name="connsiteY1" fmla="*/ 4103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3"/>
                  </a:moveTo>
                  <a:lnTo>
                    <a:pt x="0" y="4103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3" name="Freeform: Shape 1132">
              <a:extLst>
                <a:ext uri="{FF2B5EF4-FFF2-40B4-BE49-F238E27FC236}">
                  <a16:creationId xmlns:a16="http://schemas.microsoft.com/office/drawing/2014/main" id="{F9671D47-E992-464A-B594-7A7985D0B827}"/>
                </a:ext>
              </a:extLst>
            </p:cNvPr>
            <p:cNvSpPr/>
            <p:nvPr/>
          </p:nvSpPr>
          <p:spPr>
            <a:xfrm>
              <a:off x="2546807" y="5236903"/>
              <a:ext cx="20197" cy="12431"/>
            </a:xfrm>
            <a:custGeom>
              <a:avLst/>
              <a:gdLst>
                <a:gd name="connsiteX0" fmla="*/ 0 w 20197"/>
                <a:gd name="connsiteY0" fmla="*/ 0 h 12431"/>
                <a:gd name="connsiteX1" fmla="*/ 0 w 20197"/>
                <a:gd name="connsiteY1" fmla="*/ 0 h 12431"/>
                <a:gd name="connsiteX2" fmla="*/ 20197 w 2019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97" h="12431">
                  <a:moveTo>
                    <a:pt x="0" y="0"/>
                  </a:moveTo>
                  <a:lnTo>
                    <a:pt x="0" y="0"/>
                  </a:lnTo>
                  <a:lnTo>
                    <a:pt x="20197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4" name="Freeform: Shape 1133">
              <a:extLst>
                <a:ext uri="{FF2B5EF4-FFF2-40B4-BE49-F238E27FC236}">
                  <a16:creationId xmlns:a16="http://schemas.microsoft.com/office/drawing/2014/main" id="{0557425A-0E88-4FB7-BBAD-3F0F5C2E098C}"/>
                </a:ext>
              </a:extLst>
            </p:cNvPr>
            <p:cNvSpPr/>
            <p:nvPr/>
          </p:nvSpPr>
          <p:spPr>
            <a:xfrm>
              <a:off x="2567004" y="5232676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5" name="Freeform: Shape 1134">
              <a:extLst>
                <a:ext uri="{FF2B5EF4-FFF2-40B4-BE49-F238E27FC236}">
                  <a16:creationId xmlns:a16="http://schemas.microsoft.com/office/drawing/2014/main" id="{7F4554F1-B99B-4DD6-A9A5-6F5BE0E77CC9}"/>
                </a:ext>
              </a:extLst>
            </p:cNvPr>
            <p:cNvSpPr/>
            <p:nvPr/>
          </p:nvSpPr>
          <p:spPr>
            <a:xfrm>
              <a:off x="2567004" y="5232676"/>
              <a:ext cx="8864" cy="12431"/>
            </a:xfrm>
            <a:custGeom>
              <a:avLst/>
              <a:gdLst>
                <a:gd name="connsiteX0" fmla="*/ 0 w 8864"/>
                <a:gd name="connsiteY0" fmla="*/ 0 h 12431"/>
                <a:gd name="connsiteX1" fmla="*/ 0 w 8864"/>
                <a:gd name="connsiteY1" fmla="*/ 0 h 12431"/>
                <a:gd name="connsiteX2" fmla="*/ 8864 w 886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4" h="12431">
                  <a:moveTo>
                    <a:pt x="0" y="0"/>
                  </a:moveTo>
                  <a:lnTo>
                    <a:pt x="0" y="0"/>
                  </a:lnTo>
                  <a:lnTo>
                    <a:pt x="8864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6" name="Freeform: Shape 1135">
              <a:extLst>
                <a:ext uri="{FF2B5EF4-FFF2-40B4-BE49-F238E27FC236}">
                  <a16:creationId xmlns:a16="http://schemas.microsoft.com/office/drawing/2014/main" id="{0D8C706F-8F53-458F-BEA9-99F56A2B457B}"/>
                </a:ext>
              </a:extLst>
            </p:cNvPr>
            <p:cNvSpPr/>
            <p:nvPr/>
          </p:nvSpPr>
          <p:spPr>
            <a:xfrm>
              <a:off x="2575869" y="5228449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7" name="Freeform: Shape 1136">
              <a:extLst>
                <a:ext uri="{FF2B5EF4-FFF2-40B4-BE49-F238E27FC236}">
                  <a16:creationId xmlns:a16="http://schemas.microsoft.com/office/drawing/2014/main" id="{4AE4A745-8F41-4084-B4F9-733E2C8FE2AA}"/>
                </a:ext>
              </a:extLst>
            </p:cNvPr>
            <p:cNvSpPr/>
            <p:nvPr/>
          </p:nvSpPr>
          <p:spPr>
            <a:xfrm>
              <a:off x="2575869" y="5228449"/>
              <a:ext cx="15147" cy="12431"/>
            </a:xfrm>
            <a:custGeom>
              <a:avLst/>
              <a:gdLst>
                <a:gd name="connsiteX0" fmla="*/ 0 w 15147"/>
                <a:gd name="connsiteY0" fmla="*/ 0 h 12431"/>
                <a:gd name="connsiteX1" fmla="*/ 0 w 15147"/>
                <a:gd name="connsiteY1" fmla="*/ 0 h 12431"/>
                <a:gd name="connsiteX2" fmla="*/ 15148 w 1514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7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8" name="Freeform: Shape 1137">
              <a:extLst>
                <a:ext uri="{FF2B5EF4-FFF2-40B4-BE49-F238E27FC236}">
                  <a16:creationId xmlns:a16="http://schemas.microsoft.com/office/drawing/2014/main" id="{DD6BCDAB-41E6-48DE-8369-9C955B3403FF}"/>
                </a:ext>
              </a:extLst>
            </p:cNvPr>
            <p:cNvSpPr/>
            <p:nvPr/>
          </p:nvSpPr>
          <p:spPr>
            <a:xfrm>
              <a:off x="2591016" y="5224222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9" name="Freeform: Shape 1138">
              <a:extLst>
                <a:ext uri="{FF2B5EF4-FFF2-40B4-BE49-F238E27FC236}">
                  <a16:creationId xmlns:a16="http://schemas.microsoft.com/office/drawing/2014/main" id="{F7BF66C8-1A26-4C44-A21C-57A834F2C132}"/>
                </a:ext>
              </a:extLst>
            </p:cNvPr>
            <p:cNvSpPr/>
            <p:nvPr/>
          </p:nvSpPr>
          <p:spPr>
            <a:xfrm>
              <a:off x="2591016" y="522422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0" name="Freeform: Shape 1139">
              <a:extLst>
                <a:ext uri="{FF2B5EF4-FFF2-40B4-BE49-F238E27FC236}">
                  <a16:creationId xmlns:a16="http://schemas.microsoft.com/office/drawing/2014/main" id="{FD6FC85E-AABE-47FB-AB70-1B6E6EF2979E}"/>
                </a:ext>
              </a:extLst>
            </p:cNvPr>
            <p:cNvSpPr/>
            <p:nvPr/>
          </p:nvSpPr>
          <p:spPr>
            <a:xfrm>
              <a:off x="2596066" y="5220120"/>
              <a:ext cx="11220" cy="4102"/>
            </a:xfrm>
            <a:custGeom>
              <a:avLst/>
              <a:gdLst>
                <a:gd name="connsiteX0" fmla="*/ 0 w 11220"/>
                <a:gd name="connsiteY0" fmla="*/ 4103 h 4102"/>
                <a:gd name="connsiteX1" fmla="*/ 0 w 11220"/>
                <a:gd name="connsiteY1" fmla="*/ 4103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3"/>
                  </a:moveTo>
                  <a:lnTo>
                    <a:pt x="0" y="4103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1" name="Freeform: Shape 1140">
              <a:extLst>
                <a:ext uri="{FF2B5EF4-FFF2-40B4-BE49-F238E27FC236}">
                  <a16:creationId xmlns:a16="http://schemas.microsoft.com/office/drawing/2014/main" id="{8A2D6908-5E91-44FD-9B22-61168F6862FF}"/>
                </a:ext>
              </a:extLst>
            </p:cNvPr>
            <p:cNvSpPr/>
            <p:nvPr/>
          </p:nvSpPr>
          <p:spPr>
            <a:xfrm>
              <a:off x="2596066" y="5220120"/>
              <a:ext cx="34110" cy="12431"/>
            </a:xfrm>
            <a:custGeom>
              <a:avLst/>
              <a:gdLst>
                <a:gd name="connsiteX0" fmla="*/ 0 w 34110"/>
                <a:gd name="connsiteY0" fmla="*/ 0 h 12431"/>
                <a:gd name="connsiteX1" fmla="*/ 0 w 34110"/>
                <a:gd name="connsiteY1" fmla="*/ 0 h 12431"/>
                <a:gd name="connsiteX2" fmla="*/ 34111 w 34110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10" h="12431">
                  <a:moveTo>
                    <a:pt x="0" y="0"/>
                  </a:moveTo>
                  <a:lnTo>
                    <a:pt x="0" y="0"/>
                  </a:lnTo>
                  <a:lnTo>
                    <a:pt x="34111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2" name="Freeform: Shape 1141">
              <a:extLst>
                <a:ext uri="{FF2B5EF4-FFF2-40B4-BE49-F238E27FC236}">
                  <a16:creationId xmlns:a16="http://schemas.microsoft.com/office/drawing/2014/main" id="{65204B2A-948E-4F63-BB14-0D0476AC450E}"/>
                </a:ext>
              </a:extLst>
            </p:cNvPr>
            <p:cNvSpPr/>
            <p:nvPr/>
          </p:nvSpPr>
          <p:spPr>
            <a:xfrm>
              <a:off x="2630177" y="5215893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3" name="Freeform: Shape 1142">
              <a:extLst>
                <a:ext uri="{FF2B5EF4-FFF2-40B4-BE49-F238E27FC236}">
                  <a16:creationId xmlns:a16="http://schemas.microsoft.com/office/drawing/2014/main" id="{51602564-2D2A-42E7-B368-A8341C2CE917}"/>
                </a:ext>
              </a:extLst>
            </p:cNvPr>
            <p:cNvSpPr/>
            <p:nvPr/>
          </p:nvSpPr>
          <p:spPr>
            <a:xfrm>
              <a:off x="2630177" y="5215893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4" name="Freeform: Shape 1143">
              <a:extLst>
                <a:ext uri="{FF2B5EF4-FFF2-40B4-BE49-F238E27FC236}">
                  <a16:creationId xmlns:a16="http://schemas.microsoft.com/office/drawing/2014/main" id="{9F0AE096-32AD-40E7-86C8-8D2F81030B22}"/>
                </a:ext>
              </a:extLst>
            </p:cNvPr>
            <p:cNvSpPr/>
            <p:nvPr/>
          </p:nvSpPr>
          <p:spPr>
            <a:xfrm>
              <a:off x="2640275" y="5211666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5" name="Freeform: Shape 1144">
              <a:extLst>
                <a:ext uri="{FF2B5EF4-FFF2-40B4-BE49-F238E27FC236}">
                  <a16:creationId xmlns:a16="http://schemas.microsoft.com/office/drawing/2014/main" id="{45480773-68BC-42AC-B503-F1AF16445B80}"/>
                </a:ext>
              </a:extLst>
            </p:cNvPr>
            <p:cNvSpPr/>
            <p:nvPr/>
          </p:nvSpPr>
          <p:spPr>
            <a:xfrm>
              <a:off x="2640275" y="521166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6" name="Freeform: Shape 1145">
              <a:extLst>
                <a:ext uri="{FF2B5EF4-FFF2-40B4-BE49-F238E27FC236}">
                  <a16:creationId xmlns:a16="http://schemas.microsoft.com/office/drawing/2014/main" id="{CF034F5D-6891-497E-A162-C64DF2C35FF4}"/>
                </a:ext>
              </a:extLst>
            </p:cNvPr>
            <p:cNvSpPr/>
            <p:nvPr/>
          </p:nvSpPr>
          <p:spPr>
            <a:xfrm>
              <a:off x="2645325" y="5207564"/>
              <a:ext cx="11220" cy="4102"/>
            </a:xfrm>
            <a:custGeom>
              <a:avLst/>
              <a:gdLst>
                <a:gd name="connsiteX0" fmla="*/ 0 w 11220"/>
                <a:gd name="connsiteY0" fmla="*/ 4102 h 4102"/>
                <a:gd name="connsiteX1" fmla="*/ 0 w 11220"/>
                <a:gd name="connsiteY1" fmla="*/ 4102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2"/>
                  </a:moveTo>
                  <a:lnTo>
                    <a:pt x="0" y="410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7" name="Freeform: Shape 1146">
              <a:extLst>
                <a:ext uri="{FF2B5EF4-FFF2-40B4-BE49-F238E27FC236}">
                  <a16:creationId xmlns:a16="http://schemas.microsoft.com/office/drawing/2014/main" id="{FF86735C-B22A-45B2-AB35-131595600DC8}"/>
                </a:ext>
              </a:extLst>
            </p:cNvPr>
            <p:cNvSpPr/>
            <p:nvPr/>
          </p:nvSpPr>
          <p:spPr>
            <a:xfrm>
              <a:off x="2645325" y="5207564"/>
              <a:ext cx="29061" cy="12431"/>
            </a:xfrm>
            <a:custGeom>
              <a:avLst/>
              <a:gdLst>
                <a:gd name="connsiteX0" fmla="*/ 0 w 29061"/>
                <a:gd name="connsiteY0" fmla="*/ 0 h 12431"/>
                <a:gd name="connsiteX1" fmla="*/ 0 w 29061"/>
                <a:gd name="connsiteY1" fmla="*/ 0 h 12431"/>
                <a:gd name="connsiteX2" fmla="*/ 29062 w 29061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61" h="12431">
                  <a:moveTo>
                    <a:pt x="0" y="0"/>
                  </a:moveTo>
                  <a:lnTo>
                    <a:pt x="0" y="0"/>
                  </a:lnTo>
                  <a:lnTo>
                    <a:pt x="29062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8" name="Freeform: Shape 1147">
              <a:extLst>
                <a:ext uri="{FF2B5EF4-FFF2-40B4-BE49-F238E27FC236}">
                  <a16:creationId xmlns:a16="http://schemas.microsoft.com/office/drawing/2014/main" id="{A52D5918-5661-4B2A-BCB7-B570DC9CA51B}"/>
                </a:ext>
              </a:extLst>
            </p:cNvPr>
            <p:cNvSpPr/>
            <p:nvPr/>
          </p:nvSpPr>
          <p:spPr>
            <a:xfrm>
              <a:off x="2674386" y="5203337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9" name="Freeform: Shape 1148">
              <a:extLst>
                <a:ext uri="{FF2B5EF4-FFF2-40B4-BE49-F238E27FC236}">
                  <a16:creationId xmlns:a16="http://schemas.microsoft.com/office/drawing/2014/main" id="{96015112-A55A-44C7-A300-A6CE4B07C0D2}"/>
                </a:ext>
              </a:extLst>
            </p:cNvPr>
            <p:cNvSpPr/>
            <p:nvPr/>
          </p:nvSpPr>
          <p:spPr>
            <a:xfrm>
              <a:off x="2674386" y="5203337"/>
              <a:ext cx="45443" cy="12431"/>
            </a:xfrm>
            <a:custGeom>
              <a:avLst/>
              <a:gdLst>
                <a:gd name="connsiteX0" fmla="*/ 0 w 45443"/>
                <a:gd name="connsiteY0" fmla="*/ 0 h 12431"/>
                <a:gd name="connsiteX1" fmla="*/ 0 w 45443"/>
                <a:gd name="connsiteY1" fmla="*/ 0 h 12431"/>
                <a:gd name="connsiteX2" fmla="*/ 45444 w 4544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443" h="12431">
                  <a:moveTo>
                    <a:pt x="0" y="0"/>
                  </a:moveTo>
                  <a:lnTo>
                    <a:pt x="0" y="0"/>
                  </a:lnTo>
                  <a:lnTo>
                    <a:pt x="45444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0" name="Freeform: Shape 1149">
              <a:extLst>
                <a:ext uri="{FF2B5EF4-FFF2-40B4-BE49-F238E27FC236}">
                  <a16:creationId xmlns:a16="http://schemas.microsoft.com/office/drawing/2014/main" id="{32E43774-FB7F-44CF-B23A-1D91C440209C}"/>
                </a:ext>
              </a:extLst>
            </p:cNvPr>
            <p:cNvSpPr/>
            <p:nvPr/>
          </p:nvSpPr>
          <p:spPr>
            <a:xfrm>
              <a:off x="2719830" y="5194883"/>
              <a:ext cx="11220" cy="8453"/>
            </a:xfrm>
            <a:custGeom>
              <a:avLst/>
              <a:gdLst>
                <a:gd name="connsiteX0" fmla="*/ 0 w 11220"/>
                <a:gd name="connsiteY0" fmla="*/ 8454 h 8453"/>
                <a:gd name="connsiteX1" fmla="*/ 0 w 11220"/>
                <a:gd name="connsiteY1" fmla="*/ 8454 h 8453"/>
                <a:gd name="connsiteX2" fmla="*/ 0 w 11220"/>
                <a:gd name="connsiteY2" fmla="*/ 0 h 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453">
                  <a:moveTo>
                    <a:pt x="0" y="8454"/>
                  </a:moveTo>
                  <a:lnTo>
                    <a:pt x="0" y="845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1" name="Freeform: Shape 1150">
              <a:extLst>
                <a:ext uri="{FF2B5EF4-FFF2-40B4-BE49-F238E27FC236}">
                  <a16:creationId xmlns:a16="http://schemas.microsoft.com/office/drawing/2014/main" id="{1FF140C8-6C38-4A4A-BD5D-4BCAFF9B3D31}"/>
                </a:ext>
              </a:extLst>
            </p:cNvPr>
            <p:cNvSpPr/>
            <p:nvPr/>
          </p:nvSpPr>
          <p:spPr>
            <a:xfrm>
              <a:off x="2719830" y="5194883"/>
              <a:ext cx="18962" cy="12431"/>
            </a:xfrm>
            <a:custGeom>
              <a:avLst/>
              <a:gdLst>
                <a:gd name="connsiteX0" fmla="*/ 0 w 18962"/>
                <a:gd name="connsiteY0" fmla="*/ 0 h 12431"/>
                <a:gd name="connsiteX1" fmla="*/ 0 w 18962"/>
                <a:gd name="connsiteY1" fmla="*/ 0 h 12431"/>
                <a:gd name="connsiteX2" fmla="*/ 18963 w 1896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962" h="12431">
                  <a:moveTo>
                    <a:pt x="0" y="0"/>
                  </a:moveTo>
                  <a:lnTo>
                    <a:pt x="0" y="0"/>
                  </a:lnTo>
                  <a:lnTo>
                    <a:pt x="18963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2" name="Freeform: Shape 1151">
              <a:extLst>
                <a:ext uri="{FF2B5EF4-FFF2-40B4-BE49-F238E27FC236}">
                  <a16:creationId xmlns:a16="http://schemas.microsoft.com/office/drawing/2014/main" id="{CF88B74C-CCA7-4B56-ACD4-0B3E77FC899B}"/>
                </a:ext>
              </a:extLst>
            </p:cNvPr>
            <p:cNvSpPr/>
            <p:nvPr/>
          </p:nvSpPr>
          <p:spPr>
            <a:xfrm>
              <a:off x="2738793" y="5190781"/>
              <a:ext cx="11220" cy="4102"/>
            </a:xfrm>
            <a:custGeom>
              <a:avLst/>
              <a:gdLst>
                <a:gd name="connsiteX0" fmla="*/ 0 w 11220"/>
                <a:gd name="connsiteY0" fmla="*/ 4102 h 4102"/>
                <a:gd name="connsiteX1" fmla="*/ 0 w 11220"/>
                <a:gd name="connsiteY1" fmla="*/ 4102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2"/>
                  </a:moveTo>
                  <a:lnTo>
                    <a:pt x="0" y="410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3" name="Freeform: Shape 1152">
              <a:extLst>
                <a:ext uri="{FF2B5EF4-FFF2-40B4-BE49-F238E27FC236}">
                  <a16:creationId xmlns:a16="http://schemas.microsoft.com/office/drawing/2014/main" id="{5A882E15-1E1C-442D-83B5-05016183D4DA}"/>
                </a:ext>
              </a:extLst>
            </p:cNvPr>
            <p:cNvSpPr/>
            <p:nvPr/>
          </p:nvSpPr>
          <p:spPr>
            <a:xfrm>
              <a:off x="2738793" y="5190781"/>
              <a:ext cx="15147" cy="12431"/>
            </a:xfrm>
            <a:custGeom>
              <a:avLst/>
              <a:gdLst>
                <a:gd name="connsiteX0" fmla="*/ 0 w 15147"/>
                <a:gd name="connsiteY0" fmla="*/ 0 h 12431"/>
                <a:gd name="connsiteX1" fmla="*/ 0 w 15147"/>
                <a:gd name="connsiteY1" fmla="*/ 0 h 12431"/>
                <a:gd name="connsiteX2" fmla="*/ 15148 w 1514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7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4" name="Freeform: Shape 1153">
              <a:extLst>
                <a:ext uri="{FF2B5EF4-FFF2-40B4-BE49-F238E27FC236}">
                  <a16:creationId xmlns:a16="http://schemas.microsoft.com/office/drawing/2014/main" id="{825FCE2F-1B13-42EA-9AE6-293CAFA7ECFF}"/>
                </a:ext>
              </a:extLst>
            </p:cNvPr>
            <p:cNvSpPr/>
            <p:nvPr/>
          </p:nvSpPr>
          <p:spPr>
            <a:xfrm>
              <a:off x="2753941" y="5186554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5" name="Freeform: Shape 1154">
              <a:extLst>
                <a:ext uri="{FF2B5EF4-FFF2-40B4-BE49-F238E27FC236}">
                  <a16:creationId xmlns:a16="http://schemas.microsoft.com/office/drawing/2014/main" id="{1878DC1D-AB9E-4F99-8AE0-C05F3D4C6A73}"/>
                </a:ext>
              </a:extLst>
            </p:cNvPr>
            <p:cNvSpPr/>
            <p:nvPr/>
          </p:nvSpPr>
          <p:spPr>
            <a:xfrm>
              <a:off x="2753941" y="5186554"/>
              <a:ext cx="8752" cy="12431"/>
            </a:xfrm>
            <a:custGeom>
              <a:avLst/>
              <a:gdLst>
                <a:gd name="connsiteX0" fmla="*/ 0 w 8752"/>
                <a:gd name="connsiteY0" fmla="*/ 0 h 12431"/>
                <a:gd name="connsiteX1" fmla="*/ 0 w 8752"/>
                <a:gd name="connsiteY1" fmla="*/ 0 h 12431"/>
                <a:gd name="connsiteX2" fmla="*/ 8752 w 875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2" h="12431">
                  <a:moveTo>
                    <a:pt x="0" y="0"/>
                  </a:moveTo>
                  <a:lnTo>
                    <a:pt x="0" y="0"/>
                  </a:lnTo>
                  <a:lnTo>
                    <a:pt x="8752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6" name="Freeform: Shape 1155">
              <a:extLst>
                <a:ext uri="{FF2B5EF4-FFF2-40B4-BE49-F238E27FC236}">
                  <a16:creationId xmlns:a16="http://schemas.microsoft.com/office/drawing/2014/main" id="{42FD7372-41E1-4C66-8140-F0E0E86A888C}"/>
                </a:ext>
              </a:extLst>
            </p:cNvPr>
            <p:cNvSpPr/>
            <p:nvPr/>
          </p:nvSpPr>
          <p:spPr>
            <a:xfrm>
              <a:off x="2762693" y="5182327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7" name="Freeform: Shape 1156">
              <a:extLst>
                <a:ext uri="{FF2B5EF4-FFF2-40B4-BE49-F238E27FC236}">
                  <a16:creationId xmlns:a16="http://schemas.microsoft.com/office/drawing/2014/main" id="{8E25E521-3EC0-4653-A820-27282CEF81F2}"/>
                </a:ext>
              </a:extLst>
            </p:cNvPr>
            <p:cNvSpPr/>
            <p:nvPr/>
          </p:nvSpPr>
          <p:spPr>
            <a:xfrm>
              <a:off x="2762693" y="5182327"/>
              <a:ext cx="20197" cy="12431"/>
            </a:xfrm>
            <a:custGeom>
              <a:avLst/>
              <a:gdLst>
                <a:gd name="connsiteX0" fmla="*/ 0 w 20197"/>
                <a:gd name="connsiteY0" fmla="*/ 0 h 12431"/>
                <a:gd name="connsiteX1" fmla="*/ 0 w 20197"/>
                <a:gd name="connsiteY1" fmla="*/ 0 h 12431"/>
                <a:gd name="connsiteX2" fmla="*/ 20197 w 2019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97" h="12431">
                  <a:moveTo>
                    <a:pt x="0" y="0"/>
                  </a:moveTo>
                  <a:lnTo>
                    <a:pt x="0" y="0"/>
                  </a:lnTo>
                  <a:lnTo>
                    <a:pt x="20197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8" name="Freeform: Shape 1157">
              <a:extLst>
                <a:ext uri="{FF2B5EF4-FFF2-40B4-BE49-F238E27FC236}">
                  <a16:creationId xmlns:a16="http://schemas.microsoft.com/office/drawing/2014/main" id="{F0BBA913-24D1-497B-9F66-ED3FB24AF623}"/>
                </a:ext>
              </a:extLst>
            </p:cNvPr>
            <p:cNvSpPr/>
            <p:nvPr/>
          </p:nvSpPr>
          <p:spPr>
            <a:xfrm>
              <a:off x="2782890" y="5176732"/>
              <a:ext cx="11220" cy="5594"/>
            </a:xfrm>
            <a:custGeom>
              <a:avLst/>
              <a:gdLst>
                <a:gd name="connsiteX0" fmla="*/ 0 w 11220"/>
                <a:gd name="connsiteY0" fmla="*/ 5595 h 5594"/>
                <a:gd name="connsiteX1" fmla="*/ 0 w 11220"/>
                <a:gd name="connsiteY1" fmla="*/ 5595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5"/>
                  </a:moveTo>
                  <a:lnTo>
                    <a:pt x="0" y="559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9" name="Freeform: Shape 1158">
              <a:extLst>
                <a:ext uri="{FF2B5EF4-FFF2-40B4-BE49-F238E27FC236}">
                  <a16:creationId xmlns:a16="http://schemas.microsoft.com/office/drawing/2014/main" id="{1059F994-264B-41AA-8EF9-B59C0A410F72}"/>
                </a:ext>
              </a:extLst>
            </p:cNvPr>
            <p:cNvSpPr/>
            <p:nvPr/>
          </p:nvSpPr>
          <p:spPr>
            <a:xfrm>
              <a:off x="2782890" y="517673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0" name="Freeform: Shape 1159">
              <a:extLst>
                <a:ext uri="{FF2B5EF4-FFF2-40B4-BE49-F238E27FC236}">
                  <a16:creationId xmlns:a16="http://schemas.microsoft.com/office/drawing/2014/main" id="{396DE32A-609A-4784-8357-FBF63AFB44B5}"/>
                </a:ext>
              </a:extLst>
            </p:cNvPr>
            <p:cNvSpPr/>
            <p:nvPr/>
          </p:nvSpPr>
          <p:spPr>
            <a:xfrm>
              <a:off x="2787940" y="5168403"/>
              <a:ext cx="11220" cy="8329"/>
            </a:xfrm>
            <a:custGeom>
              <a:avLst/>
              <a:gdLst>
                <a:gd name="connsiteX0" fmla="*/ 0 w 11220"/>
                <a:gd name="connsiteY0" fmla="*/ 8330 h 8329"/>
                <a:gd name="connsiteX1" fmla="*/ 0 w 11220"/>
                <a:gd name="connsiteY1" fmla="*/ 8330 h 8329"/>
                <a:gd name="connsiteX2" fmla="*/ 0 w 11220"/>
                <a:gd name="connsiteY2" fmla="*/ 0 h 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329">
                  <a:moveTo>
                    <a:pt x="0" y="8330"/>
                  </a:moveTo>
                  <a:lnTo>
                    <a:pt x="0" y="8330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1" name="Freeform: Shape 1160">
              <a:extLst>
                <a:ext uri="{FF2B5EF4-FFF2-40B4-BE49-F238E27FC236}">
                  <a16:creationId xmlns:a16="http://schemas.microsoft.com/office/drawing/2014/main" id="{17A118E2-659E-4CE3-A2C8-0A97107B14F9}"/>
                </a:ext>
              </a:extLst>
            </p:cNvPr>
            <p:cNvSpPr/>
            <p:nvPr/>
          </p:nvSpPr>
          <p:spPr>
            <a:xfrm>
              <a:off x="2787940" y="5168403"/>
              <a:ext cx="34110" cy="12431"/>
            </a:xfrm>
            <a:custGeom>
              <a:avLst/>
              <a:gdLst>
                <a:gd name="connsiteX0" fmla="*/ 0 w 34110"/>
                <a:gd name="connsiteY0" fmla="*/ 0 h 12431"/>
                <a:gd name="connsiteX1" fmla="*/ 0 w 34110"/>
                <a:gd name="connsiteY1" fmla="*/ 0 h 12431"/>
                <a:gd name="connsiteX2" fmla="*/ 34111 w 34110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10" h="12431">
                  <a:moveTo>
                    <a:pt x="0" y="0"/>
                  </a:moveTo>
                  <a:lnTo>
                    <a:pt x="0" y="0"/>
                  </a:lnTo>
                  <a:lnTo>
                    <a:pt x="34111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2" name="Freeform: Shape 1161">
              <a:extLst>
                <a:ext uri="{FF2B5EF4-FFF2-40B4-BE49-F238E27FC236}">
                  <a16:creationId xmlns:a16="http://schemas.microsoft.com/office/drawing/2014/main" id="{CB0791DC-B5BC-409A-8FC2-D11332105B83}"/>
                </a:ext>
              </a:extLst>
            </p:cNvPr>
            <p:cNvSpPr/>
            <p:nvPr/>
          </p:nvSpPr>
          <p:spPr>
            <a:xfrm>
              <a:off x="2822051" y="5164176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3" name="Freeform: Shape 1162">
              <a:extLst>
                <a:ext uri="{FF2B5EF4-FFF2-40B4-BE49-F238E27FC236}">
                  <a16:creationId xmlns:a16="http://schemas.microsoft.com/office/drawing/2014/main" id="{22307786-DDEB-4F46-BB66-44BC7EE31962}"/>
                </a:ext>
              </a:extLst>
            </p:cNvPr>
            <p:cNvSpPr/>
            <p:nvPr/>
          </p:nvSpPr>
          <p:spPr>
            <a:xfrm>
              <a:off x="2822051" y="5164176"/>
              <a:ext cx="15147" cy="12431"/>
            </a:xfrm>
            <a:custGeom>
              <a:avLst/>
              <a:gdLst>
                <a:gd name="connsiteX0" fmla="*/ 0 w 15147"/>
                <a:gd name="connsiteY0" fmla="*/ 0 h 12431"/>
                <a:gd name="connsiteX1" fmla="*/ 0 w 15147"/>
                <a:gd name="connsiteY1" fmla="*/ 0 h 12431"/>
                <a:gd name="connsiteX2" fmla="*/ 15148 w 1514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7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4" name="Freeform: Shape 1163">
              <a:extLst>
                <a:ext uri="{FF2B5EF4-FFF2-40B4-BE49-F238E27FC236}">
                  <a16:creationId xmlns:a16="http://schemas.microsoft.com/office/drawing/2014/main" id="{822AD9C4-5201-436F-844C-4C0AE35C387E}"/>
                </a:ext>
              </a:extLst>
            </p:cNvPr>
            <p:cNvSpPr/>
            <p:nvPr/>
          </p:nvSpPr>
          <p:spPr>
            <a:xfrm>
              <a:off x="2837198" y="5159949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5" name="Freeform: Shape 1164">
              <a:extLst>
                <a:ext uri="{FF2B5EF4-FFF2-40B4-BE49-F238E27FC236}">
                  <a16:creationId xmlns:a16="http://schemas.microsoft.com/office/drawing/2014/main" id="{B7CE3B2E-1773-46E1-9FCB-974525884AF0}"/>
                </a:ext>
              </a:extLst>
            </p:cNvPr>
            <p:cNvSpPr/>
            <p:nvPr/>
          </p:nvSpPr>
          <p:spPr>
            <a:xfrm>
              <a:off x="2837198" y="5159949"/>
              <a:ext cx="59357" cy="12431"/>
            </a:xfrm>
            <a:custGeom>
              <a:avLst/>
              <a:gdLst>
                <a:gd name="connsiteX0" fmla="*/ 0 w 59357"/>
                <a:gd name="connsiteY0" fmla="*/ 0 h 12431"/>
                <a:gd name="connsiteX1" fmla="*/ 0 w 59357"/>
                <a:gd name="connsiteY1" fmla="*/ 0 h 12431"/>
                <a:gd name="connsiteX2" fmla="*/ 59357 w 5935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357" h="12431">
                  <a:moveTo>
                    <a:pt x="0" y="0"/>
                  </a:moveTo>
                  <a:lnTo>
                    <a:pt x="0" y="0"/>
                  </a:lnTo>
                  <a:lnTo>
                    <a:pt x="59357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6" name="Freeform: Shape 1165">
              <a:extLst>
                <a:ext uri="{FF2B5EF4-FFF2-40B4-BE49-F238E27FC236}">
                  <a16:creationId xmlns:a16="http://schemas.microsoft.com/office/drawing/2014/main" id="{10BE4FFF-DEDE-4D93-AE18-6746DDFAFB1B}"/>
                </a:ext>
              </a:extLst>
            </p:cNvPr>
            <p:cNvSpPr/>
            <p:nvPr/>
          </p:nvSpPr>
          <p:spPr>
            <a:xfrm>
              <a:off x="2896556" y="5155847"/>
              <a:ext cx="11220" cy="4102"/>
            </a:xfrm>
            <a:custGeom>
              <a:avLst/>
              <a:gdLst>
                <a:gd name="connsiteX0" fmla="*/ 0 w 11220"/>
                <a:gd name="connsiteY0" fmla="*/ 4102 h 4102"/>
                <a:gd name="connsiteX1" fmla="*/ 0 w 11220"/>
                <a:gd name="connsiteY1" fmla="*/ 4102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2"/>
                  </a:moveTo>
                  <a:lnTo>
                    <a:pt x="0" y="410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7" name="Freeform: Shape 1166">
              <a:extLst>
                <a:ext uri="{FF2B5EF4-FFF2-40B4-BE49-F238E27FC236}">
                  <a16:creationId xmlns:a16="http://schemas.microsoft.com/office/drawing/2014/main" id="{D084B621-F2AA-47C9-B451-4725B16DD826}"/>
                </a:ext>
              </a:extLst>
            </p:cNvPr>
            <p:cNvSpPr/>
            <p:nvPr/>
          </p:nvSpPr>
          <p:spPr>
            <a:xfrm>
              <a:off x="2896556" y="5155847"/>
              <a:ext cx="24012" cy="12431"/>
            </a:xfrm>
            <a:custGeom>
              <a:avLst/>
              <a:gdLst>
                <a:gd name="connsiteX0" fmla="*/ 0 w 24012"/>
                <a:gd name="connsiteY0" fmla="*/ 0 h 12431"/>
                <a:gd name="connsiteX1" fmla="*/ 0 w 24012"/>
                <a:gd name="connsiteY1" fmla="*/ 0 h 12431"/>
                <a:gd name="connsiteX2" fmla="*/ 24012 w 2401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012" h="12431">
                  <a:moveTo>
                    <a:pt x="0" y="0"/>
                  </a:moveTo>
                  <a:lnTo>
                    <a:pt x="0" y="0"/>
                  </a:lnTo>
                  <a:lnTo>
                    <a:pt x="24012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8" name="Freeform: Shape 1167">
              <a:extLst>
                <a:ext uri="{FF2B5EF4-FFF2-40B4-BE49-F238E27FC236}">
                  <a16:creationId xmlns:a16="http://schemas.microsoft.com/office/drawing/2014/main" id="{7AD7C2AB-971A-494F-9309-EAC2B6CD9EA8}"/>
                </a:ext>
              </a:extLst>
            </p:cNvPr>
            <p:cNvSpPr/>
            <p:nvPr/>
          </p:nvSpPr>
          <p:spPr>
            <a:xfrm>
              <a:off x="2920568" y="5151620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9" name="Freeform: Shape 1168">
              <a:extLst>
                <a:ext uri="{FF2B5EF4-FFF2-40B4-BE49-F238E27FC236}">
                  <a16:creationId xmlns:a16="http://schemas.microsoft.com/office/drawing/2014/main" id="{04F9F634-4BB4-426F-8021-EC0E4A799EE2}"/>
                </a:ext>
              </a:extLst>
            </p:cNvPr>
            <p:cNvSpPr/>
            <p:nvPr/>
          </p:nvSpPr>
          <p:spPr>
            <a:xfrm>
              <a:off x="2920568" y="5151620"/>
              <a:ext cx="20197" cy="12431"/>
            </a:xfrm>
            <a:custGeom>
              <a:avLst/>
              <a:gdLst>
                <a:gd name="connsiteX0" fmla="*/ 0 w 20197"/>
                <a:gd name="connsiteY0" fmla="*/ 0 h 12431"/>
                <a:gd name="connsiteX1" fmla="*/ 0 w 20197"/>
                <a:gd name="connsiteY1" fmla="*/ 0 h 12431"/>
                <a:gd name="connsiteX2" fmla="*/ 20197 w 2019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97" h="12431">
                  <a:moveTo>
                    <a:pt x="0" y="0"/>
                  </a:moveTo>
                  <a:lnTo>
                    <a:pt x="0" y="0"/>
                  </a:lnTo>
                  <a:lnTo>
                    <a:pt x="20197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0" name="Freeform: Shape 1169">
              <a:extLst>
                <a:ext uri="{FF2B5EF4-FFF2-40B4-BE49-F238E27FC236}">
                  <a16:creationId xmlns:a16="http://schemas.microsoft.com/office/drawing/2014/main" id="{8DB3CB2E-7902-480C-8C35-9F3BDDDCCE82}"/>
                </a:ext>
              </a:extLst>
            </p:cNvPr>
            <p:cNvSpPr/>
            <p:nvPr/>
          </p:nvSpPr>
          <p:spPr>
            <a:xfrm>
              <a:off x="2940765" y="5147393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1" name="Freeform: Shape 1170">
              <a:extLst>
                <a:ext uri="{FF2B5EF4-FFF2-40B4-BE49-F238E27FC236}">
                  <a16:creationId xmlns:a16="http://schemas.microsoft.com/office/drawing/2014/main" id="{A05C0D6A-5260-4512-BD84-54D642A76BB4}"/>
                </a:ext>
              </a:extLst>
            </p:cNvPr>
            <p:cNvSpPr/>
            <p:nvPr/>
          </p:nvSpPr>
          <p:spPr>
            <a:xfrm>
              <a:off x="2940765" y="514739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2" name="Freeform: Shape 1171">
              <a:extLst>
                <a:ext uri="{FF2B5EF4-FFF2-40B4-BE49-F238E27FC236}">
                  <a16:creationId xmlns:a16="http://schemas.microsoft.com/office/drawing/2014/main" id="{FDECB8C1-7414-4A36-8331-438EF7093406}"/>
                </a:ext>
              </a:extLst>
            </p:cNvPr>
            <p:cNvSpPr/>
            <p:nvPr/>
          </p:nvSpPr>
          <p:spPr>
            <a:xfrm>
              <a:off x="2945815" y="5143166"/>
              <a:ext cx="11220" cy="4227"/>
            </a:xfrm>
            <a:custGeom>
              <a:avLst/>
              <a:gdLst>
                <a:gd name="connsiteX0" fmla="*/ 0 w 11220"/>
                <a:gd name="connsiteY0" fmla="*/ 4227 h 4227"/>
                <a:gd name="connsiteX1" fmla="*/ 0 w 11220"/>
                <a:gd name="connsiteY1" fmla="*/ 4227 h 4227"/>
                <a:gd name="connsiteX2" fmla="*/ 0 w 11220"/>
                <a:gd name="connsiteY2" fmla="*/ 0 h 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7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3" name="Freeform: Shape 1172">
              <a:extLst>
                <a:ext uri="{FF2B5EF4-FFF2-40B4-BE49-F238E27FC236}">
                  <a16:creationId xmlns:a16="http://schemas.microsoft.com/office/drawing/2014/main" id="{35629CC4-82FE-49E7-9FFD-CB28B19C6D9F}"/>
                </a:ext>
              </a:extLst>
            </p:cNvPr>
            <p:cNvSpPr/>
            <p:nvPr/>
          </p:nvSpPr>
          <p:spPr>
            <a:xfrm>
              <a:off x="2945815" y="5143166"/>
              <a:ext cx="58010" cy="12431"/>
            </a:xfrm>
            <a:custGeom>
              <a:avLst/>
              <a:gdLst>
                <a:gd name="connsiteX0" fmla="*/ 0 w 58010"/>
                <a:gd name="connsiteY0" fmla="*/ 0 h 12431"/>
                <a:gd name="connsiteX1" fmla="*/ 0 w 58010"/>
                <a:gd name="connsiteY1" fmla="*/ 0 h 12431"/>
                <a:gd name="connsiteX2" fmla="*/ 58011 w 58010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010" h="12431">
                  <a:moveTo>
                    <a:pt x="0" y="0"/>
                  </a:moveTo>
                  <a:lnTo>
                    <a:pt x="0" y="0"/>
                  </a:lnTo>
                  <a:lnTo>
                    <a:pt x="58011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4" name="Freeform: Shape 1173">
              <a:extLst>
                <a:ext uri="{FF2B5EF4-FFF2-40B4-BE49-F238E27FC236}">
                  <a16:creationId xmlns:a16="http://schemas.microsoft.com/office/drawing/2014/main" id="{34D8E0CA-3F04-4945-B33F-2A4F03421C0E}"/>
                </a:ext>
              </a:extLst>
            </p:cNvPr>
            <p:cNvSpPr/>
            <p:nvPr/>
          </p:nvSpPr>
          <p:spPr>
            <a:xfrm>
              <a:off x="3003826" y="5139064"/>
              <a:ext cx="11220" cy="4102"/>
            </a:xfrm>
            <a:custGeom>
              <a:avLst/>
              <a:gdLst>
                <a:gd name="connsiteX0" fmla="*/ 0 w 11220"/>
                <a:gd name="connsiteY0" fmla="*/ 4102 h 4102"/>
                <a:gd name="connsiteX1" fmla="*/ 0 w 11220"/>
                <a:gd name="connsiteY1" fmla="*/ 4102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2"/>
                  </a:moveTo>
                  <a:lnTo>
                    <a:pt x="0" y="410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5" name="Freeform: Shape 1174">
              <a:extLst>
                <a:ext uri="{FF2B5EF4-FFF2-40B4-BE49-F238E27FC236}">
                  <a16:creationId xmlns:a16="http://schemas.microsoft.com/office/drawing/2014/main" id="{3C0AAE39-1648-4225-82E5-1BD8C4EC7936}"/>
                </a:ext>
              </a:extLst>
            </p:cNvPr>
            <p:cNvSpPr/>
            <p:nvPr/>
          </p:nvSpPr>
          <p:spPr>
            <a:xfrm>
              <a:off x="3003826" y="5139064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6" name="Freeform: Shape 1175">
              <a:extLst>
                <a:ext uri="{FF2B5EF4-FFF2-40B4-BE49-F238E27FC236}">
                  <a16:creationId xmlns:a16="http://schemas.microsoft.com/office/drawing/2014/main" id="{A4A29F7E-C3AF-488D-82A8-B17F4A412777}"/>
                </a:ext>
              </a:extLst>
            </p:cNvPr>
            <p:cNvSpPr/>
            <p:nvPr/>
          </p:nvSpPr>
          <p:spPr>
            <a:xfrm>
              <a:off x="3018974" y="5134837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7" name="Freeform: Shape 1176">
              <a:extLst>
                <a:ext uri="{FF2B5EF4-FFF2-40B4-BE49-F238E27FC236}">
                  <a16:creationId xmlns:a16="http://schemas.microsoft.com/office/drawing/2014/main" id="{AE1B17C4-A6C8-4E53-9067-13310BAB0DF5}"/>
                </a:ext>
              </a:extLst>
            </p:cNvPr>
            <p:cNvSpPr/>
            <p:nvPr/>
          </p:nvSpPr>
          <p:spPr>
            <a:xfrm>
              <a:off x="3018974" y="5134837"/>
              <a:ext cx="49258" cy="12431"/>
            </a:xfrm>
            <a:custGeom>
              <a:avLst/>
              <a:gdLst>
                <a:gd name="connsiteX0" fmla="*/ 0 w 49258"/>
                <a:gd name="connsiteY0" fmla="*/ 0 h 12431"/>
                <a:gd name="connsiteX1" fmla="*/ 0 w 49258"/>
                <a:gd name="connsiteY1" fmla="*/ 0 h 12431"/>
                <a:gd name="connsiteX2" fmla="*/ 49259 w 4925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258" h="12431">
                  <a:moveTo>
                    <a:pt x="0" y="0"/>
                  </a:moveTo>
                  <a:lnTo>
                    <a:pt x="0" y="0"/>
                  </a:lnTo>
                  <a:lnTo>
                    <a:pt x="4925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8" name="Freeform: Shape 1177">
              <a:extLst>
                <a:ext uri="{FF2B5EF4-FFF2-40B4-BE49-F238E27FC236}">
                  <a16:creationId xmlns:a16="http://schemas.microsoft.com/office/drawing/2014/main" id="{C80223A0-1FB3-46E8-8FE9-D8B23EB329C1}"/>
                </a:ext>
              </a:extLst>
            </p:cNvPr>
            <p:cNvSpPr/>
            <p:nvPr/>
          </p:nvSpPr>
          <p:spPr>
            <a:xfrm>
              <a:off x="3068233" y="5130610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9" name="Freeform: Shape 1178">
              <a:extLst>
                <a:ext uri="{FF2B5EF4-FFF2-40B4-BE49-F238E27FC236}">
                  <a16:creationId xmlns:a16="http://schemas.microsoft.com/office/drawing/2014/main" id="{E68FEFB9-4B33-4B96-B55E-2A50DEF7CBD9}"/>
                </a:ext>
              </a:extLst>
            </p:cNvPr>
            <p:cNvSpPr/>
            <p:nvPr/>
          </p:nvSpPr>
          <p:spPr>
            <a:xfrm>
              <a:off x="3068233" y="5130610"/>
              <a:ext cx="20197" cy="12431"/>
            </a:xfrm>
            <a:custGeom>
              <a:avLst/>
              <a:gdLst>
                <a:gd name="connsiteX0" fmla="*/ 0 w 20197"/>
                <a:gd name="connsiteY0" fmla="*/ 0 h 12431"/>
                <a:gd name="connsiteX1" fmla="*/ 0 w 20197"/>
                <a:gd name="connsiteY1" fmla="*/ 0 h 12431"/>
                <a:gd name="connsiteX2" fmla="*/ 20197 w 2019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97" h="12431">
                  <a:moveTo>
                    <a:pt x="0" y="0"/>
                  </a:moveTo>
                  <a:lnTo>
                    <a:pt x="0" y="0"/>
                  </a:lnTo>
                  <a:lnTo>
                    <a:pt x="20197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0" name="Freeform: Shape 1179">
              <a:extLst>
                <a:ext uri="{FF2B5EF4-FFF2-40B4-BE49-F238E27FC236}">
                  <a16:creationId xmlns:a16="http://schemas.microsoft.com/office/drawing/2014/main" id="{AE1D04CE-89FE-48BE-97B7-9649751C29BD}"/>
                </a:ext>
              </a:extLst>
            </p:cNvPr>
            <p:cNvSpPr/>
            <p:nvPr/>
          </p:nvSpPr>
          <p:spPr>
            <a:xfrm>
              <a:off x="3088430" y="5126383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1" name="Freeform: Shape 1180">
              <a:extLst>
                <a:ext uri="{FF2B5EF4-FFF2-40B4-BE49-F238E27FC236}">
                  <a16:creationId xmlns:a16="http://schemas.microsoft.com/office/drawing/2014/main" id="{A4176632-C4A4-4266-8C28-3B98DB84CC02}"/>
                </a:ext>
              </a:extLst>
            </p:cNvPr>
            <p:cNvSpPr/>
            <p:nvPr/>
          </p:nvSpPr>
          <p:spPr>
            <a:xfrm>
              <a:off x="3088430" y="5126383"/>
              <a:ext cx="13913" cy="12431"/>
            </a:xfrm>
            <a:custGeom>
              <a:avLst/>
              <a:gdLst>
                <a:gd name="connsiteX0" fmla="*/ 0 w 13913"/>
                <a:gd name="connsiteY0" fmla="*/ 0 h 12431"/>
                <a:gd name="connsiteX1" fmla="*/ 0 w 13913"/>
                <a:gd name="connsiteY1" fmla="*/ 0 h 12431"/>
                <a:gd name="connsiteX2" fmla="*/ 13914 w 1391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13" h="12431">
                  <a:moveTo>
                    <a:pt x="0" y="0"/>
                  </a:moveTo>
                  <a:lnTo>
                    <a:pt x="0" y="0"/>
                  </a:lnTo>
                  <a:lnTo>
                    <a:pt x="13914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2" name="Freeform: Shape 1181">
              <a:extLst>
                <a:ext uri="{FF2B5EF4-FFF2-40B4-BE49-F238E27FC236}">
                  <a16:creationId xmlns:a16="http://schemas.microsoft.com/office/drawing/2014/main" id="{19751C56-A268-47A9-97B3-FB52DA44F894}"/>
                </a:ext>
              </a:extLst>
            </p:cNvPr>
            <p:cNvSpPr/>
            <p:nvPr/>
          </p:nvSpPr>
          <p:spPr>
            <a:xfrm>
              <a:off x="3102343" y="5122281"/>
              <a:ext cx="11220" cy="4102"/>
            </a:xfrm>
            <a:custGeom>
              <a:avLst/>
              <a:gdLst>
                <a:gd name="connsiteX0" fmla="*/ 0 w 11220"/>
                <a:gd name="connsiteY0" fmla="*/ 4103 h 4102"/>
                <a:gd name="connsiteX1" fmla="*/ 0 w 11220"/>
                <a:gd name="connsiteY1" fmla="*/ 4103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3"/>
                  </a:moveTo>
                  <a:lnTo>
                    <a:pt x="0" y="4103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3" name="Freeform: Shape 1182">
              <a:extLst>
                <a:ext uri="{FF2B5EF4-FFF2-40B4-BE49-F238E27FC236}">
                  <a16:creationId xmlns:a16="http://schemas.microsoft.com/office/drawing/2014/main" id="{5D7F4882-BC5D-46FF-B01C-3D2660356AE6}"/>
                </a:ext>
              </a:extLst>
            </p:cNvPr>
            <p:cNvSpPr/>
            <p:nvPr/>
          </p:nvSpPr>
          <p:spPr>
            <a:xfrm>
              <a:off x="3102343" y="512228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4" name="Freeform: Shape 1183">
              <a:extLst>
                <a:ext uri="{FF2B5EF4-FFF2-40B4-BE49-F238E27FC236}">
                  <a16:creationId xmlns:a16="http://schemas.microsoft.com/office/drawing/2014/main" id="{C0D8F101-1B71-4F9F-A797-2DFBB0CEDA56}"/>
                </a:ext>
              </a:extLst>
            </p:cNvPr>
            <p:cNvSpPr/>
            <p:nvPr/>
          </p:nvSpPr>
          <p:spPr>
            <a:xfrm>
              <a:off x="3107393" y="5113827"/>
              <a:ext cx="11220" cy="8453"/>
            </a:xfrm>
            <a:custGeom>
              <a:avLst/>
              <a:gdLst>
                <a:gd name="connsiteX0" fmla="*/ 0 w 11220"/>
                <a:gd name="connsiteY0" fmla="*/ 8454 h 8453"/>
                <a:gd name="connsiteX1" fmla="*/ 0 w 11220"/>
                <a:gd name="connsiteY1" fmla="*/ 8454 h 8453"/>
                <a:gd name="connsiteX2" fmla="*/ 0 w 11220"/>
                <a:gd name="connsiteY2" fmla="*/ 0 h 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453">
                  <a:moveTo>
                    <a:pt x="0" y="8454"/>
                  </a:moveTo>
                  <a:lnTo>
                    <a:pt x="0" y="845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5" name="Freeform: Shape 1184">
              <a:extLst>
                <a:ext uri="{FF2B5EF4-FFF2-40B4-BE49-F238E27FC236}">
                  <a16:creationId xmlns:a16="http://schemas.microsoft.com/office/drawing/2014/main" id="{5ED22359-6AC7-45C1-8969-7A817021A064}"/>
                </a:ext>
              </a:extLst>
            </p:cNvPr>
            <p:cNvSpPr/>
            <p:nvPr/>
          </p:nvSpPr>
          <p:spPr>
            <a:xfrm>
              <a:off x="3107393" y="5113827"/>
              <a:ext cx="49258" cy="12431"/>
            </a:xfrm>
            <a:custGeom>
              <a:avLst/>
              <a:gdLst>
                <a:gd name="connsiteX0" fmla="*/ 0 w 49258"/>
                <a:gd name="connsiteY0" fmla="*/ 0 h 12431"/>
                <a:gd name="connsiteX1" fmla="*/ 0 w 49258"/>
                <a:gd name="connsiteY1" fmla="*/ 0 h 12431"/>
                <a:gd name="connsiteX2" fmla="*/ 49259 w 4925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258" h="12431">
                  <a:moveTo>
                    <a:pt x="0" y="0"/>
                  </a:moveTo>
                  <a:lnTo>
                    <a:pt x="0" y="0"/>
                  </a:lnTo>
                  <a:lnTo>
                    <a:pt x="4925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6" name="Freeform: Shape 1185">
              <a:extLst>
                <a:ext uri="{FF2B5EF4-FFF2-40B4-BE49-F238E27FC236}">
                  <a16:creationId xmlns:a16="http://schemas.microsoft.com/office/drawing/2014/main" id="{B6A188FB-A1AD-457B-BC1C-B4EA459E7CB2}"/>
                </a:ext>
              </a:extLst>
            </p:cNvPr>
            <p:cNvSpPr/>
            <p:nvPr/>
          </p:nvSpPr>
          <p:spPr>
            <a:xfrm>
              <a:off x="3156652" y="5109600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7" name="Freeform: Shape 1186">
              <a:extLst>
                <a:ext uri="{FF2B5EF4-FFF2-40B4-BE49-F238E27FC236}">
                  <a16:creationId xmlns:a16="http://schemas.microsoft.com/office/drawing/2014/main" id="{5B3C00F5-9F59-4197-BAF7-5C5334682BBE}"/>
                </a:ext>
              </a:extLst>
            </p:cNvPr>
            <p:cNvSpPr/>
            <p:nvPr/>
          </p:nvSpPr>
          <p:spPr>
            <a:xfrm>
              <a:off x="3156652" y="5109600"/>
              <a:ext cx="20197" cy="12431"/>
            </a:xfrm>
            <a:custGeom>
              <a:avLst/>
              <a:gdLst>
                <a:gd name="connsiteX0" fmla="*/ 0 w 20197"/>
                <a:gd name="connsiteY0" fmla="*/ 0 h 12431"/>
                <a:gd name="connsiteX1" fmla="*/ 0 w 20197"/>
                <a:gd name="connsiteY1" fmla="*/ 0 h 12431"/>
                <a:gd name="connsiteX2" fmla="*/ 20197 w 2019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97" h="12431">
                  <a:moveTo>
                    <a:pt x="0" y="0"/>
                  </a:moveTo>
                  <a:lnTo>
                    <a:pt x="0" y="0"/>
                  </a:lnTo>
                  <a:lnTo>
                    <a:pt x="20197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8" name="Freeform: Shape 1187">
              <a:extLst>
                <a:ext uri="{FF2B5EF4-FFF2-40B4-BE49-F238E27FC236}">
                  <a16:creationId xmlns:a16="http://schemas.microsoft.com/office/drawing/2014/main" id="{14EF1F90-DB74-4E04-B360-EF1ADC78A564}"/>
                </a:ext>
              </a:extLst>
            </p:cNvPr>
            <p:cNvSpPr/>
            <p:nvPr/>
          </p:nvSpPr>
          <p:spPr>
            <a:xfrm>
              <a:off x="3176849" y="5105497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9" name="Freeform: Shape 1188">
              <a:extLst>
                <a:ext uri="{FF2B5EF4-FFF2-40B4-BE49-F238E27FC236}">
                  <a16:creationId xmlns:a16="http://schemas.microsoft.com/office/drawing/2014/main" id="{342A9509-5ABA-4BC8-941C-2FFB08F928CE}"/>
                </a:ext>
              </a:extLst>
            </p:cNvPr>
            <p:cNvSpPr/>
            <p:nvPr/>
          </p:nvSpPr>
          <p:spPr>
            <a:xfrm>
              <a:off x="3176849" y="5105497"/>
              <a:ext cx="156528" cy="12431"/>
            </a:xfrm>
            <a:custGeom>
              <a:avLst/>
              <a:gdLst>
                <a:gd name="connsiteX0" fmla="*/ 0 w 156528"/>
                <a:gd name="connsiteY0" fmla="*/ 0 h 12431"/>
                <a:gd name="connsiteX1" fmla="*/ 0 w 156528"/>
                <a:gd name="connsiteY1" fmla="*/ 0 h 12431"/>
                <a:gd name="connsiteX2" fmla="*/ 156529 w 15652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528" h="12431">
                  <a:moveTo>
                    <a:pt x="0" y="0"/>
                  </a:moveTo>
                  <a:lnTo>
                    <a:pt x="0" y="0"/>
                  </a:lnTo>
                  <a:lnTo>
                    <a:pt x="15652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0" name="Freeform: Shape 1189">
              <a:extLst>
                <a:ext uri="{FF2B5EF4-FFF2-40B4-BE49-F238E27FC236}">
                  <a16:creationId xmlns:a16="http://schemas.microsoft.com/office/drawing/2014/main" id="{9B30CC32-DD97-4DF9-B735-218C7E824EBC}"/>
                </a:ext>
              </a:extLst>
            </p:cNvPr>
            <p:cNvSpPr/>
            <p:nvPr/>
          </p:nvSpPr>
          <p:spPr>
            <a:xfrm>
              <a:off x="3333378" y="5101271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1" name="Freeform: Shape 1190">
              <a:extLst>
                <a:ext uri="{FF2B5EF4-FFF2-40B4-BE49-F238E27FC236}">
                  <a16:creationId xmlns:a16="http://schemas.microsoft.com/office/drawing/2014/main" id="{AD102BFB-E4E8-41C4-9496-09C9E91A1138}"/>
                </a:ext>
              </a:extLst>
            </p:cNvPr>
            <p:cNvSpPr/>
            <p:nvPr/>
          </p:nvSpPr>
          <p:spPr>
            <a:xfrm>
              <a:off x="3333378" y="5101271"/>
              <a:ext cx="15147" cy="12431"/>
            </a:xfrm>
            <a:custGeom>
              <a:avLst/>
              <a:gdLst>
                <a:gd name="connsiteX0" fmla="*/ 0 w 15147"/>
                <a:gd name="connsiteY0" fmla="*/ 0 h 12431"/>
                <a:gd name="connsiteX1" fmla="*/ 0 w 15147"/>
                <a:gd name="connsiteY1" fmla="*/ 0 h 12431"/>
                <a:gd name="connsiteX2" fmla="*/ 15148 w 1514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7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2" name="Freeform: Shape 1191">
              <a:extLst>
                <a:ext uri="{FF2B5EF4-FFF2-40B4-BE49-F238E27FC236}">
                  <a16:creationId xmlns:a16="http://schemas.microsoft.com/office/drawing/2014/main" id="{8A325CFD-78CD-449C-9FBC-780EC369DF68}"/>
                </a:ext>
              </a:extLst>
            </p:cNvPr>
            <p:cNvSpPr/>
            <p:nvPr/>
          </p:nvSpPr>
          <p:spPr>
            <a:xfrm>
              <a:off x="3348525" y="5097044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3" name="Freeform: Shape 1192">
              <a:extLst>
                <a:ext uri="{FF2B5EF4-FFF2-40B4-BE49-F238E27FC236}">
                  <a16:creationId xmlns:a16="http://schemas.microsoft.com/office/drawing/2014/main" id="{FA1FF6DC-AFAE-418A-8570-3239DC0A4155}"/>
                </a:ext>
              </a:extLst>
            </p:cNvPr>
            <p:cNvSpPr/>
            <p:nvPr/>
          </p:nvSpPr>
          <p:spPr>
            <a:xfrm>
              <a:off x="3348525" y="5097044"/>
              <a:ext cx="29061" cy="12431"/>
            </a:xfrm>
            <a:custGeom>
              <a:avLst/>
              <a:gdLst>
                <a:gd name="connsiteX0" fmla="*/ 0 w 29061"/>
                <a:gd name="connsiteY0" fmla="*/ 0 h 12431"/>
                <a:gd name="connsiteX1" fmla="*/ 0 w 29061"/>
                <a:gd name="connsiteY1" fmla="*/ 0 h 12431"/>
                <a:gd name="connsiteX2" fmla="*/ 29062 w 29061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061" h="12431">
                  <a:moveTo>
                    <a:pt x="0" y="0"/>
                  </a:moveTo>
                  <a:lnTo>
                    <a:pt x="0" y="0"/>
                  </a:lnTo>
                  <a:lnTo>
                    <a:pt x="29062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4" name="Freeform: Shape 1193">
              <a:extLst>
                <a:ext uri="{FF2B5EF4-FFF2-40B4-BE49-F238E27FC236}">
                  <a16:creationId xmlns:a16="http://schemas.microsoft.com/office/drawing/2014/main" id="{4CE98BA7-61F0-4F4E-8679-BC7A79BBB4D1}"/>
                </a:ext>
              </a:extLst>
            </p:cNvPr>
            <p:cNvSpPr/>
            <p:nvPr/>
          </p:nvSpPr>
          <p:spPr>
            <a:xfrm>
              <a:off x="3377587" y="5092941"/>
              <a:ext cx="11220" cy="4102"/>
            </a:xfrm>
            <a:custGeom>
              <a:avLst/>
              <a:gdLst>
                <a:gd name="connsiteX0" fmla="*/ 0 w 11220"/>
                <a:gd name="connsiteY0" fmla="*/ 4102 h 4102"/>
                <a:gd name="connsiteX1" fmla="*/ 0 w 11220"/>
                <a:gd name="connsiteY1" fmla="*/ 4102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2"/>
                  </a:moveTo>
                  <a:lnTo>
                    <a:pt x="0" y="410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5" name="Freeform: Shape 1194">
              <a:extLst>
                <a:ext uri="{FF2B5EF4-FFF2-40B4-BE49-F238E27FC236}">
                  <a16:creationId xmlns:a16="http://schemas.microsoft.com/office/drawing/2014/main" id="{0203397B-AB87-4850-81A6-66FD3F830082}"/>
                </a:ext>
              </a:extLst>
            </p:cNvPr>
            <p:cNvSpPr/>
            <p:nvPr/>
          </p:nvSpPr>
          <p:spPr>
            <a:xfrm>
              <a:off x="3377587" y="5092941"/>
              <a:ext cx="69343" cy="12431"/>
            </a:xfrm>
            <a:custGeom>
              <a:avLst/>
              <a:gdLst>
                <a:gd name="connsiteX0" fmla="*/ 0 w 69343"/>
                <a:gd name="connsiteY0" fmla="*/ 0 h 12431"/>
                <a:gd name="connsiteX1" fmla="*/ 0 w 69343"/>
                <a:gd name="connsiteY1" fmla="*/ 0 h 12431"/>
                <a:gd name="connsiteX2" fmla="*/ 69344 w 6934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343" h="12431">
                  <a:moveTo>
                    <a:pt x="0" y="0"/>
                  </a:moveTo>
                  <a:lnTo>
                    <a:pt x="0" y="0"/>
                  </a:lnTo>
                  <a:lnTo>
                    <a:pt x="69344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6" name="Freeform: Shape 1195">
              <a:extLst>
                <a:ext uri="{FF2B5EF4-FFF2-40B4-BE49-F238E27FC236}">
                  <a16:creationId xmlns:a16="http://schemas.microsoft.com/office/drawing/2014/main" id="{B61CB9C0-F3B1-44BB-89E0-523558421D46}"/>
                </a:ext>
              </a:extLst>
            </p:cNvPr>
            <p:cNvSpPr/>
            <p:nvPr/>
          </p:nvSpPr>
          <p:spPr>
            <a:xfrm>
              <a:off x="3446931" y="5088715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7" name="Freeform: Shape 1196">
              <a:extLst>
                <a:ext uri="{FF2B5EF4-FFF2-40B4-BE49-F238E27FC236}">
                  <a16:creationId xmlns:a16="http://schemas.microsoft.com/office/drawing/2014/main" id="{8603CE0D-462A-4106-BDE2-31925BB039AD}"/>
                </a:ext>
              </a:extLst>
            </p:cNvPr>
            <p:cNvSpPr/>
            <p:nvPr/>
          </p:nvSpPr>
          <p:spPr>
            <a:xfrm>
              <a:off x="3446931" y="508871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8" name="Freeform: Shape 1197">
              <a:extLst>
                <a:ext uri="{FF2B5EF4-FFF2-40B4-BE49-F238E27FC236}">
                  <a16:creationId xmlns:a16="http://schemas.microsoft.com/office/drawing/2014/main" id="{B65E54CC-A695-4E7C-A983-1C12F5BE280C}"/>
                </a:ext>
              </a:extLst>
            </p:cNvPr>
            <p:cNvSpPr/>
            <p:nvPr/>
          </p:nvSpPr>
          <p:spPr>
            <a:xfrm>
              <a:off x="3451980" y="5083120"/>
              <a:ext cx="11220" cy="5594"/>
            </a:xfrm>
            <a:custGeom>
              <a:avLst/>
              <a:gdLst>
                <a:gd name="connsiteX0" fmla="*/ 0 w 11220"/>
                <a:gd name="connsiteY0" fmla="*/ 5595 h 5594"/>
                <a:gd name="connsiteX1" fmla="*/ 0 w 11220"/>
                <a:gd name="connsiteY1" fmla="*/ 5595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5"/>
                  </a:moveTo>
                  <a:lnTo>
                    <a:pt x="0" y="559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99" name="Freeform: Shape 1198">
              <a:extLst>
                <a:ext uri="{FF2B5EF4-FFF2-40B4-BE49-F238E27FC236}">
                  <a16:creationId xmlns:a16="http://schemas.microsoft.com/office/drawing/2014/main" id="{2A8AFDEC-31BF-43DE-8DA3-723FE3C5AD3C}"/>
                </a:ext>
              </a:extLst>
            </p:cNvPr>
            <p:cNvSpPr/>
            <p:nvPr/>
          </p:nvSpPr>
          <p:spPr>
            <a:xfrm>
              <a:off x="3451980" y="5083120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0" name="Freeform: Shape 1199">
              <a:extLst>
                <a:ext uri="{FF2B5EF4-FFF2-40B4-BE49-F238E27FC236}">
                  <a16:creationId xmlns:a16="http://schemas.microsoft.com/office/drawing/2014/main" id="{168A4C81-ADA8-48BE-8904-D794EBD9A8E1}"/>
                </a:ext>
              </a:extLst>
            </p:cNvPr>
            <p:cNvSpPr/>
            <p:nvPr/>
          </p:nvSpPr>
          <p:spPr>
            <a:xfrm>
              <a:off x="3467128" y="5074666"/>
              <a:ext cx="11220" cy="8453"/>
            </a:xfrm>
            <a:custGeom>
              <a:avLst/>
              <a:gdLst>
                <a:gd name="connsiteX0" fmla="*/ 0 w 11220"/>
                <a:gd name="connsiteY0" fmla="*/ 8454 h 8453"/>
                <a:gd name="connsiteX1" fmla="*/ 0 w 11220"/>
                <a:gd name="connsiteY1" fmla="*/ 8454 h 8453"/>
                <a:gd name="connsiteX2" fmla="*/ 0 w 11220"/>
                <a:gd name="connsiteY2" fmla="*/ 0 h 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453">
                  <a:moveTo>
                    <a:pt x="0" y="8454"/>
                  </a:moveTo>
                  <a:lnTo>
                    <a:pt x="0" y="845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1" name="Freeform: Shape 1200">
              <a:extLst>
                <a:ext uri="{FF2B5EF4-FFF2-40B4-BE49-F238E27FC236}">
                  <a16:creationId xmlns:a16="http://schemas.microsoft.com/office/drawing/2014/main" id="{03B7D1E4-881B-46E6-AD67-11269E9ACF5C}"/>
                </a:ext>
              </a:extLst>
            </p:cNvPr>
            <p:cNvSpPr/>
            <p:nvPr/>
          </p:nvSpPr>
          <p:spPr>
            <a:xfrm>
              <a:off x="3467128" y="5074666"/>
              <a:ext cx="8864" cy="12431"/>
            </a:xfrm>
            <a:custGeom>
              <a:avLst/>
              <a:gdLst>
                <a:gd name="connsiteX0" fmla="*/ 0 w 8864"/>
                <a:gd name="connsiteY0" fmla="*/ 0 h 12431"/>
                <a:gd name="connsiteX1" fmla="*/ 0 w 8864"/>
                <a:gd name="connsiteY1" fmla="*/ 0 h 12431"/>
                <a:gd name="connsiteX2" fmla="*/ 8864 w 886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4" h="12431">
                  <a:moveTo>
                    <a:pt x="0" y="0"/>
                  </a:moveTo>
                  <a:lnTo>
                    <a:pt x="0" y="0"/>
                  </a:lnTo>
                  <a:lnTo>
                    <a:pt x="8864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2" name="Freeform: Shape 1201">
              <a:extLst>
                <a:ext uri="{FF2B5EF4-FFF2-40B4-BE49-F238E27FC236}">
                  <a16:creationId xmlns:a16="http://schemas.microsoft.com/office/drawing/2014/main" id="{ED9F1FF8-99A0-4005-BE39-946F771B874A}"/>
                </a:ext>
              </a:extLst>
            </p:cNvPr>
            <p:cNvSpPr/>
            <p:nvPr/>
          </p:nvSpPr>
          <p:spPr>
            <a:xfrm>
              <a:off x="3475993" y="5070564"/>
              <a:ext cx="11220" cy="4102"/>
            </a:xfrm>
            <a:custGeom>
              <a:avLst/>
              <a:gdLst>
                <a:gd name="connsiteX0" fmla="*/ 0 w 11220"/>
                <a:gd name="connsiteY0" fmla="*/ 4103 h 4102"/>
                <a:gd name="connsiteX1" fmla="*/ 0 w 11220"/>
                <a:gd name="connsiteY1" fmla="*/ 4103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3"/>
                  </a:moveTo>
                  <a:lnTo>
                    <a:pt x="0" y="4103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3" name="Freeform: Shape 1202">
              <a:extLst>
                <a:ext uri="{FF2B5EF4-FFF2-40B4-BE49-F238E27FC236}">
                  <a16:creationId xmlns:a16="http://schemas.microsoft.com/office/drawing/2014/main" id="{5AA03BCA-5887-4BEB-BBE3-CEF8CDA9FA6C}"/>
                </a:ext>
              </a:extLst>
            </p:cNvPr>
            <p:cNvSpPr/>
            <p:nvPr/>
          </p:nvSpPr>
          <p:spPr>
            <a:xfrm>
              <a:off x="3475993" y="5070564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4" name="Freeform: Shape 1203">
              <a:extLst>
                <a:ext uri="{FF2B5EF4-FFF2-40B4-BE49-F238E27FC236}">
                  <a16:creationId xmlns:a16="http://schemas.microsoft.com/office/drawing/2014/main" id="{03CA0D7E-A8EF-4FA1-8E53-9B08CD326520}"/>
                </a:ext>
              </a:extLst>
            </p:cNvPr>
            <p:cNvSpPr/>
            <p:nvPr/>
          </p:nvSpPr>
          <p:spPr>
            <a:xfrm>
              <a:off x="3491141" y="5066337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5" name="Freeform: Shape 1204">
              <a:extLst>
                <a:ext uri="{FF2B5EF4-FFF2-40B4-BE49-F238E27FC236}">
                  <a16:creationId xmlns:a16="http://schemas.microsoft.com/office/drawing/2014/main" id="{EB306F5E-5AF9-4D49-895C-A7A45C3BA9B7}"/>
                </a:ext>
              </a:extLst>
            </p:cNvPr>
            <p:cNvSpPr/>
            <p:nvPr/>
          </p:nvSpPr>
          <p:spPr>
            <a:xfrm>
              <a:off x="3491141" y="5066337"/>
              <a:ext cx="34110" cy="12431"/>
            </a:xfrm>
            <a:custGeom>
              <a:avLst/>
              <a:gdLst>
                <a:gd name="connsiteX0" fmla="*/ 0 w 34110"/>
                <a:gd name="connsiteY0" fmla="*/ 0 h 12431"/>
                <a:gd name="connsiteX1" fmla="*/ 0 w 34110"/>
                <a:gd name="connsiteY1" fmla="*/ 0 h 12431"/>
                <a:gd name="connsiteX2" fmla="*/ 34111 w 34110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10" h="12431">
                  <a:moveTo>
                    <a:pt x="0" y="0"/>
                  </a:moveTo>
                  <a:lnTo>
                    <a:pt x="0" y="0"/>
                  </a:lnTo>
                  <a:lnTo>
                    <a:pt x="34111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6" name="Freeform: Shape 1205">
              <a:extLst>
                <a:ext uri="{FF2B5EF4-FFF2-40B4-BE49-F238E27FC236}">
                  <a16:creationId xmlns:a16="http://schemas.microsoft.com/office/drawing/2014/main" id="{CB1ADF2F-54DF-4265-ABC1-3523E8698983}"/>
                </a:ext>
              </a:extLst>
            </p:cNvPr>
            <p:cNvSpPr/>
            <p:nvPr/>
          </p:nvSpPr>
          <p:spPr>
            <a:xfrm>
              <a:off x="3525251" y="506633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7" name="Freeform: Shape 1206">
              <a:extLst>
                <a:ext uri="{FF2B5EF4-FFF2-40B4-BE49-F238E27FC236}">
                  <a16:creationId xmlns:a16="http://schemas.microsoft.com/office/drawing/2014/main" id="{8FACE434-7D3E-47AC-B25B-218F1EFDD8E5}"/>
                </a:ext>
              </a:extLst>
            </p:cNvPr>
            <p:cNvSpPr/>
            <p:nvPr/>
          </p:nvSpPr>
          <p:spPr>
            <a:xfrm>
              <a:off x="3530301" y="506633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8" name="Freeform: Shape 1207">
              <a:extLst>
                <a:ext uri="{FF2B5EF4-FFF2-40B4-BE49-F238E27FC236}">
                  <a16:creationId xmlns:a16="http://schemas.microsoft.com/office/drawing/2014/main" id="{FE2F42CA-50A1-409F-9F41-175C4E78FF50}"/>
                </a:ext>
              </a:extLst>
            </p:cNvPr>
            <p:cNvSpPr/>
            <p:nvPr/>
          </p:nvSpPr>
          <p:spPr>
            <a:xfrm>
              <a:off x="3535350" y="506633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09" name="Freeform: Shape 1208">
              <a:extLst>
                <a:ext uri="{FF2B5EF4-FFF2-40B4-BE49-F238E27FC236}">
                  <a16:creationId xmlns:a16="http://schemas.microsoft.com/office/drawing/2014/main" id="{39D3944C-6913-4534-8710-682977550830}"/>
                </a:ext>
              </a:extLst>
            </p:cNvPr>
            <p:cNvSpPr/>
            <p:nvPr/>
          </p:nvSpPr>
          <p:spPr>
            <a:xfrm>
              <a:off x="3540399" y="506633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0" name="Freeform: Shape 1209">
              <a:extLst>
                <a:ext uri="{FF2B5EF4-FFF2-40B4-BE49-F238E27FC236}">
                  <a16:creationId xmlns:a16="http://schemas.microsoft.com/office/drawing/2014/main" id="{CB45879F-E283-435F-A3ED-054E63D1B2CA}"/>
                </a:ext>
              </a:extLst>
            </p:cNvPr>
            <p:cNvSpPr/>
            <p:nvPr/>
          </p:nvSpPr>
          <p:spPr>
            <a:xfrm>
              <a:off x="3545449" y="506633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1" name="Freeform: Shape 1210">
              <a:extLst>
                <a:ext uri="{FF2B5EF4-FFF2-40B4-BE49-F238E27FC236}">
                  <a16:creationId xmlns:a16="http://schemas.microsoft.com/office/drawing/2014/main" id="{EF190828-2F4C-4DD1-B112-ECA1C3DAE58E}"/>
                </a:ext>
              </a:extLst>
            </p:cNvPr>
            <p:cNvSpPr/>
            <p:nvPr/>
          </p:nvSpPr>
          <p:spPr>
            <a:xfrm>
              <a:off x="3550498" y="5062110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2" name="Freeform: Shape 1211">
              <a:extLst>
                <a:ext uri="{FF2B5EF4-FFF2-40B4-BE49-F238E27FC236}">
                  <a16:creationId xmlns:a16="http://schemas.microsoft.com/office/drawing/2014/main" id="{AD0456BD-29B1-4EAF-9C98-05841FF43423}"/>
                </a:ext>
              </a:extLst>
            </p:cNvPr>
            <p:cNvSpPr/>
            <p:nvPr/>
          </p:nvSpPr>
          <p:spPr>
            <a:xfrm>
              <a:off x="3550498" y="506211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3" name="Freeform: Shape 1212">
              <a:extLst>
                <a:ext uri="{FF2B5EF4-FFF2-40B4-BE49-F238E27FC236}">
                  <a16:creationId xmlns:a16="http://schemas.microsoft.com/office/drawing/2014/main" id="{379C1D59-1A43-4AD7-9541-9F42FFC26192}"/>
                </a:ext>
              </a:extLst>
            </p:cNvPr>
            <p:cNvSpPr/>
            <p:nvPr/>
          </p:nvSpPr>
          <p:spPr>
            <a:xfrm>
              <a:off x="3555547" y="506211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4" name="Freeform: Shape 1213">
              <a:extLst>
                <a:ext uri="{FF2B5EF4-FFF2-40B4-BE49-F238E27FC236}">
                  <a16:creationId xmlns:a16="http://schemas.microsoft.com/office/drawing/2014/main" id="{273B6EC7-3D73-40EC-8B77-62DE118DA6DA}"/>
                </a:ext>
              </a:extLst>
            </p:cNvPr>
            <p:cNvSpPr/>
            <p:nvPr/>
          </p:nvSpPr>
          <p:spPr>
            <a:xfrm>
              <a:off x="3560597" y="506211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5" name="Freeform: Shape 1214">
              <a:extLst>
                <a:ext uri="{FF2B5EF4-FFF2-40B4-BE49-F238E27FC236}">
                  <a16:creationId xmlns:a16="http://schemas.microsoft.com/office/drawing/2014/main" id="{C3121661-9452-4756-911D-E0DDC5E6A0A5}"/>
                </a:ext>
              </a:extLst>
            </p:cNvPr>
            <p:cNvSpPr/>
            <p:nvPr/>
          </p:nvSpPr>
          <p:spPr>
            <a:xfrm>
              <a:off x="3565646" y="5062110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6" name="Freeform: Shape 1215">
              <a:extLst>
                <a:ext uri="{FF2B5EF4-FFF2-40B4-BE49-F238E27FC236}">
                  <a16:creationId xmlns:a16="http://schemas.microsoft.com/office/drawing/2014/main" id="{3357C7B5-4437-45B5-B44F-F6326D7D35AA}"/>
                </a:ext>
              </a:extLst>
            </p:cNvPr>
            <p:cNvSpPr/>
            <p:nvPr/>
          </p:nvSpPr>
          <p:spPr>
            <a:xfrm>
              <a:off x="3569461" y="506211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7" name="Freeform: Shape 1216">
              <a:extLst>
                <a:ext uri="{FF2B5EF4-FFF2-40B4-BE49-F238E27FC236}">
                  <a16:creationId xmlns:a16="http://schemas.microsoft.com/office/drawing/2014/main" id="{50B1779A-1377-4EAF-8050-B7B6D8B14637}"/>
                </a:ext>
              </a:extLst>
            </p:cNvPr>
            <p:cNvSpPr/>
            <p:nvPr/>
          </p:nvSpPr>
          <p:spPr>
            <a:xfrm>
              <a:off x="3574510" y="506211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8" name="Freeform: Shape 1217">
              <a:extLst>
                <a:ext uri="{FF2B5EF4-FFF2-40B4-BE49-F238E27FC236}">
                  <a16:creationId xmlns:a16="http://schemas.microsoft.com/office/drawing/2014/main" id="{F9EEDEF2-4E45-42F5-B0BA-4E1C154F84F0}"/>
                </a:ext>
              </a:extLst>
            </p:cNvPr>
            <p:cNvSpPr/>
            <p:nvPr/>
          </p:nvSpPr>
          <p:spPr>
            <a:xfrm>
              <a:off x="3579559" y="5062110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19" name="Freeform: Shape 1218">
              <a:extLst>
                <a:ext uri="{FF2B5EF4-FFF2-40B4-BE49-F238E27FC236}">
                  <a16:creationId xmlns:a16="http://schemas.microsoft.com/office/drawing/2014/main" id="{25B1B7B1-0E23-4EA7-A8C6-EA1A353675CF}"/>
                </a:ext>
              </a:extLst>
            </p:cNvPr>
            <p:cNvSpPr/>
            <p:nvPr/>
          </p:nvSpPr>
          <p:spPr>
            <a:xfrm>
              <a:off x="3589658" y="506211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0" name="Freeform: Shape 1219">
              <a:extLst>
                <a:ext uri="{FF2B5EF4-FFF2-40B4-BE49-F238E27FC236}">
                  <a16:creationId xmlns:a16="http://schemas.microsoft.com/office/drawing/2014/main" id="{09100A19-51E1-4D5A-B2B3-3EA782A8311C}"/>
                </a:ext>
              </a:extLst>
            </p:cNvPr>
            <p:cNvSpPr/>
            <p:nvPr/>
          </p:nvSpPr>
          <p:spPr>
            <a:xfrm>
              <a:off x="3594707" y="506211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1" name="Freeform: Shape 1220">
              <a:extLst>
                <a:ext uri="{FF2B5EF4-FFF2-40B4-BE49-F238E27FC236}">
                  <a16:creationId xmlns:a16="http://schemas.microsoft.com/office/drawing/2014/main" id="{2E0D9DD3-EED6-417C-8CCC-1A30D4837924}"/>
                </a:ext>
              </a:extLst>
            </p:cNvPr>
            <p:cNvSpPr/>
            <p:nvPr/>
          </p:nvSpPr>
          <p:spPr>
            <a:xfrm>
              <a:off x="3599757" y="506211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2" name="Freeform: Shape 1221">
              <a:extLst>
                <a:ext uri="{FF2B5EF4-FFF2-40B4-BE49-F238E27FC236}">
                  <a16:creationId xmlns:a16="http://schemas.microsoft.com/office/drawing/2014/main" id="{E8B79725-C23C-4B01-978F-1945A2237E07}"/>
                </a:ext>
              </a:extLst>
            </p:cNvPr>
            <p:cNvSpPr/>
            <p:nvPr/>
          </p:nvSpPr>
          <p:spPr>
            <a:xfrm>
              <a:off x="3604806" y="506211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3" name="Freeform: Shape 1222">
              <a:extLst>
                <a:ext uri="{FF2B5EF4-FFF2-40B4-BE49-F238E27FC236}">
                  <a16:creationId xmlns:a16="http://schemas.microsoft.com/office/drawing/2014/main" id="{5E5F8F80-4F21-43DA-B97D-552C358428E6}"/>
                </a:ext>
              </a:extLst>
            </p:cNvPr>
            <p:cNvSpPr/>
            <p:nvPr/>
          </p:nvSpPr>
          <p:spPr>
            <a:xfrm>
              <a:off x="3609855" y="5062110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4" name="Freeform: Shape 1223">
              <a:extLst>
                <a:ext uri="{FF2B5EF4-FFF2-40B4-BE49-F238E27FC236}">
                  <a16:creationId xmlns:a16="http://schemas.microsoft.com/office/drawing/2014/main" id="{8E5D159F-4F59-40E5-A41B-17F861D5496F}"/>
                </a:ext>
              </a:extLst>
            </p:cNvPr>
            <p:cNvSpPr/>
            <p:nvPr/>
          </p:nvSpPr>
          <p:spPr>
            <a:xfrm>
              <a:off x="3613670" y="506211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5" name="Freeform: Shape 1224">
              <a:extLst>
                <a:ext uri="{FF2B5EF4-FFF2-40B4-BE49-F238E27FC236}">
                  <a16:creationId xmlns:a16="http://schemas.microsoft.com/office/drawing/2014/main" id="{DD25541B-FA67-4FEB-99E3-C10A018EA91B}"/>
                </a:ext>
              </a:extLst>
            </p:cNvPr>
            <p:cNvSpPr/>
            <p:nvPr/>
          </p:nvSpPr>
          <p:spPr>
            <a:xfrm>
              <a:off x="3618720" y="5058008"/>
              <a:ext cx="11220" cy="4102"/>
            </a:xfrm>
            <a:custGeom>
              <a:avLst/>
              <a:gdLst>
                <a:gd name="connsiteX0" fmla="*/ 0 w 11220"/>
                <a:gd name="connsiteY0" fmla="*/ 4102 h 4102"/>
                <a:gd name="connsiteX1" fmla="*/ 0 w 11220"/>
                <a:gd name="connsiteY1" fmla="*/ 4102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2"/>
                  </a:moveTo>
                  <a:lnTo>
                    <a:pt x="0" y="410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6" name="Freeform: Shape 1225">
              <a:extLst>
                <a:ext uri="{FF2B5EF4-FFF2-40B4-BE49-F238E27FC236}">
                  <a16:creationId xmlns:a16="http://schemas.microsoft.com/office/drawing/2014/main" id="{21AC9960-D3A5-4C68-B077-3E353251ECF8}"/>
                </a:ext>
              </a:extLst>
            </p:cNvPr>
            <p:cNvSpPr/>
            <p:nvPr/>
          </p:nvSpPr>
          <p:spPr>
            <a:xfrm>
              <a:off x="3618720" y="505800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7" name="Freeform: Shape 1226">
              <a:extLst>
                <a:ext uri="{FF2B5EF4-FFF2-40B4-BE49-F238E27FC236}">
                  <a16:creationId xmlns:a16="http://schemas.microsoft.com/office/drawing/2014/main" id="{B8C9CC83-8B05-420D-8600-74C9D0FB921F}"/>
                </a:ext>
              </a:extLst>
            </p:cNvPr>
            <p:cNvSpPr/>
            <p:nvPr/>
          </p:nvSpPr>
          <p:spPr>
            <a:xfrm>
              <a:off x="3623769" y="505800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8" name="Freeform: Shape 1227">
              <a:extLst>
                <a:ext uri="{FF2B5EF4-FFF2-40B4-BE49-F238E27FC236}">
                  <a16:creationId xmlns:a16="http://schemas.microsoft.com/office/drawing/2014/main" id="{AC4B7CA4-6173-4657-A49F-FE4F4ED0F55B}"/>
                </a:ext>
              </a:extLst>
            </p:cNvPr>
            <p:cNvSpPr/>
            <p:nvPr/>
          </p:nvSpPr>
          <p:spPr>
            <a:xfrm>
              <a:off x="3628818" y="505800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29" name="Freeform: Shape 1228">
              <a:extLst>
                <a:ext uri="{FF2B5EF4-FFF2-40B4-BE49-F238E27FC236}">
                  <a16:creationId xmlns:a16="http://schemas.microsoft.com/office/drawing/2014/main" id="{F730299B-10F5-4E02-AE5F-4B556DA38DBA}"/>
                </a:ext>
              </a:extLst>
            </p:cNvPr>
            <p:cNvSpPr/>
            <p:nvPr/>
          </p:nvSpPr>
          <p:spPr>
            <a:xfrm>
              <a:off x="3633868" y="5053781"/>
              <a:ext cx="11220" cy="4227"/>
            </a:xfrm>
            <a:custGeom>
              <a:avLst/>
              <a:gdLst>
                <a:gd name="connsiteX0" fmla="*/ 0 w 11220"/>
                <a:gd name="connsiteY0" fmla="*/ 4227 h 4227"/>
                <a:gd name="connsiteX1" fmla="*/ 0 w 11220"/>
                <a:gd name="connsiteY1" fmla="*/ 4227 h 4227"/>
                <a:gd name="connsiteX2" fmla="*/ 0 w 11220"/>
                <a:gd name="connsiteY2" fmla="*/ 0 h 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7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0" name="Freeform: Shape 1229">
              <a:extLst>
                <a:ext uri="{FF2B5EF4-FFF2-40B4-BE49-F238E27FC236}">
                  <a16:creationId xmlns:a16="http://schemas.microsoft.com/office/drawing/2014/main" id="{642697E1-8911-4869-8956-50E0410DCFB1}"/>
                </a:ext>
              </a:extLst>
            </p:cNvPr>
            <p:cNvSpPr/>
            <p:nvPr/>
          </p:nvSpPr>
          <p:spPr>
            <a:xfrm>
              <a:off x="3633868" y="505378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1" name="Freeform: Shape 1230">
              <a:extLst>
                <a:ext uri="{FF2B5EF4-FFF2-40B4-BE49-F238E27FC236}">
                  <a16:creationId xmlns:a16="http://schemas.microsoft.com/office/drawing/2014/main" id="{C4944F41-6E39-4067-961F-3E1878ABE914}"/>
                </a:ext>
              </a:extLst>
            </p:cNvPr>
            <p:cNvSpPr/>
            <p:nvPr/>
          </p:nvSpPr>
          <p:spPr>
            <a:xfrm>
              <a:off x="3638917" y="505378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2" name="Freeform: Shape 1231">
              <a:extLst>
                <a:ext uri="{FF2B5EF4-FFF2-40B4-BE49-F238E27FC236}">
                  <a16:creationId xmlns:a16="http://schemas.microsoft.com/office/drawing/2014/main" id="{B227B764-18BB-487D-BD99-9A88AC2AFD89}"/>
                </a:ext>
              </a:extLst>
            </p:cNvPr>
            <p:cNvSpPr/>
            <p:nvPr/>
          </p:nvSpPr>
          <p:spPr>
            <a:xfrm>
              <a:off x="3643966" y="505378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id="{3CEDC512-8BC5-41A5-B96A-D85B3A8B27F1}"/>
                </a:ext>
              </a:extLst>
            </p:cNvPr>
            <p:cNvSpPr/>
            <p:nvPr/>
          </p:nvSpPr>
          <p:spPr>
            <a:xfrm>
              <a:off x="3649016" y="5049554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id="{0D66D750-058F-4AF5-B323-D9E689065F80}"/>
                </a:ext>
              </a:extLst>
            </p:cNvPr>
            <p:cNvSpPr/>
            <p:nvPr/>
          </p:nvSpPr>
          <p:spPr>
            <a:xfrm>
              <a:off x="3649016" y="5049554"/>
              <a:ext cx="13801" cy="12431"/>
            </a:xfrm>
            <a:custGeom>
              <a:avLst/>
              <a:gdLst>
                <a:gd name="connsiteX0" fmla="*/ 0 w 13801"/>
                <a:gd name="connsiteY0" fmla="*/ 0 h 12431"/>
                <a:gd name="connsiteX1" fmla="*/ 0 w 13801"/>
                <a:gd name="connsiteY1" fmla="*/ 0 h 12431"/>
                <a:gd name="connsiteX2" fmla="*/ 13802 w 13801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01" h="12431">
                  <a:moveTo>
                    <a:pt x="0" y="0"/>
                  </a:moveTo>
                  <a:lnTo>
                    <a:pt x="0" y="0"/>
                  </a:lnTo>
                  <a:lnTo>
                    <a:pt x="13802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id="{FCC0A0E6-D1A0-4D1E-AACB-6FB29598FBE7}"/>
                </a:ext>
              </a:extLst>
            </p:cNvPr>
            <p:cNvSpPr/>
            <p:nvPr/>
          </p:nvSpPr>
          <p:spPr>
            <a:xfrm>
              <a:off x="3662817" y="5045327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6" name="Freeform: Shape 1235">
              <a:extLst>
                <a:ext uri="{FF2B5EF4-FFF2-40B4-BE49-F238E27FC236}">
                  <a16:creationId xmlns:a16="http://schemas.microsoft.com/office/drawing/2014/main" id="{0E76CE89-B0AC-4EA5-94B2-5CC721386C14}"/>
                </a:ext>
              </a:extLst>
            </p:cNvPr>
            <p:cNvSpPr/>
            <p:nvPr/>
          </p:nvSpPr>
          <p:spPr>
            <a:xfrm>
              <a:off x="3662817" y="504532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7" name="Freeform: Shape 1236">
              <a:extLst>
                <a:ext uri="{FF2B5EF4-FFF2-40B4-BE49-F238E27FC236}">
                  <a16:creationId xmlns:a16="http://schemas.microsoft.com/office/drawing/2014/main" id="{EBD95817-CFD0-4609-9AAC-7A4DC4B9EE4A}"/>
                </a:ext>
              </a:extLst>
            </p:cNvPr>
            <p:cNvSpPr/>
            <p:nvPr/>
          </p:nvSpPr>
          <p:spPr>
            <a:xfrm>
              <a:off x="3667866" y="504532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8" name="Freeform: Shape 1237">
              <a:extLst>
                <a:ext uri="{FF2B5EF4-FFF2-40B4-BE49-F238E27FC236}">
                  <a16:creationId xmlns:a16="http://schemas.microsoft.com/office/drawing/2014/main" id="{846F4AB4-5CD3-42BE-8012-61DE4B796703}"/>
                </a:ext>
              </a:extLst>
            </p:cNvPr>
            <p:cNvSpPr/>
            <p:nvPr/>
          </p:nvSpPr>
          <p:spPr>
            <a:xfrm>
              <a:off x="3672916" y="504532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9" name="Freeform: Shape 1238">
              <a:extLst>
                <a:ext uri="{FF2B5EF4-FFF2-40B4-BE49-F238E27FC236}">
                  <a16:creationId xmlns:a16="http://schemas.microsoft.com/office/drawing/2014/main" id="{12DC2505-5749-496E-8880-A311EAB54EC2}"/>
                </a:ext>
              </a:extLst>
            </p:cNvPr>
            <p:cNvSpPr/>
            <p:nvPr/>
          </p:nvSpPr>
          <p:spPr>
            <a:xfrm>
              <a:off x="3677965" y="504532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0" name="Freeform: Shape 1239">
              <a:extLst>
                <a:ext uri="{FF2B5EF4-FFF2-40B4-BE49-F238E27FC236}">
                  <a16:creationId xmlns:a16="http://schemas.microsoft.com/office/drawing/2014/main" id="{9323AA33-928B-4A01-A40A-7A6622C56DA6}"/>
                </a:ext>
              </a:extLst>
            </p:cNvPr>
            <p:cNvSpPr/>
            <p:nvPr/>
          </p:nvSpPr>
          <p:spPr>
            <a:xfrm>
              <a:off x="3683014" y="504532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1" name="Freeform: Shape 1240">
              <a:extLst>
                <a:ext uri="{FF2B5EF4-FFF2-40B4-BE49-F238E27FC236}">
                  <a16:creationId xmlns:a16="http://schemas.microsoft.com/office/drawing/2014/main" id="{17DF8848-2610-4581-89F8-6D84ED3A94B2}"/>
                </a:ext>
              </a:extLst>
            </p:cNvPr>
            <p:cNvSpPr/>
            <p:nvPr/>
          </p:nvSpPr>
          <p:spPr>
            <a:xfrm>
              <a:off x="3688064" y="5039857"/>
              <a:ext cx="11220" cy="5470"/>
            </a:xfrm>
            <a:custGeom>
              <a:avLst/>
              <a:gdLst>
                <a:gd name="connsiteX0" fmla="*/ 0 w 11220"/>
                <a:gd name="connsiteY0" fmla="*/ 5470 h 5470"/>
                <a:gd name="connsiteX1" fmla="*/ 0 w 11220"/>
                <a:gd name="connsiteY1" fmla="*/ 5470 h 5470"/>
                <a:gd name="connsiteX2" fmla="*/ 0 w 11220"/>
                <a:gd name="connsiteY2" fmla="*/ 0 h 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470">
                  <a:moveTo>
                    <a:pt x="0" y="5470"/>
                  </a:moveTo>
                  <a:lnTo>
                    <a:pt x="0" y="5470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2" name="Freeform: Shape 1241">
              <a:extLst>
                <a:ext uri="{FF2B5EF4-FFF2-40B4-BE49-F238E27FC236}">
                  <a16:creationId xmlns:a16="http://schemas.microsoft.com/office/drawing/2014/main" id="{178775F8-3FD2-4B3C-A950-82A9F5EE13A9}"/>
                </a:ext>
              </a:extLst>
            </p:cNvPr>
            <p:cNvSpPr/>
            <p:nvPr/>
          </p:nvSpPr>
          <p:spPr>
            <a:xfrm>
              <a:off x="3688064" y="5039857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3" name="Freeform: Shape 1242">
              <a:extLst>
                <a:ext uri="{FF2B5EF4-FFF2-40B4-BE49-F238E27FC236}">
                  <a16:creationId xmlns:a16="http://schemas.microsoft.com/office/drawing/2014/main" id="{8763D99B-098D-4588-AA26-F4D4342E7315}"/>
                </a:ext>
              </a:extLst>
            </p:cNvPr>
            <p:cNvSpPr/>
            <p:nvPr/>
          </p:nvSpPr>
          <p:spPr>
            <a:xfrm>
              <a:off x="3698162" y="5035630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4" name="Freeform: Shape 1243">
              <a:extLst>
                <a:ext uri="{FF2B5EF4-FFF2-40B4-BE49-F238E27FC236}">
                  <a16:creationId xmlns:a16="http://schemas.microsoft.com/office/drawing/2014/main" id="{76DE758D-9A06-4EAB-9FDF-1A2EF92CACCD}"/>
                </a:ext>
              </a:extLst>
            </p:cNvPr>
            <p:cNvSpPr/>
            <p:nvPr/>
          </p:nvSpPr>
          <p:spPr>
            <a:xfrm>
              <a:off x="3698162" y="503563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5" name="Freeform: Shape 1244">
              <a:extLst>
                <a:ext uri="{FF2B5EF4-FFF2-40B4-BE49-F238E27FC236}">
                  <a16:creationId xmlns:a16="http://schemas.microsoft.com/office/drawing/2014/main" id="{3101EB56-FE05-4D8E-BC97-251B52F21A63}"/>
                </a:ext>
              </a:extLst>
            </p:cNvPr>
            <p:cNvSpPr/>
            <p:nvPr/>
          </p:nvSpPr>
          <p:spPr>
            <a:xfrm>
              <a:off x="3703212" y="5035630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6" name="Freeform: Shape 1245">
              <a:extLst>
                <a:ext uri="{FF2B5EF4-FFF2-40B4-BE49-F238E27FC236}">
                  <a16:creationId xmlns:a16="http://schemas.microsoft.com/office/drawing/2014/main" id="{0C6E5D9D-9572-4179-9BC8-CC0E9F42C737}"/>
                </a:ext>
              </a:extLst>
            </p:cNvPr>
            <p:cNvSpPr/>
            <p:nvPr/>
          </p:nvSpPr>
          <p:spPr>
            <a:xfrm>
              <a:off x="3707027" y="503563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7" name="Freeform: Shape 1246">
              <a:extLst>
                <a:ext uri="{FF2B5EF4-FFF2-40B4-BE49-F238E27FC236}">
                  <a16:creationId xmlns:a16="http://schemas.microsoft.com/office/drawing/2014/main" id="{FD6AFE50-145A-4331-AE2F-82217B73F2DE}"/>
                </a:ext>
              </a:extLst>
            </p:cNvPr>
            <p:cNvSpPr/>
            <p:nvPr/>
          </p:nvSpPr>
          <p:spPr>
            <a:xfrm>
              <a:off x="3712076" y="5031403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8" name="Freeform: Shape 1247">
              <a:extLst>
                <a:ext uri="{FF2B5EF4-FFF2-40B4-BE49-F238E27FC236}">
                  <a16:creationId xmlns:a16="http://schemas.microsoft.com/office/drawing/2014/main" id="{2CA1563C-323B-4797-936A-2483A313F7DC}"/>
                </a:ext>
              </a:extLst>
            </p:cNvPr>
            <p:cNvSpPr/>
            <p:nvPr/>
          </p:nvSpPr>
          <p:spPr>
            <a:xfrm>
              <a:off x="3712076" y="503140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9" name="Freeform: Shape 1248">
              <a:extLst>
                <a:ext uri="{FF2B5EF4-FFF2-40B4-BE49-F238E27FC236}">
                  <a16:creationId xmlns:a16="http://schemas.microsoft.com/office/drawing/2014/main" id="{F5A18152-7C70-4B6C-A77E-D96752D880F8}"/>
                </a:ext>
              </a:extLst>
            </p:cNvPr>
            <p:cNvSpPr/>
            <p:nvPr/>
          </p:nvSpPr>
          <p:spPr>
            <a:xfrm>
              <a:off x="3717125" y="503140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0" name="Freeform: Shape 1249">
              <a:extLst>
                <a:ext uri="{FF2B5EF4-FFF2-40B4-BE49-F238E27FC236}">
                  <a16:creationId xmlns:a16="http://schemas.microsoft.com/office/drawing/2014/main" id="{49DBDACA-00A4-4F79-948F-34AD318BC501}"/>
                </a:ext>
              </a:extLst>
            </p:cNvPr>
            <p:cNvSpPr/>
            <p:nvPr/>
          </p:nvSpPr>
          <p:spPr>
            <a:xfrm>
              <a:off x="3722175" y="5027176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1" name="Freeform: Shape 1250">
              <a:extLst>
                <a:ext uri="{FF2B5EF4-FFF2-40B4-BE49-F238E27FC236}">
                  <a16:creationId xmlns:a16="http://schemas.microsoft.com/office/drawing/2014/main" id="{99184AA7-FD2C-4C6D-A55E-224CD160328C}"/>
                </a:ext>
              </a:extLst>
            </p:cNvPr>
            <p:cNvSpPr/>
            <p:nvPr/>
          </p:nvSpPr>
          <p:spPr>
            <a:xfrm>
              <a:off x="3722175" y="5027176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2" name="Freeform: Shape 1251">
              <a:extLst>
                <a:ext uri="{FF2B5EF4-FFF2-40B4-BE49-F238E27FC236}">
                  <a16:creationId xmlns:a16="http://schemas.microsoft.com/office/drawing/2014/main" id="{10DF7673-2BCB-4CDE-ABCD-56C05113F945}"/>
                </a:ext>
              </a:extLst>
            </p:cNvPr>
            <p:cNvSpPr/>
            <p:nvPr/>
          </p:nvSpPr>
          <p:spPr>
            <a:xfrm>
              <a:off x="3732273" y="502717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3" name="Freeform: Shape 1252">
              <a:extLst>
                <a:ext uri="{FF2B5EF4-FFF2-40B4-BE49-F238E27FC236}">
                  <a16:creationId xmlns:a16="http://schemas.microsoft.com/office/drawing/2014/main" id="{4622E317-E93C-47B3-A11A-5274010C9DEA}"/>
                </a:ext>
              </a:extLst>
            </p:cNvPr>
            <p:cNvSpPr/>
            <p:nvPr/>
          </p:nvSpPr>
          <p:spPr>
            <a:xfrm>
              <a:off x="3737323" y="502717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4" name="Freeform: Shape 1253">
              <a:extLst>
                <a:ext uri="{FF2B5EF4-FFF2-40B4-BE49-F238E27FC236}">
                  <a16:creationId xmlns:a16="http://schemas.microsoft.com/office/drawing/2014/main" id="{7A5D617D-F77E-4B00-B832-B9F53D1812D7}"/>
                </a:ext>
              </a:extLst>
            </p:cNvPr>
            <p:cNvSpPr/>
            <p:nvPr/>
          </p:nvSpPr>
          <p:spPr>
            <a:xfrm>
              <a:off x="3742372" y="502717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5" name="Freeform: Shape 1254">
              <a:extLst>
                <a:ext uri="{FF2B5EF4-FFF2-40B4-BE49-F238E27FC236}">
                  <a16:creationId xmlns:a16="http://schemas.microsoft.com/office/drawing/2014/main" id="{052DD754-D4E3-4808-B380-3DC9164A1C95}"/>
                </a:ext>
              </a:extLst>
            </p:cNvPr>
            <p:cNvSpPr/>
            <p:nvPr/>
          </p:nvSpPr>
          <p:spPr>
            <a:xfrm>
              <a:off x="3747421" y="502717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6" name="Freeform: Shape 1255">
              <a:extLst>
                <a:ext uri="{FF2B5EF4-FFF2-40B4-BE49-F238E27FC236}">
                  <a16:creationId xmlns:a16="http://schemas.microsoft.com/office/drawing/2014/main" id="{053061FB-98CA-465C-80A6-7ABE4FAAF0CB}"/>
                </a:ext>
              </a:extLst>
            </p:cNvPr>
            <p:cNvSpPr/>
            <p:nvPr/>
          </p:nvSpPr>
          <p:spPr>
            <a:xfrm>
              <a:off x="3752470" y="5027176"/>
              <a:ext cx="8864" cy="12431"/>
            </a:xfrm>
            <a:custGeom>
              <a:avLst/>
              <a:gdLst>
                <a:gd name="connsiteX0" fmla="*/ 0 w 8864"/>
                <a:gd name="connsiteY0" fmla="*/ 0 h 12431"/>
                <a:gd name="connsiteX1" fmla="*/ 0 w 8864"/>
                <a:gd name="connsiteY1" fmla="*/ 0 h 12431"/>
                <a:gd name="connsiteX2" fmla="*/ 8864 w 886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4" h="12431">
                  <a:moveTo>
                    <a:pt x="0" y="0"/>
                  </a:moveTo>
                  <a:lnTo>
                    <a:pt x="0" y="0"/>
                  </a:lnTo>
                  <a:lnTo>
                    <a:pt x="8864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7" name="Freeform: Shape 1256">
              <a:extLst>
                <a:ext uri="{FF2B5EF4-FFF2-40B4-BE49-F238E27FC236}">
                  <a16:creationId xmlns:a16="http://schemas.microsoft.com/office/drawing/2014/main" id="{ED6DF977-42D8-4492-98E1-94B13A97B258}"/>
                </a:ext>
              </a:extLst>
            </p:cNvPr>
            <p:cNvSpPr/>
            <p:nvPr/>
          </p:nvSpPr>
          <p:spPr>
            <a:xfrm>
              <a:off x="3761335" y="502717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8" name="Freeform: Shape 1257">
              <a:extLst>
                <a:ext uri="{FF2B5EF4-FFF2-40B4-BE49-F238E27FC236}">
                  <a16:creationId xmlns:a16="http://schemas.microsoft.com/office/drawing/2014/main" id="{397DF1C8-17F0-4809-A86C-FFC3330545DA}"/>
                </a:ext>
              </a:extLst>
            </p:cNvPr>
            <p:cNvSpPr/>
            <p:nvPr/>
          </p:nvSpPr>
          <p:spPr>
            <a:xfrm>
              <a:off x="3766384" y="502717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9" name="Freeform: Shape 1258">
              <a:extLst>
                <a:ext uri="{FF2B5EF4-FFF2-40B4-BE49-F238E27FC236}">
                  <a16:creationId xmlns:a16="http://schemas.microsoft.com/office/drawing/2014/main" id="{125450EF-C4B6-48D4-A032-778DC2E15908}"/>
                </a:ext>
              </a:extLst>
            </p:cNvPr>
            <p:cNvSpPr/>
            <p:nvPr/>
          </p:nvSpPr>
          <p:spPr>
            <a:xfrm>
              <a:off x="3771433" y="502717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0" name="Freeform: Shape 1259">
              <a:extLst>
                <a:ext uri="{FF2B5EF4-FFF2-40B4-BE49-F238E27FC236}">
                  <a16:creationId xmlns:a16="http://schemas.microsoft.com/office/drawing/2014/main" id="{E86CFD15-B947-4545-85AB-364E58CE5B23}"/>
                </a:ext>
              </a:extLst>
            </p:cNvPr>
            <p:cNvSpPr/>
            <p:nvPr/>
          </p:nvSpPr>
          <p:spPr>
            <a:xfrm>
              <a:off x="3776483" y="502717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1" name="Freeform: Shape 1260">
              <a:extLst>
                <a:ext uri="{FF2B5EF4-FFF2-40B4-BE49-F238E27FC236}">
                  <a16:creationId xmlns:a16="http://schemas.microsoft.com/office/drawing/2014/main" id="{309EB884-6625-4D0A-A1F0-7B82F4A928BE}"/>
                </a:ext>
              </a:extLst>
            </p:cNvPr>
            <p:cNvSpPr/>
            <p:nvPr/>
          </p:nvSpPr>
          <p:spPr>
            <a:xfrm>
              <a:off x="3781532" y="502717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2" name="Freeform: Shape 1261">
              <a:extLst>
                <a:ext uri="{FF2B5EF4-FFF2-40B4-BE49-F238E27FC236}">
                  <a16:creationId xmlns:a16="http://schemas.microsoft.com/office/drawing/2014/main" id="{CC2EBB95-5888-4C00-8F10-A366D108874C}"/>
                </a:ext>
              </a:extLst>
            </p:cNvPr>
            <p:cNvSpPr/>
            <p:nvPr/>
          </p:nvSpPr>
          <p:spPr>
            <a:xfrm>
              <a:off x="3786581" y="5027176"/>
              <a:ext cx="13913" cy="12431"/>
            </a:xfrm>
            <a:custGeom>
              <a:avLst/>
              <a:gdLst>
                <a:gd name="connsiteX0" fmla="*/ 0 w 13913"/>
                <a:gd name="connsiteY0" fmla="*/ 0 h 12431"/>
                <a:gd name="connsiteX1" fmla="*/ 0 w 13913"/>
                <a:gd name="connsiteY1" fmla="*/ 0 h 12431"/>
                <a:gd name="connsiteX2" fmla="*/ 13914 w 1391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13" h="12431">
                  <a:moveTo>
                    <a:pt x="0" y="0"/>
                  </a:moveTo>
                  <a:lnTo>
                    <a:pt x="0" y="0"/>
                  </a:lnTo>
                  <a:lnTo>
                    <a:pt x="13914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3" name="Freeform: Shape 1262">
              <a:extLst>
                <a:ext uri="{FF2B5EF4-FFF2-40B4-BE49-F238E27FC236}">
                  <a16:creationId xmlns:a16="http://schemas.microsoft.com/office/drawing/2014/main" id="{14047F01-DBEB-42F7-A24A-7B395CDFD874}"/>
                </a:ext>
              </a:extLst>
            </p:cNvPr>
            <p:cNvSpPr/>
            <p:nvPr/>
          </p:nvSpPr>
          <p:spPr>
            <a:xfrm>
              <a:off x="3800495" y="502717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4" name="Freeform: Shape 1263">
              <a:extLst>
                <a:ext uri="{FF2B5EF4-FFF2-40B4-BE49-F238E27FC236}">
                  <a16:creationId xmlns:a16="http://schemas.microsoft.com/office/drawing/2014/main" id="{544B1318-1259-49BB-A05E-D8F24F1B805C}"/>
                </a:ext>
              </a:extLst>
            </p:cNvPr>
            <p:cNvSpPr/>
            <p:nvPr/>
          </p:nvSpPr>
          <p:spPr>
            <a:xfrm>
              <a:off x="3805544" y="5017480"/>
              <a:ext cx="11220" cy="9696"/>
            </a:xfrm>
            <a:custGeom>
              <a:avLst/>
              <a:gdLst>
                <a:gd name="connsiteX0" fmla="*/ 0 w 11220"/>
                <a:gd name="connsiteY0" fmla="*/ 9697 h 9696"/>
                <a:gd name="connsiteX1" fmla="*/ 0 w 11220"/>
                <a:gd name="connsiteY1" fmla="*/ 9697 h 9696"/>
                <a:gd name="connsiteX2" fmla="*/ 0 w 11220"/>
                <a:gd name="connsiteY2" fmla="*/ 0 h 9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9696">
                  <a:moveTo>
                    <a:pt x="0" y="9697"/>
                  </a:moveTo>
                  <a:lnTo>
                    <a:pt x="0" y="969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5" name="Freeform: Shape 1264">
              <a:extLst>
                <a:ext uri="{FF2B5EF4-FFF2-40B4-BE49-F238E27FC236}">
                  <a16:creationId xmlns:a16="http://schemas.microsoft.com/office/drawing/2014/main" id="{CB90805D-D7BA-4724-A9E0-5B84C5AD00A3}"/>
                </a:ext>
              </a:extLst>
            </p:cNvPr>
            <p:cNvSpPr/>
            <p:nvPr/>
          </p:nvSpPr>
          <p:spPr>
            <a:xfrm>
              <a:off x="3805544" y="501748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6" name="Freeform: Shape 1265">
              <a:extLst>
                <a:ext uri="{FF2B5EF4-FFF2-40B4-BE49-F238E27FC236}">
                  <a16:creationId xmlns:a16="http://schemas.microsoft.com/office/drawing/2014/main" id="{3A8C2C05-775F-4100-B1D1-90CB0781D693}"/>
                </a:ext>
              </a:extLst>
            </p:cNvPr>
            <p:cNvSpPr/>
            <p:nvPr/>
          </p:nvSpPr>
          <p:spPr>
            <a:xfrm>
              <a:off x="3810594" y="501748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7" name="Freeform: Shape 1266">
              <a:extLst>
                <a:ext uri="{FF2B5EF4-FFF2-40B4-BE49-F238E27FC236}">
                  <a16:creationId xmlns:a16="http://schemas.microsoft.com/office/drawing/2014/main" id="{9BF65EF0-869F-4FB4-92C7-4A6259DEEC8F}"/>
                </a:ext>
              </a:extLst>
            </p:cNvPr>
            <p:cNvSpPr/>
            <p:nvPr/>
          </p:nvSpPr>
          <p:spPr>
            <a:xfrm>
              <a:off x="3815643" y="5013253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8" name="Freeform: Shape 1267">
              <a:extLst>
                <a:ext uri="{FF2B5EF4-FFF2-40B4-BE49-F238E27FC236}">
                  <a16:creationId xmlns:a16="http://schemas.microsoft.com/office/drawing/2014/main" id="{762EC78A-9DB8-4513-B121-CB0758608721}"/>
                </a:ext>
              </a:extLst>
            </p:cNvPr>
            <p:cNvSpPr/>
            <p:nvPr/>
          </p:nvSpPr>
          <p:spPr>
            <a:xfrm>
              <a:off x="3815643" y="501325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9" name="Freeform: Shape 1268">
              <a:extLst>
                <a:ext uri="{FF2B5EF4-FFF2-40B4-BE49-F238E27FC236}">
                  <a16:creationId xmlns:a16="http://schemas.microsoft.com/office/drawing/2014/main" id="{0097EC2C-60AB-43AF-A66E-609C9E11FECE}"/>
                </a:ext>
              </a:extLst>
            </p:cNvPr>
            <p:cNvSpPr/>
            <p:nvPr/>
          </p:nvSpPr>
          <p:spPr>
            <a:xfrm>
              <a:off x="3820692" y="501325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0" name="Freeform: Shape 1269">
              <a:extLst>
                <a:ext uri="{FF2B5EF4-FFF2-40B4-BE49-F238E27FC236}">
                  <a16:creationId xmlns:a16="http://schemas.microsoft.com/office/drawing/2014/main" id="{D698DB51-FDB0-4FAF-BD16-AE44ECAF4D11}"/>
                </a:ext>
              </a:extLst>
            </p:cNvPr>
            <p:cNvSpPr/>
            <p:nvPr/>
          </p:nvSpPr>
          <p:spPr>
            <a:xfrm>
              <a:off x="3825741" y="5013253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1" name="Freeform: Shape 1270">
              <a:extLst>
                <a:ext uri="{FF2B5EF4-FFF2-40B4-BE49-F238E27FC236}">
                  <a16:creationId xmlns:a16="http://schemas.microsoft.com/office/drawing/2014/main" id="{7CD945ED-B69E-4193-A9ED-740DBF50AC2F}"/>
                </a:ext>
              </a:extLst>
            </p:cNvPr>
            <p:cNvSpPr/>
            <p:nvPr/>
          </p:nvSpPr>
          <p:spPr>
            <a:xfrm>
              <a:off x="3835840" y="501325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2" name="Freeform: Shape 1271">
              <a:extLst>
                <a:ext uri="{FF2B5EF4-FFF2-40B4-BE49-F238E27FC236}">
                  <a16:creationId xmlns:a16="http://schemas.microsoft.com/office/drawing/2014/main" id="{12A43A30-FAF3-4D10-87E3-9B9B00F0B400}"/>
                </a:ext>
              </a:extLst>
            </p:cNvPr>
            <p:cNvSpPr/>
            <p:nvPr/>
          </p:nvSpPr>
          <p:spPr>
            <a:xfrm>
              <a:off x="3840890" y="5013253"/>
              <a:ext cx="3702" cy="12431"/>
            </a:xfrm>
            <a:custGeom>
              <a:avLst/>
              <a:gdLst>
                <a:gd name="connsiteX0" fmla="*/ 0 w 3702"/>
                <a:gd name="connsiteY0" fmla="*/ 0 h 12431"/>
                <a:gd name="connsiteX1" fmla="*/ 0 w 3702"/>
                <a:gd name="connsiteY1" fmla="*/ 0 h 12431"/>
                <a:gd name="connsiteX2" fmla="*/ 3703 w 370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2" h="12431">
                  <a:moveTo>
                    <a:pt x="0" y="0"/>
                  </a:moveTo>
                  <a:lnTo>
                    <a:pt x="0" y="0"/>
                  </a:lnTo>
                  <a:lnTo>
                    <a:pt x="3703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3" name="Freeform: Shape 1272">
              <a:extLst>
                <a:ext uri="{FF2B5EF4-FFF2-40B4-BE49-F238E27FC236}">
                  <a16:creationId xmlns:a16="http://schemas.microsoft.com/office/drawing/2014/main" id="{4F91B4CA-3D12-44BE-A49B-CD18D791A2DE}"/>
                </a:ext>
              </a:extLst>
            </p:cNvPr>
            <p:cNvSpPr/>
            <p:nvPr/>
          </p:nvSpPr>
          <p:spPr>
            <a:xfrm>
              <a:off x="3844704" y="501325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4" name="Freeform: Shape 1273">
              <a:extLst>
                <a:ext uri="{FF2B5EF4-FFF2-40B4-BE49-F238E27FC236}">
                  <a16:creationId xmlns:a16="http://schemas.microsoft.com/office/drawing/2014/main" id="{DED8F06D-F9D1-4561-BD7C-A17A4F5CB060}"/>
                </a:ext>
              </a:extLst>
            </p:cNvPr>
            <p:cNvSpPr/>
            <p:nvPr/>
          </p:nvSpPr>
          <p:spPr>
            <a:xfrm>
              <a:off x="3849754" y="501325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5" name="Freeform: Shape 1274">
              <a:extLst>
                <a:ext uri="{FF2B5EF4-FFF2-40B4-BE49-F238E27FC236}">
                  <a16:creationId xmlns:a16="http://schemas.microsoft.com/office/drawing/2014/main" id="{EF829175-2493-4B5F-9D44-C3FA40A0687F}"/>
                </a:ext>
              </a:extLst>
            </p:cNvPr>
            <p:cNvSpPr/>
            <p:nvPr/>
          </p:nvSpPr>
          <p:spPr>
            <a:xfrm>
              <a:off x="3854803" y="5009026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6" name="Freeform: Shape 1275">
              <a:extLst>
                <a:ext uri="{FF2B5EF4-FFF2-40B4-BE49-F238E27FC236}">
                  <a16:creationId xmlns:a16="http://schemas.microsoft.com/office/drawing/2014/main" id="{755D3BAD-9ADC-4A66-B18F-8A8E7DF4C435}"/>
                </a:ext>
              </a:extLst>
            </p:cNvPr>
            <p:cNvSpPr/>
            <p:nvPr/>
          </p:nvSpPr>
          <p:spPr>
            <a:xfrm>
              <a:off x="3854803" y="500902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7" name="Freeform: Shape 1276">
              <a:extLst>
                <a:ext uri="{FF2B5EF4-FFF2-40B4-BE49-F238E27FC236}">
                  <a16:creationId xmlns:a16="http://schemas.microsoft.com/office/drawing/2014/main" id="{CB402C84-F5E2-41EB-9244-D5D781363C12}"/>
                </a:ext>
              </a:extLst>
            </p:cNvPr>
            <p:cNvSpPr/>
            <p:nvPr/>
          </p:nvSpPr>
          <p:spPr>
            <a:xfrm>
              <a:off x="3859853" y="5009026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8" name="Freeform: Shape 1277">
              <a:extLst>
                <a:ext uri="{FF2B5EF4-FFF2-40B4-BE49-F238E27FC236}">
                  <a16:creationId xmlns:a16="http://schemas.microsoft.com/office/drawing/2014/main" id="{F155AC72-9664-498C-B6B8-40D6FCD032D5}"/>
                </a:ext>
              </a:extLst>
            </p:cNvPr>
            <p:cNvSpPr/>
            <p:nvPr/>
          </p:nvSpPr>
          <p:spPr>
            <a:xfrm>
              <a:off x="3869951" y="500902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9" name="Freeform: Shape 1278">
              <a:extLst>
                <a:ext uri="{FF2B5EF4-FFF2-40B4-BE49-F238E27FC236}">
                  <a16:creationId xmlns:a16="http://schemas.microsoft.com/office/drawing/2014/main" id="{D6FF7A31-F487-488F-B808-2B37EAAA0BB9}"/>
                </a:ext>
              </a:extLst>
            </p:cNvPr>
            <p:cNvSpPr/>
            <p:nvPr/>
          </p:nvSpPr>
          <p:spPr>
            <a:xfrm>
              <a:off x="3875000" y="500902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0" name="Freeform: Shape 1279">
              <a:extLst>
                <a:ext uri="{FF2B5EF4-FFF2-40B4-BE49-F238E27FC236}">
                  <a16:creationId xmlns:a16="http://schemas.microsoft.com/office/drawing/2014/main" id="{EE4644CB-83E3-4F31-93C7-E84658A6BDDC}"/>
                </a:ext>
              </a:extLst>
            </p:cNvPr>
            <p:cNvSpPr/>
            <p:nvPr/>
          </p:nvSpPr>
          <p:spPr>
            <a:xfrm>
              <a:off x="3880050" y="500902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1" name="Freeform: Shape 1280">
              <a:extLst>
                <a:ext uri="{FF2B5EF4-FFF2-40B4-BE49-F238E27FC236}">
                  <a16:creationId xmlns:a16="http://schemas.microsoft.com/office/drawing/2014/main" id="{FCE75CBA-5894-4DC2-9573-B6CB24551344}"/>
                </a:ext>
              </a:extLst>
            </p:cNvPr>
            <p:cNvSpPr/>
            <p:nvPr/>
          </p:nvSpPr>
          <p:spPr>
            <a:xfrm>
              <a:off x="3885099" y="500902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2" name="Freeform: Shape 1281">
              <a:extLst>
                <a:ext uri="{FF2B5EF4-FFF2-40B4-BE49-F238E27FC236}">
                  <a16:creationId xmlns:a16="http://schemas.microsoft.com/office/drawing/2014/main" id="{1F0DE909-054F-46B1-8A05-46EF630D0BCE}"/>
                </a:ext>
              </a:extLst>
            </p:cNvPr>
            <p:cNvSpPr/>
            <p:nvPr/>
          </p:nvSpPr>
          <p:spPr>
            <a:xfrm>
              <a:off x="3890148" y="5004923"/>
              <a:ext cx="11220" cy="4102"/>
            </a:xfrm>
            <a:custGeom>
              <a:avLst/>
              <a:gdLst>
                <a:gd name="connsiteX0" fmla="*/ 0 w 11220"/>
                <a:gd name="connsiteY0" fmla="*/ 4103 h 4102"/>
                <a:gd name="connsiteX1" fmla="*/ 0 w 11220"/>
                <a:gd name="connsiteY1" fmla="*/ 4103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3"/>
                  </a:moveTo>
                  <a:lnTo>
                    <a:pt x="0" y="4103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3" name="Freeform: Shape 1282">
              <a:extLst>
                <a:ext uri="{FF2B5EF4-FFF2-40B4-BE49-F238E27FC236}">
                  <a16:creationId xmlns:a16="http://schemas.microsoft.com/office/drawing/2014/main" id="{89288629-C4B6-481C-8D29-DE749D45A1C8}"/>
                </a:ext>
              </a:extLst>
            </p:cNvPr>
            <p:cNvSpPr/>
            <p:nvPr/>
          </p:nvSpPr>
          <p:spPr>
            <a:xfrm>
              <a:off x="3890148" y="5004923"/>
              <a:ext cx="8752" cy="12431"/>
            </a:xfrm>
            <a:custGeom>
              <a:avLst/>
              <a:gdLst>
                <a:gd name="connsiteX0" fmla="*/ 0 w 8752"/>
                <a:gd name="connsiteY0" fmla="*/ 0 h 12431"/>
                <a:gd name="connsiteX1" fmla="*/ 0 w 8752"/>
                <a:gd name="connsiteY1" fmla="*/ 0 h 12431"/>
                <a:gd name="connsiteX2" fmla="*/ 8752 w 875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2" h="12431">
                  <a:moveTo>
                    <a:pt x="0" y="0"/>
                  </a:moveTo>
                  <a:lnTo>
                    <a:pt x="0" y="0"/>
                  </a:lnTo>
                  <a:lnTo>
                    <a:pt x="8752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4" name="Freeform: Shape 1283">
              <a:extLst>
                <a:ext uri="{FF2B5EF4-FFF2-40B4-BE49-F238E27FC236}">
                  <a16:creationId xmlns:a16="http://schemas.microsoft.com/office/drawing/2014/main" id="{C2C6652B-E516-4DF6-9E7E-ED7EB50F28C5}"/>
                </a:ext>
              </a:extLst>
            </p:cNvPr>
            <p:cNvSpPr/>
            <p:nvPr/>
          </p:nvSpPr>
          <p:spPr>
            <a:xfrm>
              <a:off x="3898900" y="500492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5" name="Freeform: Shape 1284">
              <a:extLst>
                <a:ext uri="{FF2B5EF4-FFF2-40B4-BE49-F238E27FC236}">
                  <a16:creationId xmlns:a16="http://schemas.microsoft.com/office/drawing/2014/main" id="{D623D9CB-3828-446D-9327-0A8036ADBC55}"/>
                </a:ext>
              </a:extLst>
            </p:cNvPr>
            <p:cNvSpPr/>
            <p:nvPr/>
          </p:nvSpPr>
          <p:spPr>
            <a:xfrm>
              <a:off x="3903950" y="4999329"/>
              <a:ext cx="11220" cy="5594"/>
            </a:xfrm>
            <a:custGeom>
              <a:avLst/>
              <a:gdLst>
                <a:gd name="connsiteX0" fmla="*/ 0 w 11220"/>
                <a:gd name="connsiteY0" fmla="*/ 5594 h 5594"/>
                <a:gd name="connsiteX1" fmla="*/ 0 w 11220"/>
                <a:gd name="connsiteY1" fmla="*/ 5594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4"/>
                  </a:moveTo>
                  <a:lnTo>
                    <a:pt x="0" y="559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6" name="Freeform: Shape 1285">
              <a:extLst>
                <a:ext uri="{FF2B5EF4-FFF2-40B4-BE49-F238E27FC236}">
                  <a16:creationId xmlns:a16="http://schemas.microsoft.com/office/drawing/2014/main" id="{5B7776D0-3B82-4C8E-9B4A-6AE22E0B06A7}"/>
                </a:ext>
              </a:extLst>
            </p:cNvPr>
            <p:cNvSpPr/>
            <p:nvPr/>
          </p:nvSpPr>
          <p:spPr>
            <a:xfrm>
              <a:off x="3903950" y="4999329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7" name="Freeform: Shape 1286">
              <a:extLst>
                <a:ext uri="{FF2B5EF4-FFF2-40B4-BE49-F238E27FC236}">
                  <a16:creationId xmlns:a16="http://schemas.microsoft.com/office/drawing/2014/main" id="{BBF783F5-F7E3-415C-922D-3023BA8FAC3D}"/>
                </a:ext>
              </a:extLst>
            </p:cNvPr>
            <p:cNvSpPr/>
            <p:nvPr/>
          </p:nvSpPr>
          <p:spPr>
            <a:xfrm>
              <a:off x="3914048" y="49993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8" name="Freeform: Shape 1287">
              <a:extLst>
                <a:ext uri="{FF2B5EF4-FFF2-40B4-BE49-F238E27FC236}">
                  <a16:creationId xmlns:a16="http://schemas.microsoft.com/office/drawing/2014/main" id="{323FCFF1-588D-4124-A2FC-164EFF13E7EB}"/>
                </a:ext>
              </a:extLst>
            </p:cNvPr>
            <p:cNvSpPr/>
            <p:nvPr/>
          </p:nvSpPr>
          <p:spPr>
            <a:xfrm>
              <a:off x="3919098" y="49993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9" name="Freeform: Shape 1288">
              <a:extLst>
                <a:ext uri="{FF2B5EF4-FFF2-40B4-BE49-F238E27FC236}">
                  <a16:creationId xmlns:a16="http://schemas.microsoft.com/office/drawing/2014/main" id="{811BD5AD-9DF5-4987-AE7A-9296611F2483}"/>
                </a:ext>
              </a:extLst>
            </p:cNvPr>
            <p:cNvSpPr/>
            <p:nvPr/>
          </p:nvSpPr>
          <p:spPr>
            <a:xfrm>
              <a:off x="3924147" y="49993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0" name="Freeform: Shape 1289">
              <a:extLst>
                <a:ext uri="{FF2B5EF4-FFF2-40B4-BE49-F238E27FC236}">
                  <a16:creationId xmlns:a16="http://schemas.microsoft.com/office/drawing/2014/main" id="{1D0ABBC7-91DE-4284-A4D6-792C70840F12}"/>
                </a:ext>
              </a:extLst>
            </p:cNvPr>
            <p:cNvSpPr/>
            <p:nvPr/>
          </p:nvSpPr>
          <p:spPr>
            <a:xfrm>
              <a:off x="3929196" y="49993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1" name="Freeform: Shape 1290">
              <a:extLst>
                <a:ext uri="{FF2B5EF4-FFF2-40B4-BE49-F238E27FC236}">
                  <a16:creationId xmlns:a16="http://schemas.microsoft.com/office/drawing/2014/main" id="{DFB1AC84-B564-4D3C-A79F-440B07B8D402}"/>
                </a:ext>
              </a:extLst>
            </p:cNvPr>
            <p:cNvSpPr/>
            <p:nvPr/>
          </p:nvSpPr>
          <p:spPr>
            <a:xfrm>
              <a:off x="3934246" y="49993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2" name="Freeform: Shape 1291">
              <a:extLst>
                <a:ext uri="{FF2B5EF4-FFF2-40B4-BE49-F238E27FC236}">
                  <a16:creationId xmlns:a16="http://schemas.microsoft.com/office/drawing/2014/main" id="{282CF35E-00F7-4F78-B134-CA724FD0A0C3}"/>
                </a:ext>
              </a:extLst>
            </p:cNvPr>
            <p:cNvSpPr/>
            <p:nvPr/>
          </p:nvSpPr>
          <p:spPr>
            <a:xfrm>
              <a:off x="3939295" y="4999329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3" name="Freeform: Shape 1292">
              <a:extLst>
                <a:ext uri="{FF2B5EF4-FFF2-40B4-BE49-F238E27FC236}">
                  <a16:creationId xmlns:a16="http://schemas.microsoft.com/office/drawing/2014/main" id="{D7985003-FE3A-4C5A-8D7B-750CCD669543}"/>
                </a:ext>
              </a:extLst>
            </p:cNvPr>
            <p:cNvSpPr/>
            <p:nvPr/>
          </p:nvSpPr>
          <p:spPr>
            <a:xfrm>
              <a:off x="3943110" y="49993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4" name="Freeform: Shape 1293">
              <a:extLst>
                <a:ext uri="{FF2B5EF4-FFF2-40B4-BE49-F238E27FC236}">
                  <a16:creationId xmlns:a16="http://schemas.microsoft.com/office/drawing/2014/main" id="{3DCCA6D5-A21C-4AF8-A923-0F5D28D08C5D}"/>
                </a:ext>
              </a:extLst>
            </p:cNvPr>
            <p:cNvSpPr/>
            <p:nvPr/>
          </p:nvSpPr>
          <p:spPr>
            <a:xfrm>
              <a:off x="3948159" y="49993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5" name="Freeform: Shape 1294">
              <a:extLst>
                <a:ext uri="{FF2B5EF4-FFF2-40B4-BE49-F238E27FC236}">
                  <a16:creationId xmlns:a16="http://schemas.microsoft.com/office/drawing/2014/main" id="{9BC7F1E9-2FE8-45FF-A6AD-7F04721D4057}"/>
                </a:ext>
              </a:extLst>
            </p:cNvPr>
            <p:cNvSpPr/>
            <p:nvPr/>
          </p:nvSpPr>
          <p:spPr>
            <a:xfrm>
              <a:off x="3953209" y="49993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6" name="Freeform: Shape 1295">
              <a:extLst>
                <a:ext uri="{FF2B5EF4-FFF2-40B4-BE49-F238E27FC236}">
                  <a16:creationId xmlns:a16="http://schemas.microsoft.com/office/drawing/2014/main" id="{B7BA9441-6A16-4163-88A1-E13FE6D3B63F}"/>
                </a:ext>
              </a:extLst>
            </p:cNvPr>
            <p:cNvSpPr/>
            <p:nvPr/>
          </p:nvSpPr>
          <p:spPr>
            <a:xfrm>
              <a:off x="3958258" y="4999329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7" name="Freeform: Shape 1296">
              <a:extLst>
                <a:ext uri="{FF2B5EF4-FFF2-40B4-BE49-F238E27FC236}">
                  <a16:creationId xmlns:a16="http://schemas.microsoft.com/office/drawing/2014/main" id="{62D6053B-09FF-4412-8CE9-EE0B348F4A6C}"/>
                </a:ext>
              </a:extLst>
            </p:cNvPr>
            <p:cNvSpPr/>
            <p:nvPr/>
          </p:nvSpPr>
          <p:spPr>
            <a:xfrm>
              <a:off x="3968357" y="49993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8" name="Freeform: Shape 1297">
              <a:extLst>
                <a:ext uri="{FF2B5EF4-FFF2-40B4-BE49-F238E27FC236}">
                  <a16:creationId xmlns:a16="http://schemas.microsoft.com/office/drawing/2014/main" id="{F53313B4-231E-468E-8AD0-2938E3CCFDD3}"/>
                </a:ext>
              </a:extLst>
            </p:cNvPr>
            <p:cNvSpPr/>
            <p:nvPr/>
          </p:nvSpPr>
          <p:spPr>
            <a:xfrm>
              <a:off x="3973406" y="49993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9" name="Freeform: Shape 1298">
              <a:extLst>
                <a:ext uri="{FF2B5EF4-FFF2-40B4-BE49-F238E27FC236}">
                  <a16:creationId xmlns:a16="http://schemas.microsoft.com/office/drawing/2014/main" id="{488AB245-E821-4F31-9057-85D5E8E685D1}"/>
                </a:ext>
              </a:extLst>
            </p:cNvPr>
            <p:cNvSpPr/>
            <p:nvPr/>
          </p:nvSpPr>
          <p:spPr>
            <a:xfrm>
              <a:off x="3978455" y="49993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0" name="Freeform: Shape 1299">
              <a:extLst>
                <a:ext uri="{FF2B5EF4-FFF2-40B4-BE49-F238E27FC236}">
                  <a16:creationId xmlns:a16="http://schemas.microsoft.com/office/drawing/2014/main" id="{A9AA1CC1-5B2C-4B99-A412-1B8C8AF65FB3}"/>
                </a:ext>
              </a:extLst>
            </p:cNvPr>
            <p:cNvSpPr/>
            <p:nvPr/>
          </p:nvSpPr>
          <p:spPr>
            <a:xfrm>
              <a:off x="3983504" y="4999329"/>
              <a:ext cx="3815" cy="12431"/>
            </a:xfrm>
            <a:custGeom>
              <a:avLst/>
              <a:gdLst>
                <a:gd name="connsiteX0" fmla="*/ 0 w 3815"/>
                <a:gd name="connsiteY0" fmla="*/ 0 h 12431"/>
                <a:gd name="connsiteX1" fmla="*/ 0 w 3815"/>
                <a:gd name="connsiteY1" fmla="*/ 0 h 12431"/>
                <a:gd name="connsiteX2" fmla="*/ 3815 w 3815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5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1" name="Freeform: Shape 1300">
              <a:extLst>
                <a:ext uri="{FF2B5EF4-FFF2-40B4-BE49-F238E27FC236}">
                  <a16:creationId xmlns:a16="http://schemas.microsoft.com/office/drawing/2014/main" id="{158E52E4-5C40-471B-B810-A14CDD122C94}"/>
                </a:ext>
              </a:extLst>
            </p:cNvPr>
            <p:cNvSpPr/>
            <p:nvPr/>
          </p:nvSpPr>
          <p:spPr>
            <a:xfrm>
              <a:off x="3987320" y="49993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2" name="Freeform: Shape 1301">
              <a:extLst>
                <a:ext uri="{FF2B5EF4-FFF2-40B4-BE49-F238E27FC236}">
                  <a16:creationId xmlns:a16="http://schemas.microsoft.com/office/drawing/2014/main" id="{72CDFEAA-569F-4747-9BA5-D289546C6D90}"/>
                </a:ext>
              </a:extLst>
            </p:cNvPr>
            <p:cNvSpPr/>
            <p:nvPr/>
          </p:nvSpPr>
          <p:spPr>
            <a:xfrm>
              <a:off x="3992369" y="4995102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3" name="Freeform: Shape 1302">
              <a:extLst>
                <a:ext uri="{FF2B5EF4-FFF2-40B4-BE49-F238E27FC236}">
                  <a16:creationId xmlns:a16="http://schemas.microsoft.com/office/drawing/2014/main" id="{DEED9910-1E39-48D0-9BB3-8183E59E3169}"/>
                </a:ext>
              </a:extLst>
            </p:cNvPr>
            <p:cNvSpPr/>
            <p:nvPr/>
          </p:nvSpPr>
          <p:spPr>
            <a:xfrm>
              <a:off x="3992369" y="499510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4" name="Freeform: Shape 1303">
              <a:extLst>
                <a:ext uri="{FF2B5EF4-FFF2-40B4-BE49-F238E27FC236}">
                  <a16:creationId xmlns:a16="http://schemas.microsoft.com/office/drawing/2014/main" id="{F60827D9-445C-4AE3-8792-5EA915991746}"/>
                </a:ext>
              </a:extLst>
            </p:cNvPr>
            <p:cNvSpPr/>
            <p:nvPr/>
          </p:nvSpPr>
          <p:spPr>
            <a:xfrm>
              <a:off x="3997418" y="499510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5" name="Freeform: Shape 1304">
              <a:extLst>
                <a:ext uri="{FF2B5EF4-FFF2-40B4-BE49-F238E27FC236}">
                  <a16:creationId xmlns:a16="http://schemas.microsoft.com/office/drawing/2014/main" id="{26E9F7A4-93E8-4807-BED5-63CE1F44EEC6}"/>
                </a:ext>
              </a:extLst>
            </p:cNvPr>
            <p:cNvSpPr/>
            <p:nvPr/>
          </p:nvSpPr>
          <p:spPr>
            <a:xfrm>
              <a:off x="4002467" y="499510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6" name="Freeform: Shape 1305">
              <a:extLst>
                <a:ext uri="{FF2B5EF4-FFF2-40B4-BE49-F238E27FC236}">
                  <a16:creationId xmlns:a16="http://schemas.microsoft.com/office/drawing/2014/main" id="{106BF362-9398-4F01-8610-6FE3A6EA6973}"/>
                </a:ext>
              </a:extLst>
            </p:cNvPr>
            <p:cNvSpPr/>
            <p:nvPr/>
          </p:nvSpPr>
          <p:spPr>
            <a:xfrm>
              <a:off x="4007517" y="499510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7" name="Freeform: Shape 1306">
              <a:extLst>
                <a:ext uri="{FF2B5EF4-FFF2-40B4-BE49-F238E27FC236}">
                  <a16:creationId xmlns:a16="http://schemas.microsoft.com/office/drawing/2014/main" id="{5C8966BF-0E7F-4C26-AE7D-D295BED79EAC}"/>
                </a:ext>
              </a:extLst>
            </p:cNvPr>
            <p:cNvSpPr/>
            <p:nvPr/>
          </p:nvSpPr>
          <p:spPr>
            <a:xfrm>
              <a:off x="4012566" y="499510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8" name="Freeform: Shape 1307">
              <a:extLst>
                <a:ext uri="{FF2B5EF4-FFF2-40B4-BE49-F238E27FC236}">
                  <a16:creationId xmlns:a16="http://schemas.microsoft.com/office/drawing/2014/main" id="{0F785278-D8E4-4963-8BDC-B8130259DDF2}"/>
                </a:ext>
              </a:extLst>
            </p:cNvPr>
            <p:cNvSpPr/>
            <p:nvPr/>
          </p:nvSpPr>
          <p:spPr>
            <a:xfrm>
              <a:off x="4017615" y="499510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9" name="Freeform: Shape 1308">
              <a:extLst>
                <a:ext uri="{FF2B5EF4-FFF2-40B4-BE49-F238E27FC236}">
                  <a16:creationId xmlns:a16="http://schemas.microsoft.com/office/drawing/2014/main" id="{3590BE9A-F843-4413-811B-9FCBF13D3D99}"/>
                </a:ext>
              </a:extLst>
            </p:cNvPr>
            <p:cNvSpPr/>
            <p:nvPr/>
          </p:nvSpPr>
          <p:spPr>
            <a:xfrm>
              <a:off x="4022665" y="499510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0" name="Freeform: Shape 1309">
              <a:extLst>
                <a:ext uri="{FF2B5EF4-FFF2-40B4-BE49-F238E27FC236}">
                  <a16:creationId xmlns:a16="http://schemas.microsoft.com/office/drawing/2014/main" id="{1F411CC5-2D9D-4C9A-AB82-7DFD92E89E1D}"/>
                </a:ext>
              </a:extLst>
            </p:cNvPr>
            <p:cNvSpPr/>
            <p:nvPr/>
          </p:nvSpPr>
          <p:spPr>
            <a:xfrm>
              <a:off x="4027714" y="4995102"/>
              <a:ext cx="8864" cy="12431"/>
            </a:xfrm>
            <a:custGeom>
              <a:avLst/>
              <a:gdLst>
                <a:gd name="connsiteX0" fmla="*/ 0 w 8864"/>
                <a:gd name="connsiteY0" fmla="*/ 0 h 12431"/>
                <a:gd name="connsiteX1" fmla="*/ 0 w 8864"/>
                <a:gd name="connsiteY1" fmla="*/ 0 h 12431"/>
                <a:gd name="connsiteX2" fmla="*/ 8864 w 886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4" h="12431">
                  <a:moveTo>
                    <a:pt x="0" y="0"/>
                  </a:moveTo>
                  <a:lnTo>
                    <a:pt x="0" y="0"/>
                  </a:lnTo>
                  <a:lnTo>
                    <a:pt x="8864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1" name="Freeform: Shape 1310">
              <a:extLst>
                <a:ext uri="{FF2B5EF4-FFF2-40B4-BE49-F238E27FC236}">
                  <a16:creationId xmlns:a16="http://schemas.microsoft.com/office/drawing/2014/main" id="{E32969F3-7C21-4548-A1AB-49A5E78F3DBB}"/>
                </a:ext>
              </a:extLst>
            </p:cNvPr>
            <p:cNvSpPr/>
            <p:nvPr/>
          </p:nvSpPr>
          <p:spPr>
            <a:xfrm>
              <a:off x="4036578" y="499510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2" name="Freeform: Shape 1311">
              <a:extLst>
                <a:ext uri="{FF2B5EF4-FFF2-40B4-BE49-F238E27FC236}">
                  <a16:creationId xmlns:a16="http://schemas.microsoft.com/office/drawing/2014/main" id="{35750AE4-35DC-443A-9A50-50049F6DF09A}"/>
                </a:ext>
              </a:extLst>
            </p:cNvPr>
            <p:cNvSpPr/>
            <p:nvPr/>
          </p:nvSpPr>
          <p:spPr>
            <a:xfrm>
              <a:off x="4041628" y="4989508"/>
              <a:ext cx="11220" cy="5594"/>
            </a:xfrm>
            <a:custGeom>
              <a:avLst/>
              <a:gdLst>
                <a:gd name="connsiteX0" fmla="*/ 0 w 11220"/>
                <a:gd name="connsiteY0" fmla="*/ 5595 h 5594"/>
                <a:gd name="connsiteX1" fmla="*/ 0 w 11220"/>
                <a:gd name="connsiteY1" fmla="*/ 5595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5"/>
                  </a:moveTo>
                  <a:lnTo>
                    <a:pt x="0" y="559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3" name="Freeform: Shape 1312">
              <a:extLst>
                <a:ext uri="{FF2B5EF4-FFF2-40B4-BE49-F238E27FC236}">
                  <a16:creationId xmlns:a16="http://schemas.microsoft.com/office/drawing/2014/main" id="{F5DCCDC3-8600-4BFA-9E6F-807D8902F52D}"/>
                </a:ext>
              </a:extLst>
            </p:cNvPr>
            <p:cNvSpPr/>
            <p:nvPr/>
          </p:nvSpPr>
          <p:spPr>
            <a:xfrm>
              <a:off x="4041628" y="498950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4" name="Freeform: Shape 1313">
              <a:extLst>
                <a:ext uri="{FF2B5EF4-FFF2-40B4-BE49-F238E27FC236}">
                  <a16:creationId xmlns:a16="http://schemas.microsoft.com/office/drawing/2014/main" id="{7233B452-CA47-499B-B77C-0D94FE8A87C4}"/>
                </a:ext>
              </a:extLst>
            </p:cNvPr>
            <p:cNvSpPr/>
            <p:nvPr/>
          </p:nvSpPr>
          <p:spPr>
            <a:xfrm>
              <a:off x="4046677" y="498950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5" name="Freeform: Shape 1314">
              <a:extLst>
                <a:ext uri="{FF2B5EF4-FFF2-40B4-BE49-F238E27FC236}">
                  <a16:creationId xmlns:a16="http://schemas.microsoft.com/office/drawing/2014/main" id="{FB00B895-E60E-4044-A725-C64D07849C95}"/>
                </a:ext>
              </a:extLst>
            </p:cNvPr>
            <p:cNvSpPr/>
            <p:nvPr/>
          </p:nvSpPr>
          <p:spPr>
            <a:xfrm>
              <a:off x="4051726" y="498950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6" name="Freeform: Shape 1315">
              <a:extLst>
                <a:ext uri="{FF2B5EF4-FFF2-40B4-BE49-F238E27FC236}">
                  <a16:creationId xmlns:a16="http://schemas.microsoft.com/office/drawing/2014/main" id="{2B125617-F9D3-4128-97E7-B79A53895C64}"/>
                </a:ext>
              </a:extLst>
            </p:cNvPr>
            <p:cNvSpPr/>
            <p:nvPr/>
          </p:nvSpPr>
          <p:spPr>
            <a:xfrm>
              <a:off x="4056776" y="498950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7" name="Freeform: Shape 1316">
              <a:extLst>
                <a:ext uri="{FF2B5EF4-FFF2-40B4-BE49-F238E27FC236}">
                  <a16:creationId xmlns:a16="http://schemas.microsoft.com/office/drawing/2014/main" id="{6EA4A848-0822-48B7-9D8B-F3AA0907D3CD}"/>
                </a:ext>
              </a:extLst>
            </p:cNvPr>
            <p:cNvSpPr/>
            <p:nvPr/>
          </p:nvSpPr>
          <p:spPr>
            <a:xfrm>
              <a:off x="4061825" y="4985281"/>
              <a:ext cx="11220" cy="4226"/>
            </a:xfrm>
            <a:custGeom>
              <a:avLst/>
              <a:gdLst>
                <a:gd name="connsiteX0" fmla="*/ 0 w 11220"/>
                <a:gd name="connsiteY0" fmla="*/ 4227 h 4226"/>
                <a:gd name="connsiteX1" fmla="*/ 0 w 11220"/>
                <a:gd name="connsiteY1" fmla="*/ 4227 h 4226"/>
                <a:gd name="connsiteX2" fmla="*/ 0 w 11220"/>
                <a:gd name="connsiteY2" fmla="*/ 0 h 4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226">
                  <a:moveTo>
                    <a:pt x="0" y="4227"/>
                  </a:moveTo>
                  <a:lnTo>
                    <a:pt x="0" y="422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8" name="Freeform: Shape 1317">
              <a:extLst>
                <a:ext uri="{FF2B5EF4-FFF2-40B4-BE49-F238E27FC236}">
                  <a16:creationId xmlns:a16="http://schemas.microsoft.com/office/drawing/2014/main" id="{57B187E3-3845-4823-8F45-788AA6514D09}"/>
                </a:ext>
              </a:extLst>
            </p:cNvPr>
            <p:cNvSpPr/>
            <p:nvPr/>
          </p:nvSpPr>
          <p:spPr>
            <a:xfrm>
              <a:off x="4061825" y="4985281"/>
              <a:ext cx="15147" cy="12431"/>
            </a:xfrm>
            <a:custGeom>
              <a:avLst/>
              <a:gdLst>
                <a:gd name="connsiteX0" fmla="*/ 0 w 15147"/>
                <a:gd name="connsiteY0" fmla="*/ 0 h 12431"/>
                <a:gd name="connsiteX1" fmla="*/ 0 w 15147"/>
                <a:gd name="connsiteY1" fmla="*/ 0 h 12431"/>
                <a:gd name="connsiteX2" fmla="*/ 15148 w 1514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7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9" name="Freeform: Shape 1318">
              <a:extLst>
                <a:ext uri="{FF2B5EF4-FFF2-40B4-BE49-F238E27FC236}">
                  <a16:creationId xmlns:a16="http://schemas.microsoft.com/office/drawing/2014/main" id="{04171876-A3F3-4A31-8906-7CDD456D245F}"/>
                </a:ext>
              </a:extLst>
            </p:cNvPr>
            <p:cNvSpPr/>
            <p:nvPr/>
          </p:nvSpPr>
          <p:spPr>
            <a:xfrm>
              <a:off x="4076973" y="4979686"/>
              <a:ext cx="11220" cy="5594"/>
            </a:xfrm>
            <a:custGeom>
              <a:avLst/>
              <a:gdLst>
                <a:gd name="connsiteX0" fmla="*/ 0 w 11220"/>
                <a:gd name="connsiteY0" fmla="*/ 5595 h 5594"/>
                <a:gd name="connsiteX1" fmla="*/ 0 w 11220"/>
                <a:gd name="connsiteY1" fmla="*/ 5595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5"/>
                  </a:moveTo>
                  <a:lnTo>
                    <a:pt x="0" y="559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0" name="Freeform: Shape 1319">
              <a:extLst>
                <a:ext uri="{FF2B5EF4-FFF2-40B4-BE49-F238E27FC236}">
                  <a16:creationId xmlns:a16="http://schemas.microsoft.com/office/drawing/2014/main" id="{ADE587EA-8C8B-4F05-AD7B-C62BCCCD1556}"/>
                </a:ext>
              </a:extLst>
            </p:cNvPr>
            <p:cNvSpPr/>
            <p:nvPr/>
          </p:nvSpPr>
          <p:spPr>
            <a:xfrm>
              <a:off x="4076973" y="497968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1" name="Freeform: Shape 1320">
              <a:extLst>
                <a:ext uri="{FF2B5EF4-FFF2-40B4-BE49-F238E27FC236}">
                  <a16:creationId xmlns:a16="http://schemas.microsoft.com/office/drawing/2014/main" id="{08EFB87B-3376-45F5-9408-BDD19897ED72}"/>
                </a:ext>
              </a:extLst>
            </p:cNvPr>
            <p:cNvSpPr/>
            <p:nvPr/>
          </p:nvSpPr>
          <p:spPr>
            <a:xfrm>
              <a:off x="4082022" y="4979686"/>
              <a:ext cx="3702" cy="12431"/>
            </a:xfrm>
            <a:custGeom>
              <a:avLst/>
              <a:gdLst>
                <a:gd name="connsiteX0" fmla="*/ 0 w 3702"/>
                <a:gd name="connsiteY0" fmla="*/ 0 h 12431"/>
                <a:gd name="connsiteX1" fmla="*/ 0 w 3702"/>
                <a:gd name="connsiteY1" fmla="*/ 0 h 12431"/>
                <a:gd name="connsiteX2" fmla="*/ 3703 w 370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2" h="12431">
                  <a:moveTo>
                    <a:pt x="0" y="0"/>
                  </a:moveTo>
                  <a:lnTo>
                    <a:pt x="0" y="0"/>
                  </a:lnTo>
                  <a:lnTo>
                    <a:pt x="3703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2" name="Freeform: Shape 1321">
              <a:extLst>
                <a:ext uri="{FF2B5EF4-FFF2-40B4-BE49-F238E27FC236}">
                  <a16:creationId xmlns:a16="http://schemas.microsoft.com/office/drawing/2014/main" id="{08BC32C4-0ECC-4E87-AEFF-D060EF5F3949}"/>
                </a:ext>
              </a:extLst>
            </p:cNvPr>
            <p:cNvSpPr/>
            <p:nvPr/>
          </p:nvSpPr>
          <p:spPr>
            <a:xfrm>
              <a:off x="4085725" y="497968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3" name="Freeform: Shape 1322">
              <a:extLst>
                <a:ext uri="{FF2B5EF4-FFF2-40B4-BE49-F238E27FC236}">
                  <a16:creationId xmlns:a16="http://schemas.microsoft.com/office/drawing/2014/main" id="{E83A86F1-E3F0-4A7C-8669-7B11FE1C8566}"/>
                </a:ext>
              </a:extLst>
            </p:cNvPr>
            <p:cNvSpPr/>
            <p:nvPr/>
          </p:nvSpPr>
          <p:spPr>
            <a:xfrm>
              <a:off x="4090774" y="497968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4" name="Freeform: Shape 1323">
              <a:extLst>
                <a:ext uri="{FF2B5EF4-FFF2-40B4-BE49-F238E27FC236}">
                  <a16:creationId xmlns:a16="http://schemas.microsoft.com/office/drawing/2014/main" id="{A109A9E4-5A2E-42B7-93F4-16B17B2086B7}"/>
                </a:ext>
              </a:extLst>
            </p:cNvPr>
            <p:cNvSpPr/>
            <p:nvPr/>
          </p:nvSpPr>
          <p:spPr>
            <a:xfrm>
              <a:off x="4095824" y="4975584"/>
              <a:ext cx="11220" cy="4102"/>
            </a:xfrm>
            <a:custGeom>
              <a:avLst/>
              <a:gdLst>
                <a:gd name="connsiteX0" fmla="*/ 0 w 11220"/>
                <a:gd name="connsiteY0" fmla="*/ 4102 h 4102"/>
                <a:gd name="connsiteX1" fmla="*/ 0 w 11220"/>
                <a:gd name="connsiteY1" fmla="*/ 4102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2"/>
                  </a:moveTo>
                  <a:lnTo>
                    <a:pt x="0" y="410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5" name="Freeform: Shape 1324">
              <a:extLst>
                <a:ext uri="{FF2B5EF4-FFF2-40B4-BE49-F238E27FC236}">
                  <a16:creationId xmlns:a16="http://schemas.microsoft.com/office/drawing/2014/main" id="{4C8FC697-C8D0-463A-B698-912228BD1496}"/>
                </a:ext>
              </a:extLst>
            </p:cNvPr>
            <p:cNvSpPr/>
            <p:nvPr/>
          </p:nvSpPr>
          <p:spPr>
            <a:xfrm>
              <a:off x="4095824" y="4975584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6" name="Freeform: Shape 1325">
              <a:extLst>
                <a:ext uri="{FF2B5EF4-FFF2-40B4-BE49-F238E27FC236}">
                  <a16:creationId xmlns:a16="http://schemas.microsoft.com/office/drawing/2014/main" id="{A565D64D-E4D3-429B-BFB5-8DCF73FD060F}"/>
                </a:ext>
              </a:extLst>
            </p:cNvPr>
            <p:cNvSpPr/>
            <p:nvPr/>
          </p:nvSpPr>
          <p:spPr>
            <a:xfrm>
              <a:off x="4105922" y="49755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7" name="Freeform: Shape 1326">
              <a:extLst>
                <a:ext uri="{FF2B5EF4-FFF2-40B4-BE49-F238E27FC236}">
                  <a16:creationId xmlns:a16="http://schemas.microsoft.com/office/drawing/2014/main" id="{E2824F67-546D-4869-A3A9-C506E259FEA8}"/>
                </a:ext>
              </a:extLst>
            </p:cNvPr>
            <p:cNvSpPr/>
            <p:nvPr/>
          </p:nvSpPr>
          <p:spPr>
            <a:xfrm>
              <a:off x="4110972" y="49755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8" name="Freeform: Shape 1327">
              <a:extLst>
                <a:ext uri="{FF2B5EF4-FFF2-40B4-BE49-F238E27FC236}">
                  <a16:creationId xmlns:a16="http://schemas.microsoft.com/office/drawing/2014/main" id="{AFD58C60-8C14-4A54-BDD0-CBA66C24A1F1}"/>
                </a:ext>
              </a:extLst>
            </p:cNvPr>
            <p:cNvSpPr/>
            <p:nvPr/>
          </p:nvSpPr>
          <p:spPr>
            <a:xfrm>
              <a:off x="4116021" y="49755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9" name="Freeform: Shape 1328">
              <a:extLst>
                <a:ext uri="{FF2B5EF4-FFF2-40B4-BE49-F238E27FC236}">
                  <a16:creationId xmlns:a16="http://schemas.microsoft.com/office/drawing/2014/main" id="{3932EE67-6FE0-438F-BC95-A2D9A6A49676}"/>
                </a:ext>
              </a:extLst>
            </p:cNvPr>
            <p:cNvSpPr/>
            <p:nvPr/>
          </p:nvSpPr>
          <p:spPr>
            <a:xfrm>
              <a:off x="4121070" y="49755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0" name="Freeform: Shape 1329">
              <a:extLst>
                <a:ext uri="{FF2B5EF4-FFF2-40B4-BE49-F238E27FC236}">
                  <a16:creationId xmlns:a16="http://schemas.microsoft.com/office/drawing/2014/main" id="{4F0448BF-E9DD-4FEC-AC28-88EDCA38E8B3}"/>
                </a:ext>
              </a:extLst>
            </p:cNvPr>
            <p:cNvSpPr/>
            <p:nvPr/>
          </p:nvSpPr>
          <p:spPr>
            <a:xfrm>
              <a:off x="4126120" y="49755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1" name="Freeform: Shape 1330">
              <a:extLst>
                <a:ext uri="{FF2B5EF4-FFF2-40B4-BE49-F238E27FC236}">
                  <a16:creationId xmlns:a16="http://schemas.microsoft.com/office/drawing/2014/main" id="{DB1B5D78-699A-4487-8942-EAE1B85CA3FE}"/>
                </a:ext>
              </a:extLst>
            </p:cNvPr>
            <p:cNvSpPr/>
            <p:nvPr/>
          </p:nvSpPr>
          <p:spPr>
            <a:xfrm>
              <a:off x="4131169" y="4975584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2" name="Freeform: Shape 1331">
              <a:extLst>
                <a:ext uri="{FF2B5EF4-FFF2-40B4-BE49-F238E27FC236}">
                  <a16:creationId xmlns:a16="http://schemas.microsoft.com/office/drawing/2014/main" id="{CE334402-9399-410A-847D-13AB4426DE01}"/>
                </a:ext>
              </a:extLst>
            </p:cNvPr>
            <p:cNvSpPr/>
            <p:nvPr/>
          </p:nvSpPr>
          <p:spPr>
            <a:xfrm>
              <a:off x="4134984" y="49755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3" name="Freeform: Shape 1332">
              <a:extLst>
                <a:ext uri="{FF2B5EF4-FFF2-40B4-BE49-F238E27FC236}">
                  <a16:creationId xmlns:a16="http://schemas.microsoft.com/office/drawing/2014/main" id="{757E34FB-60C2-40F7-8DE3-380417DFABC0}"/>
                </a:ext>
              </a:extLst>
            </p:cNvPr>
            <p:cNvSpPr/>
            <p:nvPr/>
          </p:nvSpPr>
          <p:spPr>
            <a:xfrm>
              <a:off x="4140033" y="49755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4" name="Freeform: Shape 1333">
              <a:extLst>
                <a:ext uri="{FF2B5EF4-FFF2-40B4-BE49-F238E27FC236}">
                  <a16:creationId xmlns:a16="http://schemas.microsoft.com/office/drawing/2014/main" id="{28516DE2-9528-4EF4-A471-1D3297C2E87F}"/>
                </a:ext>
              </a:extLst>
            </p:cNvPr>
            <p:cNvSpPr/>
            <p:nvPr/>
          </p:nvSpPr>
          <p:spPr>
            <a:xfrm>
              <a:off x="4145083" y="49755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5" name="Freeform: Shape 1334">
              <a:extLst>
                <a:ext uri="{FF2B5EF4-FFF2-40B4-BE49-F238E27FC236}">
                  <a16:creationId xmlns:a16="http://schemas.microsoft.com/office/drawing/2014/main" id="{5F238CFB-8ECA-4EE4-81A4-D6F46CE84934}"/>
                </a:ext>
              </a:extLst>
            </p:cNvPr>
            <p:cNvSpPr/>
            <p:nvPr/>
          </p:nvSpPr>
          <p:spPr>
            <a:xfrm>
              <a:off x="4150132" y="49755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6" name="Freeform: Shape 1335">
              <a:extLst>
                <a:ext uri="{FF2B5EF4-FFF2-40B4-BE49-F238E27FC236}">
                  <a16:creationId xmlns:a16="http://schemas.microsoft.com/office/drawing/2014/main" id="{5BF8CE87-BA06-45A7-AE81-376EA6CE5EDC}"/>
                </a:ext>
              </a:extLst>
            </p:cNvPr>
            <p:cNvSpPr/>
            <p:nvPr/>
          </p:nvSpPr>
          <p:spPr>
            <a:xfrm>
              <a:off x="4155181" y="49755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7" name="Freeform: Shape 1336">
              <a:extLst>
                <a:ext uri="{FF2B5EF4-FFF2-40B4-BE49-F238E27FC236}">
                  <a16:creationId xmlns:a16="http://schemas.microsoft.com/office/drawing/2014/main" id="{0041EF0A-4286-4D12-8694-290E680214DD}"/>
                </a:ext>
              </a:extLst>
            </p:cNvPr>
            <p:cNvSpPr/>
            <p:nvPr/>
          </p:nvSpPr>
          <p:spPr>
            <a:xfrm>
              <a:off x="4160230" y="49755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8" name="Freeform: Shape 1337">
              <a:extLst>
                <a:ext uri="{FF2B5EF4-FFF2-40B4-BE49-F238E27FC236}">
                  <a16:creationId xmlns:a16="http://schemas.microsoft.com/office/drawing/2014/main" id="{7EB606A9-F52D-4642-8909-6D7BCE6564A5}"/>
                </a:ext>
              </a:extLst>
            </p:cNvPr>
            <p:cNvSpPr/>
            <p:nvPr/>
          </p:nvSpPr>
          <p:spPr>
            <a:xfrm>
              <a:off x="4165280" y="4975584"/>
              <a:ext cx="8864" cy="12431"/>
            </a:xfrm>
            <a:custGeom>
              <a:avLst/>
              <a:gdLst>
                <a:gd name="connsiteX0" fmla="*/ 0 w 8864"/>
                <a:gd name="connsiteY0" fmla="*/ 0 h 12431"/>
                <a:gd name="connsiteX1" fmla="*/ 0 w 8864"/>
                <a:gd name="connsiteY1" fmla="*/ 0 h 12431"/>
                <a:gd name="connsiteX2" fmla="*/ 8864 w 886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4" h="12431">
                  <a:moveTo>
                    <a:pt x="0" y="0"/>
                  </a:moveTo>
                  <a:lnTo>
                    <a:pt x="0" y="0"/>
                  </a:lnTo>
                  <a:lnTo>
                    <a:pt x="8864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9" name="Freeform: Shape 1338">
              <a:extLst>
                <a:ext uri="{FF2B5EF4-FFF2-40B4-BE49-F238E27FC236}">
                  <a16:creationId xmlns:a16="http://schemas.microsoft.com/office/drawing/2014/main" id="{F883D181-D5EE-4B61-9851-3E21868FE82E}"/>
                </a:ext>
              </a:extLst>
            </p:cNvPr>
            <p:cNvSpPr/>
            <p:nvPr/>
          </p:nvSpPr>
          <p:spPr>
            <a:xfrm>
              <a:off x="4174144" y="49755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0" name="Freeform: Shape 1339">
              <a:extLst>
                <a:ext uri="{FF2B5EF4-FFF2-40B4-BE49-F238E27FC236}">
                  <a16:creationId xmlns:a16="http://schemas.microsoft.com/office/drawing/2014/main" id="{E522E39C-A9EB-4404-ADBF-1A786E7A43E0}"/>
                </a:ext>
              </a:extLst>
            </p:cNvPr>
            <p:cNvSpPr/>
            <p:nvPr/>
          </p:nvSpPr>
          <p:spPr>
            <a:xfrm>
              <a:off x="4179193" y="49755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1" name="Freeform: Shape 1340">
              <a:extLst>
                <a:ext uri="{FF2B5EF4-FFF2-40B4-BE49-F238E27FC236}">
                  <a16:creationId xmlns:a16="http://schemas.microsoft.com/office/drawing/2014/main" id="{CA46D110-D3B9-4C0B-80FC-877A373368F8}"/>
                </a:ext>
              </a:extLst>
            </p:cNvPr>
            <p:cNvSpPr/>
            <p:nvPr/>
          </p:nvSpPr>
          <p:spPr>
            <a:xfrm>
              <a:off x="4184243" y="49755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2" name="Freeform: Shape 1341">
              <a:extLst>
                <a:ext uri="{FF2B5EF4-FFF2-40B4-BE49-F238E27FC236}">
                  <a16:creationId xmlns:a16="http://schemas.microsoft.com/office/drawing/2014/main" id="{700CE229-C2ED-4763-BCDD-7995E180DF0E}"/>
                </a:ext>
              </a:extLst>
            </p:cNvPr>
            <p:cNvSpPr/>
            <p:nvPr/>
          </p:nvSpPr>
          <p:spPr>
            <a:xfrm>
              <a:off x="4189292" y="49755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3" name="Freeform: Shape 1342">
              <a:extLst>
                <a:ext uri="{FF2B5EF4-FFF2-40B4-BE49-F238E27FC236}">
                  <a16:creationId xmlns:a16="http://schemas.microsoft.com/office/drawing/2014/main" id="{B43207BE-4FD6-4E7D-8A8C-3928B26156F9}"/>
                </a:ext>
              </a:extLst>
            </p:cNvPr>
            <p:cNvSpPr/>
            <p:nvPr/>
          </p:nvSpPr>
          <p:spPr>
            <a:xfrm>
              <a:off x="4194341" y="49755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4" name="Freeform: Shape 1343">
              <a:extLst>
                <a:ext uri="{FF2B5EF4-FFF2-40B4-BE49-F238E27FC236}">
                  <a16:creationId xmlns:a16="http://schemas.microsoft.com/office/drawing/2014/main" id="{4CBA80CA-50C6-499A-B80C-F322781CEB84}"/>
                </a:ext>
              </a:extLst>
            </p:cNvPr>
            <p:cNvSpPr/>
            <p:nvPr/>
          </p:nvSpPr>
          <p:spPr>
            <a:xfrm>
              <a:off x="4199391" y="49755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5" name="Freeform: Shape 1344">
              <a:extLst>
                <a:ext uri="{FF2B5EF4-FFF2-40B4-BE49-F238E27FC236}">
                  <a16:creationId xmlns:a16="http://schemas.microsoft.com/office/drawing/2014/main" id="{05F585DF-A7A0-43F4-8DCC-37E1AF5EABA4}"/>
                </a:ext>
              </a:extLst>
            </p:cNvPr>
            <p:cNvSpPr/>
            <p:nvPr/>
          </p:nvSpPr>
          <p:spPr>
            <a:xfrm>
              <a:off x="4204440" y="497558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6" name="Freeform: Shape 1345">
              <a:extLst>
                <a:ext uri="{FF2B5EF4-FFF2-40B4-BE49-F238E27FC236}">
                  <a16:creationId xmlns:a16="http://schemas.microsoft.com/office/drawing/2014/main" id="{DEDD9189-1275-49E3-BAAE-EF30B6B16D25}"/>
                </a:ext>
              </a:extLst>
            </p:cNvPr>
            <p:cNvSpPr/>
            <p:nvPr/>
          </p:nvSpPr>
          <p:spPr>
            <a:xfrm>
              <a:off x="4209489" y="4969990"/>
              <a:ext cx="11220" cy="5594"/>
            </a:xfrm>
            <a:custGeom>
              <a:avLst/>
              <a:gdLst>
                <a:gd name="connsiteX0" fmla="*/ 0 w 11220"/>
                <a:gd name="connsiteY0" fmla="*/ 5595 h 5594"/>
                <a:gd name="connsiteX1" fmla="*/ 0 w 11220"/>
                <a:gd name="connsiteY1" fmla="*/ 5595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5"/>
                  </a:moveTo>
                  <a:lnTo>
                    <a:pt x="0" y="559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7" name="Freeform: Shape 1346">
              <a:extLst>
                <a:ext uri="{FF2B5EF4-FFF2-40B4-BE49-F238E27FC236}">
                  <a16:creationId xmlns:a16="http://schemas.microsoft.com/office/drawing/2014/main" id="{29816C9F-EFE8-4C6A-8508-2A8EBF135BB6}"/>
                </a:ext>
              </a:extLst>
            </p:cNvPr>
            <p:cNvSpPr/>
            <p:nvPr/>
          </p:nvSpPr>
          <p:spPr>
            <a:xfrm>
              <a:off x="4209489" y="496999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8" name="Freeform: Shape 1347">
              <a:extLst>
                <a:ext uri="{FF2B5EF4-FFF2-40B4-BE49-F238E27FC236}">
                  <a16:creationId xmlns:a16="http://schemas.microsoft.com/office/drawing/2014/main" id="{EBDCE394-2F16-4924-8A09-6D8C5861FFE2}"/>
                </a:ext>
              </a:extLst>
            </p:cNvPr>
            <p:cNvSpPr/>
            <p:nvPr/>
          </p:nvSpPr>
          <p:spPr>
            <a:xfrm>
              <a:off x="4214539" y="496999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9" name="Freeform: Shape 1348">
              <a:extLst>
                <a:ext uri="{FF2B5EF4-FFF2-40B4-BE49-F238E27FC236}">
                  <a16:creationId xmlns:a16="http://schemas.microsoft.com/office/drawing/2014/main" id="{578784D0-D0B2-48E4-BF25-C802AB73A7B7}"/>
                </a:ext>
              </a:extLst>
            </p:cNvPr>
            <p:cNvSpPr/>
            <p:nvPr/>
          </p:nvSpPr>
          <p:spPr>
            <a:xfrm>
              <a:off x="4219588" y="4969990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0" name="Freeform: Shape 1349">
              <a:extLst>
                <a:ext uri="{FF2B5EF4-FFF2-40B4-BE49-F238E27FC236}">
                  <a16:creationId xmlns:a16="http://schemas.microsoft.com/office/drawing/2014/main" id="{98623785-9187-4A80-B48C-216C0CF0D799}"/>
                </a:ext>
              </a:extLst>
            </p:cNvPr>
            <p:cNvSpPr/>
            <p:nvPr/>
          </p:nvSpPr>
          <p:spPr>
            <a:xfrm>
              <a:off x="4223403" y="496999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1" name="Freeform: Shape 1350">
              <a:extLst>
                <a:ext uri="{FF2B5EF4-FFF2-40B4-BE49-F238E27FC236}">
                  <a16:creationId xmlns:a16="http://schemas.microsoft.com/office/drawing/2014/main" id="{AAC272D9-50B0-4984-B978-6746C296DCED}"/>
                </a:ext>
              </a:extLst>
            </p:cNvPr>
            <p:cNvSpPr/>
            <p:nvPr/>
          </p:nvSpPr>
          <p:spPr>
            <a:xfrm>
              <a:off x="4228452" y="496999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2" name="Freeform: Shape 1351">
              <a:extLst>
                <a:ext uri="{FF2B5EF4-FFF2-40B4-BE49-F238E27FC236}">
                  <a16:creationId xmlns:a16="http://schemas.microsoft.com/office/drawing/2014/main" id="{7633AFDC-54D7-4C6C-A734-538552054EDC}"/>
                </a:ext>
              </a:extLst>
            </p:cNvPr>
            <p:cNvSpPr/>
            <p:nvPr/>
          </p:nvSpPr>
          <p:spPr>
            <a:xfrm>
              <a:off x="4233502" y="4969990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3" name="Freeform: Shape 1352">
              <a:extLst>
                <a:ext uri="{FF2B5EF4-FFF2-40B4-BE49-F238E27FC236}">
                  <a16:creationId xmlns:a16="http://schemas.microsoft.com/office/drawing/2014/main" id="{691EAB28-AF91-4C99-B64F-B0C2DB56B92E}"/>
                </a:ext>
              </a:extLst>
            </p:cNvPr>
            <p:cNvSpPr/>
            <p:nvPr/>
          </p:nvSpPr>
          <p:spPr>
            <a:xfrm>
              <a:off x="4243600" y="4960168"/>
              <a:ext cx="11220" cy="9821"/>
            </a:xfrm>
            <a:custGeom>
              <a:avLst/>
              <a:gdLst>
                <a:gd name="connsiteX0" fmla="*/ 0 w 11220"/>
                <a:gd name="connsiteY0" fmla="*/ 9821 h 9821"/>
                <a:gd name="connsiteX1" fmla="*/ 0 w 11220"/>
                <a:gd name="connsiteY1" fmla="*/ 9821 h 9821"/>
                <a:gd name="connsiteX2" fmla="*/ 0 w 11220"/>
                <a:gd name="connsiteY2" fmla="*/ 0 h 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9821">
                  <a:moveTo>
                    <a:pt x="0" y="9821"/>
                  </a:moveTo>
                  <a:lnTo>
                    <a:pt x="0" y="9821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4" name="Freeform: Shape 1353">
              <a:extLst>
                <a:ext uri="{FF2B5EF4-FFF2-40B4-BE49-F238E27FC236}">
                  <a16:creationId xmlns:a16="http://schemas.microsoft.com/office/drawing/2014/main" id="{D89CA499-9BDE-49E7-BEDB-BDDA89517797}"/>
                </a:ext>
              </a:extLst>
            </p:cNvPr>
            <p:cNvSpPr/>
            <p:nvPr/>
          </p:nvSpPr>
          <p:spPr>
            <a:xfrm>
              <a:off x="4243600" y="496016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5" name="Freeform: Shape 1354">
              <a:extLst>
                <a:ext uri="{FF2B5EF4-FFF2-40B4-BE49-F238E27FC236}">
                  <a16:creationId xmlns:a16="http://schemas.microsoft.com/office/drawing/2014/main" id="{9963DBA8-F16F-490F-8B8A-C65B13F5CEAA}"/>
                </a:ext>
              </a:extLst>
            </p:cNvPr>
            <p:cNvSpPr/>
            <p:nvPr/>
          </p:nvSpPr>
          <p:spPr>
            <a:xfrm>
              <a:off x="4248649" y="496016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6" name="Freeform: Shape 1355">
              <a:extLst>
                <a:ext uri="{FF2B5EF4-FFF2-40B4-BE49-F238E27FC236}">
                  <a16:creationId xmlns:a16="http://schemas.microsoft.com/office/drawing/2014/main" id="{E9AA4B51-9641-4C1E-9B78-9F84E5B59AFD}"/>
                </a:ext>
              </a:extLst>
            </p:cNvPr>
            <p:cNvSpPr/>
            <p:nvPr/>
          </p:nvSpPr>
          <p:spPr>
            <a:xfrm>
              <a:off x="4253699" y="496016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7" name="Freeform: Shape 1356">
              <a:extLst>
                <a:ext uri="{FF2B5EF4-FFF2-40B4-BE49-F238E27FC236}">
                  <a16:creationId xmlns:a16="http://schemas.microsoft.com/office/drawing/2014/main" id="{5D196E79-2F54-45E1-A99D-B096E7B1EF87}"/>
                </a:ext>
              </a:extLst>
            </p:cNvPr>
            <p:cNvSpPr/>
            <p:nvPr/>
          </p:nvSpPr>
          <p:spPr>
            <a:xfrm>
              <a:off x="4258748" y="496016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8" name="Freeform: Shape 1357">
              <a:extLst>
                <a:ext uri="{FF2B5EF4-FFF2-40B4-BE49-F238E27FC236}">
                  <a16:creationId xmlns:a16="http://schemas.microsoft.com/office/drawing/2014/main" id="{EB908E48-0720-451D-B4D8-884F1D285E6C}"/>
                </a:ext>
              </a:extLst>
            </p:cNvPr>
            <p:cNvSpPr/>
            <p:nvPr/>
          </p:nvSpPr>
          <p:spPr>
            <a:xfrm>
              <a:off x="4263797" y="496016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9" name="Freeform: Shape 1358">
              <a:extLst>
                <a:ext uri="{FF2B5EF4-FFF2-40B4-BE49-F238E27FC236}">
                  <a16:creationId xmlns:a16="http://schemas.microsoft.com/office/drawing/2014/main" id="{3E81D357-A1C3-4918-AD69-66C943B93DCF}"/>
                </a:ext>
              </a:extLst>
            </p:cNvPr>
            <p:cNvSpPr/>
            <p:nvPr/>
          </p:nvSpPr>
          <p:spPr>
            <a:xfrm>
              <a:off x="4268847" y="4960168"/>
              <a:ext cx="8864" cy="12431"/>
            </a:xfrm>
            <a:custGeom>
              <a:avLst/>
              <a:gdLst>
                <a:gd name="connsiteX0" fmla="*/ 0 w 8864"/>
                <a:gd name="connsiteY0" fmla="*/ 0 h 12431"/>
                <a:gd name="connsiteX1" fmla="*/ 0 w 8864"/>
                <a:gd name="connsiteY1" fmla="*/ 0 h 12431"/>
                <a:gd name="connsiteX2" fmla="*/ 8864 w 886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4" h="12431">
                  <a:moveTo>
                    <a:pt x="0" y="0"/>
                  </a:moveTo>
                  <a:lnTo>
                    <a:pt x="0" y="0"/>
                  </a:lnTo>
                  <a:lnTo>
                    <a:pt x="8864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0" name="Freeform: Shape 1359">
              <a:extLst>
                <a:ext uri="{FF2B5EF4-FFF2-40B4-BE49-F238E27FC236}">
                  <a16:creationId xmlns:a16="http://schemas.microsoft.com/office/drawing/2014/main" id="{3AAA22D0-40E3-417C-B515-811FE45ED421}"/>
                </a:ext>
              </a:extLst>
            </p:cNvPr>
            <p:cNvSpPr/>
            <p:nvPr/>
          </p:nvSpPr>
          <p:spPr>
            <a:xfrm>
              <a:off x="4277711" y="496016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1" name="Freeform: Shape 1360">
              <a:extLst>
                <a:ext uri="{FF2B5EF4-FFF2-40B4-BE49-F238E27FC236}">
                  <a16:creationId xmlns:a16="http://schemas.microsoft.com/office/drawing/2014/main" id="{A0B67961-3485-4A1F-A2CF-AF548FAE25BA}"/>
                </a:ext>
              </a:extLst>
            </p:cNvPr>
            <p:cNvSpPr/>
            <p:nvPr/>
          </p:nvSpPr>
          <p:spPr>
            <a:xfrm>
              <a:off x="4282760" y="496016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2" name="Freeform: Shape 1361">
              <a:extLst>
                <a:ext uri="{FF2B5EF4-FFF2-40B4-BE49-F238E27FC236}">
                  <a16:creationId xmlns:a16="http://schemas.microsoft.com/office/drawing/2014/main" id="{3F9DC0D3-7B78-4D33-8283-AC7C434AD2C3}"/>
                </a:ext>
              </a:extLst>
            </p:cNvPr>
            <p:cNvSpPr/>
            <p:nvPr/>
          </p:nvSpPr>
          <p:spPr>
            <a:xfrm>
              <a:off x="4287810" y="496016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3" name="Freeform: Shape 1362">
              <a:extLst>
                <a:ext uri="{FF2B5EF4-FFF2-40B4-BE49-F238E27FC236}">
                  <a16:creationId xmlns:a16="http://schemas.microsoft.com/office/drawing/2014/main" id="{FFBD76CC-4C58-4372-80FC-54C6B089B980}"/>
                </a:ext>
              </a:extLst>
            </p:cNvPr>
            <p:cNvSpPr/>
            <p:nvPr/>
          </p:nvSpPr>
          <p:spPr>
            <a:xfrm>
              <a:off x="4292859" y="4954574"/>
              <a:ext cx="11220" cy="5594"/>
            </a:xfrm>
            <a:custGeom>
              <a:avLst/>
              <a:gdLst>
                <a:gd name="connsiteX0" fmla="*/ 0 w 11220"/>
                <a:gd name="connsiteY0" fmla="*/ 5594 h 5594"/>
                <a:gd name="connsiteX1" fmla="*/ 0 w 11220"/>
                <a:gd name="connsiteY1" fmla="*/ 5594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4"/>
                  </a:moveTo>
                  <a:lnTo>
                    <a:pt x="0" y="559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4" name="Freeform: Shape 1363">
              <a:extLst>
                <a:ext uri="{FF2B5EF4-FFF2-40B4-BE49-F238E27FC236}">
                  <a16:creationId xmlns:a16="http://schemas.microsoft.com/office/drawing/2014/main" id="{01A77B0A-BD30-4E8D-8532-42537BDF98A0}"/>
                </a:ext>
              </a:extLst>
            </p:cNvPr>
            <p:cNvSpPr/>
            <p:nvPr/>
          </p:nvSpPr>
          <p:spPr>
            <a:xfrm>
              <a:off x="4292859" y="495457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5" name="Freeform: Shape 1364">
              <a:extLst>
                <a:ext uri="{FF2B5EF4-FFF2-40B4-BE49-F238E27FC236}">
                  <a16:creationId xmlns:a16="http://schemas.microsoft.com/office/drawing/2014/main" id="{8AA89CBE-BC2B-4ABF-B09A-CCC4E1DD0F05}"/>
                </a:ext>
              </a:extLst>
            </p:cNvPr>
            <p:cNvSpPr/>
            <p:nvPr/>
          </p:nvSpPr>
          <p:spPr>
            <a:xfrm>
              <a:off x="4297908" y="495457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6" name="Freeform: Shape 1365">
              <a:extLst>
                <a:ext uri="{FF2B5EF4-FFF2-40B4-BE49-F238E27FC236}">
                  <a16:creationId xmlns:a16="http://schemas.microsoft.com/office/drawing/2014/main" id="{E8665AE6-2693-43F9-9D85-12B0D34D2CDF}"/>
                </a:ext>
              </a:extLst>
            </p:cNvPr>
            <p:cNvSpPr/>
            <p:nvPr/>
          </p:nvSpPr>
          <p:spPr>
            <a:xfrm>
              <a:off x="4302958" y="4948980"/>
              <a:ext cx="11220" cy="5594"/>
            </a:xfrm>
            <a:custGeom>
              <a:avLst/>
              <a:gdLst>
                <a:gd name="connsiteX0" fmla="*/ 0 w 11220"/>
                <a:gd name="connsiteY0" fmla="*/ 5595 h 5594"/>
                <a:gd name="connsiteX1" fmla="*/ 0 w 11220"/>
                <a:gd name="connsiteY1" fmla="*/ 5595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5"/>
                  </a:moveTo>
                  <a:lnTo>
                    <a:pt x="0" y="559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7" name="Freeform: Shape 1366">
              <a:extLst>
                <a:ext uri="{FF2B5EF4-FFF2-40B4-BE49-F238E27FC236}">
                  <a16:creationId xmlns:a16="http://schemas.microsoft.com/office/drawing/2014/main" id="{B8E47584-33A0-447B-A71C-D752D7573214}"/>
                </a:ext>
              </a:extLst>
            </p:cNvPr>
            <p:cNvSpPr/>
            <p:nvPr/>
          </p:nvSpPr>
          <p:spPr>
            <a:xfrm>
              <a:off x="4302958" y="4948980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8" name="Freeform: Shape 1367">
              <a:extLst>
                <a:ext uri="{FF2B5EF4-FFF2-40B4-BE49-F238E27FC236}">
                  <a16:creationId xmlns:a16="http://schemas.microsoft.com/office/drawing/2014/main" id="{48573069-4251-438B-ADA1-07B28F61633F}"/>
                </a:ext>
              </a:extLst>
            </p:cNvPr>
            <p:cNvSpPr/>
            <p:nvPr/>
          </p:nvSpPr>
          <p:spPr>
            <a:xfrm>
              <a:off x="4318106" y="4948980"/>
              <a:ext cx="3702" cy="12431"/>
            </a:xfrm>
            <a:custGeom>
              <a:avLst/>
              <a:gdLst>
                <a:gd name="connsiteX0" fmla="*/ 0 w 3702"/>
                <a:gd name="connsiteY0" fmla="*/ 0 h 12431"/>
                <a:gd name="connsiteX1" fmla="*/ 0 w 3702"/>
                <a:gd name="connsiteY1" fmla="*/ 0 h 12431"/>
                <a:gd name="connsiteX2" fmla="*/ 3703 w 370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2" h="12431">
                  <a:moveTo>
                    <a:pt x="0" y="0"/>
                  </a:moveTo>
                  <a:lnTo>
                    <a:pt x="0" y="0"/>
                  </a:lnTo>
                  <a:lnTo>
                    <a:pt x="3703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9" name="Freeform: Shape 1368">
              <a:extLst>
                <a:ext uri="{FF2B5EF4-FFF2-40B4-BE49-F238E27FC236}">
                  <a16:creationId xmlns:a16="http://schemas.microsoft.com/office/drawing/2014/main" id="{AA02EC5D-B0A6-4D53-BB20-51A4E3001FC1}"/>
                </a:ext>
              </a:extLst>
            </p:cNvPr>
            <p:cNvSpPr/>
            <p:nvPr/>
          </p:nvSpPr>
          <p:spPr>
            <a:xfrm>
              <a:off x="4321808" y="4943385"/>
              <a:ext cx="11220" cy="5594"/>
            </a:xfrm>
            <a:custGeom>
              <a:avLst/>
              <a:gdLst>
                <a:gd name="connsiteX0" fmla="*/ 0 w 11220"/>
                <a:gd name="connsiteY0" fmla="*/ 5594 h 5594"/>
                <a:gd name="connsiteX1" fmla="*/ 0 w 11220"/>
                <a:gd name="connsiteY1" fmla="*/ 5594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4"/>
                  </a:moveTo>
                  <a:lnTo>
                    <a:pt x="0" y="559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0" name="Freeform: Shape 1369">
              <a:extLst>
                <a:ext uri="{FF2B5EF4-FFF2-40B4-BE49-F238E27FC236}">
                  <a16:creationId xmlns:a16="http://schemas.microsoft.com/office/drawing/2014/main" id="{D5DAB8C7-D3D8-4793-9C5F-A5FEF9F6BB19}"/>
                </a:ext>
              </a:extLst>
            </p:cNvPr>
            <p:cNvSpPr/>
            <p:nvPr/>
          </p:nvSpPr>
          <p:spPr>
            <a:xfrm>
              <a:off x="4321808" y="494338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1" name="Freeform: Shape 1370">
              <a:extLst>
                <a:ext uri="{FF2B5EF4-FFF2-40B4-BE49-F238E27FC236}">
                  <a16:creationId xmlns:a16="http://schemas.microsoft.com/office/drawing/2014/main" id="{72A15387-E7AC-4228-8A3C-44D92BE60360}"/>
                </a:ext>
              </a:extLst>
            </p:cNvPr>
            <p:cNvSpPr/>
            <p:nvPr/>
          </p:nvSpPr>
          <p:spPr>
            <a:xfrm>
              <a:off x="4326858" y="4939283"/>
              <a:ext cx="11220" cy="4102"/>
            </a:xfrm>
            <a:custGeom>
              <a:avLst/>
              <a:gdLst>
                <a:gd name="connsiteX0" fmla="*/ 0 w 11220"/>
                <a:gd name="connsiteY0" fmla="*/ 4103 h 4102"/>
                <a:gd name="connsiteX1" fmla="*/ 0 w 11220"/>
                <a:gd name="connsiteY1" fmla="*/ 4103 h 4102"/>
                <a:gd name="connsiteX2" fmla="*/ 0 w 11220"/>
                <a:gd name="connsiteY2" fmla="*/ 0 h 4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4102">
                  <a:moveTo>
                    <a:pt x="0" y="4103"/>
                  </a:moveTo>
                  <a:lnTo>
                    <a:pt x="0" y="4103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" name="Freeform: Shape 1371">
              <a:extLst>
                <a:ext uri="{FF2B5EF4-FFF2-40B4-BE49-F238E27FC236}">
                  <a16:creationId xmlns:a16="http://schemas.microsoft.com/office/drawing/2014/main" id="{C015BDF9-BD4A-4311-81DB-933C3C657520}"/>
                </a:ext>
              </a:extLst>
            </p:cNvPr>
            <p:cNvSpPr/>
            <p:nvPr/>
          </p:nvSpPr>
          <p:spPr>
            <a:xfrm>
              <a:off x="4326858" y="493928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3" name="Freeform: Shape 1372">
              <a:extLst>
                <a:ext uri="{FF2B5EF4-FFF2-40B4-BE49-F238E27FC236}">
                  <a16:creationId xmlns:a16="http://schemas.microsoft.com/office/drawing/2014/main" id="{6634526F-41C4-4A73-B065-D0B1980EFADD}"/>
                </a:ext>
              </a:extLst>
            </p:cNvPr>
            <p:cNvSpPr/>
            <p:nvPr/>
          </p:nvSpPr>
          <p:spPr>
            <a:xfrm>
              <a:off x="4331907" y="4933689"/>
              <a:ext cx="11220" cy="5594"/>
            </a:xfrm>
            <a:custGeom>
              <a:avLst/>
              <a:gdLst>
                <a:gd name="connsiteX0" fmla="*/ 0 w 11220"/>
                <a:gd name="connsiteY0" fmla="*/ 5594 h 5594"/>
                <a:gd name="connsiteX1" fmla="*/ 0 w 11220"/>
                <a:gd name="connsiteY1" fmla="*/ 5594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4"/>
                  </a:moveTo>
                  <a:lnTo>
                    <a:pt x="0" y="559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4" name="Freeform: Shape 1373">
              <a:extLst>
                <a:ext uri="{FF2B5EF4-FFF2-40B4-BE49-F238E27FC236}">
                  <a16:creationId xmlns:a16="http://schemas.microsoft.com/office/drawing/2014/main" id="{DA4399D6-F876-4775-92AB-18BBFFF330D9}"/>
                </a:ext>
              </a:extLst>
            </p:cNvPr>
            <p:cNvSpPr/>
            <p:nvPr/>
          </p:nvSpPr>
          <p:spPr>
            <a:xfrm>
              <a:off x="4331907" y="493368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5" name="Freeform: Shape 1374">
              <a:extLst>
                <a:ext uri="{FF2B5EF4-FFF2-40B4-BE49-F238E27FC236}">
                  <a16:creationId xmlns:a16="http://schemas.microsoft.com/office/drawing/2014/main" id="{D82B7C01-C40B-4EF7-94A8-DC3E8EB49C43}"/>
                </a:ext>
              </a:extLst>
            </p:cNvPr>
            <p:cNvSpPr/>
            <p:nvPr/>
          </p:nvSpPr>
          <p:spPr>
            <a:xfrm>
              <a:off x="4336956" y="493368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6" name="Freeform: Shape 1375">
              <a:extLst>
                <a:ext uri="{FF2B5EF4-FFF2-40B4-BE49-F238E27FC236}">
                  <a16:creationId xmlns:a16="http://schemas.microsoft.com/office/drawing/2014/main" id="{DBD54F34-1202-49B4-9576-01115041A213}"/>
                </a:ext>
              </a:extLst>
            </p:cNvPr>
            <p:cNvSpPr/>
            <p:nvPr/>
          </p:nvSpPr>
          <p:spPr>
            <a:xfrm>
              <a:off x="4342006" y="4928094"/>
              <a:ext cx="11220" cy="5594"/>
            </a:xfrm>
            <a:custGeom>
              <a:avLst/>
              <a:gdLst>
                <a:gd name="connsiteX0" fmla="*/ 0 w 11220"/>
                <a:gd name="connsiteY0" fmla="*/ 5595 h 5594"/>
                <a:gd name="connsiteX1" fmla="*/ 0 w 11220"/>
                <a:gd name="connsiteY1" fmla="*/ 5595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5"/>
                  </a:moveTo>
                  <a:lnTo>
                    <a:pt x="0" y="559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7" name="Freeform: Shape 1376">
              <a:extLst>
                <a:ext uri="{FF2B5EF4-FFF2-40B4-BE49-F238E27FC236}">
                  <a16:creationId xmlns:a16="http://schemas.microsoft.com/office/drawing/2014/main" id="{6E0A4404-9927-4917-9B61-2ED88F4BED4D}"/>
                </a:ext>
              </a:extLst>
            </p:cNvPr>
            <p:cNvSpPr/>
            <p:nvPr/>
          </p:nvSpPr>
          <p:spPr>
            <a:xfrm>
              <a:off x="4342006" y="49280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8" name="Freeform: Shape 1377">
              <a:extLst>
                <a:ext uri="{FF2B5EF4-FFF2-40B4-BE49-F238E27FC236}">
                  <a16:creationId xmlns:a16="http://schemas.microsoft.com/office/drawing/2014/main" id="{747ABD3B-D8BD-4A70-9928-5BF83AF180CF}"/>
                </a:ext>
              </a:extLst>
            </p:cNvPr>
            <p:cNvSpPr/>
            <p:nvPr/>
          </p:nvSpPr>
          <p:spPr>
            <a:xfrm>
              <a:off x="4347055" y="4922499"/>
              <a:ext cx="11220" cy="5594"/>
            </a:xfrm>
            <a:custGeom>
              <a:avLst/>
              <a:gdLst>
                <a:gd name="connsiteX0" fmla="*/ 0 w 11220"/>
                <a:gd name="connsiteY0" fmla="*/ 5595 h 5594"/>
                <a:gd name="connsiteX1" fmla="*/ 0 w 11220"/>
                <a:gd name="connsiteY1" fmla="*/ 5595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5"/>
                  </a:moveTo>
                  <a:lnTo>
                    <a:pt x="0" y="559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9" name="Freeform: Shape 1378">
              <a:extLst>
                <a:ext uri="{FF2B5EF4-FFF2-40B4-BE49-F238E27FC236}">
                  <a16:creationId xmlns:a16="http://schemas.microsoft.com/office/drawing/2014/main" id="{60664060-BFD7-45AC-A64D-4D51EC2893AD}"/>
                </a:ext>
              </a:extLst>
            </p:cNvPr>
            <p:cNvSpPr/>
            <p:nvPr/>
          </p:nvSpPr>
          <p:spPr>
            <a:xfrm>
              <a:off x="4347055" y="492249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0" name="Freeform: Shape 1379">
              <a:extLst>
                <a:ext uri="{FF2B5EF4-FFF2-40B4-BE49-F238E27FC236}">
                  <a16:creationId xmlns:a16="http://schemas.microsoft.com/office/drawing/2014/main" id="{F19E3C60-2724-48C1-AC85-596A93C99869}"/>
                </a:ext>
              </a:extLst>
            </p:cNvPr>
            <p:cNvSpPr/>
            <p:nvPr/>
          </p:nvSpPr>
          <p:spPr>
            <a:xfrm>
              <a:off x="4352104" y="492249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1" name="Freeform: Shape 1380">
              <a:extLst>
                <a:ext uri="{FF2B5EF4-FFF2-40B4-BE49-F238E27FC236}">
                  <a16:creationId xmlns:a16="http://schemas.microsoft.com/office/drawing/2014/main" id="{6D387CDE-896D-42B7-A311-B521799F7B4D}"/>
                </a:ext>
              </a:extLst>
            </p:cNvPr>
            <p:cNvSpPr/>
            <p:nvPr/>
          </p:nvSpPr>
          <p:spPr>
            <a:xfrm>
              <a:off x="4357154" y="4922499"/>
              <a:ext cx="3815" cy="12431"/>
            </a:xfrm>
            <a:custGeom>
              <a:avLst/>
              <a:gdLst>
                <a:gd name="connsiteX0" fmla="*/ 0 w 3815"/>
                <a:gd name="connsiteY0" fmla="*/ 0 h 12431"/>
                <a:gd name="connsiteX1" fmla="*/ 0 w 3815"/>
                <a:gd name="connsiteY1" fmla="*/ 0 h 12431"/>
                <a:gd name="connsiteX2" fmla="*/ 3815 w 3815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5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2" name="Freeform: Shape 1381">
              <a:extLst>
                <a:ext uri="{FF2B5EF4-FFF2-40B4-BE49-F238E27FC236}">
                  <a16:creationId xmlns:a16="http://schemas.microsoft.com/office/drawing/2014/main" id="{17932247-BCEC-453C-904F-709FBF45AD34}"/>
                </a:ext>
              </a:extLst>
            </p:cNvPr>
            <p:cNvSpPr/>
            <p:nvPr/>
          </p:nvSpPr>
          <p:spPr>
            <a:xfrm>
              <a:off x="4360969" y="492249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3" name="Freeform: Shape 1382">
              <a:extLst>
                <a:ext uri="{FF2B5EF4-FFF2-40B4-BE49-F238E27FC236}">
                  <a16:creationId xmlns:a16="http://schemas.microsoft.com/office/drawing/2014/main" id="{4DAD517B-0AA2-4484-A69D-DAEFC9154010}"/>
                </a:ext>
              </a:extLst>
            </p:cNvPr>
            <p:cNvSpPr/>
            <p:nvPr/>
          </p:nvSpPr>
          <p:spPr>
            <a:xfrm>
              <a:off x="4366018" y="4922499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4" name="Freeform: Shape 1383">
              <a:extLst>
                <a:ext uri="{FF2B5EF4-FFF2-40B4-BE49-F238E27FC236}">
                  <a16:creationId xmlns:a16="http://schemas.microsoft.com/office/drawing/2014/main" id="{E5621B00-084B-4D1A-B76D-D0A300936EDA}"/>
                </a:ext>
              </a:extLst>
            </p:cNvPr>
            <p:cNvSpPr/>
            <p:nvPr/>
          </p:nvSpPr>
          <p:spPr>
            <a:xfrm>
              <a:off x="4376117" y="4922499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5" name="Freeform: Shape 1384">
              <a:extLst>
                <a:ext uri="{FF2B5EF4-FFF2-40B4-BE49-F238E27FC236}">
                  <a16:creationId xmlns:a16="http://schemas.microsoft.com/office/drawing/2014/main" id="{41C8D521-30A9-496E-995E-8B2EBBC5CC95}"/>
                </a:ext>
              </a:extLst>
            </p:cNvPr>
            <p:cNvSpPr/>
            <p:nvPr/>
          </p:nvSpPr>
          <p:spPr>
            <a:xfrm>
              <a:off x="4386215" y="492249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6" name="Freeform: Shape 1385">
              <a:extLst>
                <a:ext uri="{FF2B5EF4-FFF2-40B4-BE49-F238E27FC236}">
                  <a16:creationId xmlns:a16="http://schemas.microsoft.com/office/drawing/2014/main" id="{BBB137D4-10D8-45DF-84D2-B41BFFF4B1C7}"/>
                </a:ext>
              </a:extLst>
            </p:cNvPr>
            <p:cNvSpPr/>
            <p:nvPr/>
          </p:nvSpPr>
          <p:spPr>
            <a:xfrm>
              <a:off x="4391265" y="492249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7" name="Freeform: Shape 1386">
              <a:extLst>
                <a:ext uri="{FF2B5EF4-FFF2-40B4-BE49-F238E27FC236}">
                  <a16:creationId xmlns:a16="http://schemas.microsoft.com/office/drawing/2014/main" id="{BF4EBB63-1860-4F95-B59D-A0970A9D3F3E}"/>
                </a:ext>
              </a:extLst>
            </p:cNvPr>
            <p:cNvSpPr/>
            <p:nvPr/>
          </p:nvSpPr>
          <p:spPr>
            <a:xfrm>
              <a:off x="4396314" y="492249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8" name="Freeform: Shape 1387">
              <a:extLst>
                <a:ext uri="{FF2B5EF4-FFF2-40B4-BE49-F238E27FC236}">
                  <a16:creationId xmlns:a16="http://schemas.microsoft.com/office/drawing/2014/main" id="{B593FEFC-30C3-4D7B-BC16-B353143ED23B}"/>
                </a:ext>
              </a:extLst>
            </p:cNvPr>
            <p:cNvSpPr/>
            <p:nvPr/>
          </p:nvSpPr>
          <p:spPr>
            <a:xfrm>
              <a:off x="4401363" y="492249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9" name="Freeform: Shape 1388">
              <a:extLst>
                <a:ext uri="{FF2B5EF4-FFF2-40B4-BE49-F238E27FC236}">
                  <a16:creationId xmlns:a16="http://schemas.microsoft.com/office/drawing/2014/main" id="{BF534F42-31F2-4666-8C73-527D860FBEBE}"/>
                </a:ext>
              </a:extLst>
            </p:cNvPr>
            <p:cNvSpPr/>
            <p:nvPr/>
          </p:nvSpPr>
          <p:spPr>
            <a:xfrm>
              <a:off x="4406412" y="4922499"/>
              <a:ext cx="3815" cy="12431"/>
            </a:xfrm>
            <a:custGeom>
              <a:avLst/>
              <a:gdLst>
                <a:gd name="connsiteX0" fmla="*/ 0 w 3815"/>
                <a:gd name="connsiteY0" fmla="*/ 0 h 12431"/>
                <a:gd name="connsiteX1" fmla="*/ 0 w 3815"/>
                <a:gd name="connsiteY1" fmla="*/ 0 h 12431"/>
                <a:gd name="connsiteX2" fmla="*/ 3815 w 3815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5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0" name="Freeform: Shape 1389">
              <a:extLst>
                <a:ext uri="{FF2B5EF4-FFF2-40B4-BE49-F238E27FC236}">
                  <a16:creationId xmlns:a16="http://schemas.microsoft.com/office/drawing/2014/main" id="{DB1DF49F-F7C4-4F55-8936-A6A62D106DC6}"/>
                </a:ext>
              </a:extLst>
            </p:cNvPr>
            <p:cNvSpPr/>
            <p:nvPr/>
          </p:nvSpPr>
          <p:spPr>
            <a:xfrm>
              <a:off x="4410228" y="4916905"/>
              <a:ext cx="11220" cy="5594"/>
            </a:xfrm>
            <a:custGeom>
              <a:avLst/>
              <a:gdLst>
                <a:gd name="connsiteX0" fmla="*/ 0 w 11220"/>
                <a:gd name="connsiteY0" fmla="*/ 5594 h 5594"/>
                <a:gd name="connsiteX1" fmla="*/ 0 w 11220"/>
                <a:gd name="connsiteY1" fmla="*/ 5594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4"/>
                  </a:moveTo>
                  <a:lnTo>
                    <a:pt x="0" y="559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1" name="Freeform: Shape 1390">
              <a:extLst>
                <a:ext uri="{FF2B5EF4-FFF2-40B4-BE49-F238E27FC236}">
                  <a16:creationId xmlns:a16="http://schemas.microsoft.com/office/drawing/2014/main" id="{35A6D006-5CDC-4624-858A-B13CB78FB58D}"/>
                </a:ext>
              </a:extLst>
            </p:cNvPr>
            <p:cNvSpPr/>
            <p:nvPr/>
          </p:nvSpPr>
          <p:spPr>
            <a:xfrm>
              <a:off x="4410228" y="4916905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2" name="Freeform: Shape 1391">
              <a:extLst>
                <a:ext uri="{FF2B5EF4-FFF2-40B4-BE49-F238E27FC236}">
                  <a16:creationId xmlns:a16="http://schemas.microsoft.com/office/drawing/2014/main" id="{1AC5635B-DE38-400D-8829-1BF6EF474E4C}"/>
                </a:ext>
              </a:extLst>
            </p:cNvPr>
            <p:cNvSpPr/>
            <p:nvPr/>
          </p:nvSpPr>
          <p:spPr>
            <a:xfrm>
              <a:off x="4420326" y="491690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3" name="Freeform: Shape 1392">
              <a:extLst>
                <a:ext uri="{FF2B5EF4-FFF2-40B4-BE49-F238E27FC236}">
                  <a16:creationId xmlns:a16="http://schemas.microsoft.com/office/drawing/2014/main" id="{70BF5DE8-E608-4FA3-91F8-37B474EAB61C}"/>
                </a:ext>
              </a:extLst>
            </p:cNvPr>
            <p:cNvSpPr/>
            <p:nvPr/>
          </p:nvSpPr>
          <p:spPr>
            <a:xfrm>
              <a:off x="4425375" y="491690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4" name="Freeform: Shape 1393">
              <a:extLst>
                <a:ext uri="{FF2B5EF4-FFF2-40B4-BE49-F238E27FC236}">
                  <a16:creationId xmlns:a16="http://schemas.microsoft.com/office/drawing/2014/main" id="{3A322782-501B-4D5A-A227-D2B627546882}"/>
                </a:ext>
              </a:extLst>
            </p:cNvPr>
            <p:cNvSpPr/>
            <p:nvPr/>
          </p:nvSpPr>
          <p:spPr>
            <a:xfrm>
              <a:off x="4430425" y="491690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5" name="Freeform: Shape 1394">
              <a:extLst>
                <a:ext uri="{FF2B5EF4-FFF2-40B4-BE49-F238E27FC236}">
                  <a16:creationId xmlns:a16="http://schemas.microsoft.com/office/drawing/2014/main" id="{CC6D9378-11BA-4EAC-8BDB-D36AC748625A}"/>
                </a:ext>
              </a:extLst>
            </p:cNvPr>
            <p:cNvSpPr/>
            <p:nvPr/>
          </p:nvSpPr>
          <p:spPr>
            <a:xfrm>
              <a:off x="4435474" y="491690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6" name="Freeform: Shape 1395">
              <a:extLst>
                <a:ext uri="{FF2B5EF4-FFF2-40B4-BE49-F238E27FC236}">
                  <a16:creationId xmlns:a16="http://schemas.microsoft.com/office/drawing/2014/main" id="{098C6752-CFEB-4477-B7F7-D38482AFD7E7}"/>
                </a:ext>
              </a:extLst>
            </p:cNvPr>
            <p:cNvSpPr/>
            <p:nvPr/>
          </p:nvSpPr>
          <p:spPr>
            <a:xfrm>
              <a:off x="4440523" y="491690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7" name="Freeform: Shape 1396">
              <a:extLst>
                <a:ext uri="{FF2B5EF4-FFF2-40B4-BE49-F238E27FC236}">
                  <a16:creationId xmlns:a16="http://schemas.microsoft.com/office/drawing/2014/main" id="{1B225141-0C88-41A6-BD54-4FA22F5268D0}"/>
                </a:ext>
              </a:extLst>
            </p:cNvPr>
            <p:cNvSpPr/>
            <p:nvPr/>
          </p:nvSpPr>
          <p:spPr>
            <a:xfrm>
              <a:off x="4445572" y="491690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8" name="Freeform: Shape 1397">
              <a:extLst>
                <a:ext uri="{FF2B5EF4-FFF2-40B4-BE49-F238E27FC236}">
                  <a16:creationId xmlns:a16="http://schemas.microsoft.com/office/drawing/2014/main" id="{59993B37-F3AD-43F9-B5C4-B0627F9C1509}"/>
                </a:ext>
              </a:extLst>
            </p:cNvPr>
            <p:cNvSpPr/>
            <p:nvPr/>
          </p:nvSpPr>
          <p:spPr>
            <a:xfrm>
              <a:off x="4450622" y="491690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9" name="Freeform: Shape 1398">
              <a:extLst>
                <a:ext uri="{FF2B5EF4-FFF2-40B4-BE49-F238E27FC236}">
                  <a16:creationId xmlns:a16="http://schemas.microsoft.com/office/drawing/2014/main" id="{73892EBD-9187-47DF-AA66-C0418237A597}"/>
                </a:ext>
              </a:extLst>
            </p:cNvPr>
            <p:cNvSpPr/>
            <p:nvPr/>
          </p:nvSpPr>
          <p:spPr>
            <a:xfrm>
              <a:off x="4455671" y="491690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0" name="Freeform: Shape 1399">
              <a:extLst>
                <a:ext uri="{FF2B5EF4-FFF2-40B4-BE49-F238E27FC236}">
                  <a16:creationId xmlns:a16="http://schemas.microsoft.com/office/drawing/2014/main" id="{46646E53-0AED-45E3-9DFF-2050E697290F}"/>
                </a:ext>
              </a:extLst>
            </p:cNvPr>
            <p:cNvSpPr/>
            <p:nvPr/>
          </p:nvSpPr>
          <p:spPr>
            <a:xfrm>
              <a:off x="4460720" y="4916905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1" name="Freeform: Shape 1400">
              <a:extLst>
                <a:ext uri="{FF2B5EF4-FFF2-40B4-BE49-F238E27FC236}">
                  <a16:creationId xmlns:a16="http://schemas.microsoft.com/office/drawing/2014/main" id="{6EB6E2BB-BFC5-4725-B18F-114BCDBD3F68}"/>
                </a:ext>
              </a:extLst>
            </p:cNvPr>
            <p:cNvSpPr/>
            <p:nvPr/>
          </p:nvSpPr>
          <p:spPr>
            <a:xfrm>
              <a:off x="4464535" y="491690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2" name="Freeform: Shape 1401">
              <a:extLst>
                <a:ext uri="{FF2B5EF4-FFF2-40B4-BE49-F238E27FC236}">
                  <a16:creationId xmlns:a16="http://schemas.microsoft.com/office/drawing/2014/main" id="{A871839F-090B-43B3-ACB9-68B3554AC1E5}"/>
                </a:ext>
              </a:extLst>
            </p:cNvPr>
            <p:cNvSpPr/>
            <p:nvPr/>
          </p:nvSpPr>
          <p:spPr>
            <a:xfrm>
              <a:off x="4469585" y="491690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3" name="Freeform: Shape 1402">
              <a:extLst>
                <a:ext uri="{FF2B5EF4-FFF2-40B4-BE49-F238E27FC236}">
                  <a16:creationId xmlns:a16="http://schemas.microsoft.com/office/drawing/2014/main" id="{184B5951-EF03-4385-A7CA-D5708FC3E126}"/>
                </a:ext>
              </a:extLst>
            </p:cNvPr>
            <p:cNvSpPr/>
            <p:nvPr/>
          </p:nvSpPr>
          <p:spPr>
            <a:xfrm>
              <a:off x="4474634" y="4916905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4" name="Freeform: Shape 1403">
              <a:extLst>
                <a:ext uri="{FF2B5EF4-FFF2-40B4-BE49-F238E27FC236}">
                  <a16:creationId xmlns:a16="http://schemas.microsoft.com/office/drawing/2014/main" id="{4E5442CD-BDBB-4681-BD75-D5C55E050E05}"/>
                </a:ext>
              </a:extLst>
            </p:cNvPr>
            <p:cNvSpPr/>
            <p:nvPr/>
          </p:nvSpPr>
          <p:spPr>
            <a:xfrm>
              <a:off x="4484733" y="4911311"/>
              <a:ext cx="11220" cy="5594"/>
            </a:xfrm>
            <a:custGeom>
              <a:avLst/>
              <a:gdLst>
                <a:gd name="connsiteX0" fmla="*/ 0 w 11220"/>
                <a:gd name="connsiteY0" fmla="*/ 5595 h 5594"/>
                <a:gd name="connsiteX1" fmla="*/ 0 w 11220"/>
                <a:gd name="connsiteY1" fmla="*/ 5595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5"/>
                  </a:moveTo>
                  <a:lnTo>
                    <a:pt x="0" y="559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5" name="Freeform: Shape 1404">
              <a:extLst>
                <a:ext uri="{FF2B5EF4-FFF2-40B4-BE49-F238E27FC236}">
                  <a16:creationId xmlns:a16="http://schemas.microsoft.com/office/drawing/2014/main" id="{DFEE1AE8-0030-497F-BFEB-8D903325185C}"/>
                </a:ext>
              </a:extLst>
            </p:cNvPr>
            <p:cNvSpPr/>
            <p:nvPr/>
          </p:nvSpPr>
          <p:spPr>
            <a:xfrm>
              <a:off x="4484733" y="491131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6" name="Freeform: Shape 1405">
              <a:extLst>
                <a:ext uri="{FF2B5EF4-FFF2-40B4-BE49-F238E27FC236}">
                  <a16:creationId xmlns:a16="http://schemas.microsoft.com/office/drawing/2014/main" id="{8BC8D4CB-9495-4670-A6E3-BD86F4630479}"/>
                </a:ext>
              </a:extLst>
            </p:cNvPr>
            <p:cNvSpPr/>
            <p:nvPr/>
          </p:nvSpPr>
          <p:spPr>
            <a:xfrm>
              <a:off x="4489782" y="491131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7" name="Freeform: Shape 1406">
              <a:extLst>
                <a:ext uri="{FF2B5EF4-FFF2-40B4-BE49-F238E27FC236}">
                  <a16:creationId xmlns:a16="http://schemas.microsoft.com/office/drawing/2014/main" id="{A7058553-60E8-483F-9E42-AB54A0B71234}"/>
                </a:ext>
              </a:extLst>
            </p:cNvPr>
            <p:cNvSpPr/>
            <p:nvPr/>
          </p:nvSpPr>
          <p:spPr>
            <a:xfrm>
              <a:off x="4494831" y="491131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8" name="Freeform: Shape 1407">
              <a:extLst>
                <a:ext uri="{FF2B5EF4-FFF2-40B4-BE49-F238E27FC236}">
                  <a16:creationId xmlns:a16="http://schemas.microsoft.com/office/drawing/2014/main" id="{A1D1317B-971B-48F7-9025-3669CAA1E92A}"/>
                </a:ext>
              </a:extLst>
            </p:cNvPr>
            <p:cNvSpPr/>
            <p:nvPr/>
          </p:nvSpPr>
          <p:spPr>
            <a:xfrm>
              <a:off x="4499881" y="491131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9" name="Freeform: Shape 1408">
              <a:extLst>
                <a:ext uri="{FF2B5EF4-FFF2-40B4-BE49-F238E27FC236}">
                  <a16:creationId xmlns:a16="http://schemas.microsoft.com/office/drawing/2014/main" id="{A64AF05E-F074-413B-AA72-6AD1ADB2AF1C}"/>
                </a:ext>
              </a:extLst>
            </p:cNvPr>
            <p:cNvSpPr/>
            <p:nvPr/>
          </p:nvSpPr>
          <p:spPr>
            <a:xfrm>
              <a:off x="4504930" y="4911311"/>
              <a:ext cx="3703" cy="12431"/>
            </a:xfrm>
            <a:custGeom>
              <a:avLst/>
              <a:gdLst>
                <a:gd name="connsiteX0" fmla="*/ 0 w 3703"/>
                <a:gd name="connsiteY0" fmla="*/ 0 h 12431"/>
                <a:gd name="connsiteX1" fmla="*/ 0 w 3703"/>
                <a:gd name="connsiteY1" fmla="*/ 0 h 12431"/>
                <a:gd name="connsiteX2" fmla="*/ 3703 w 370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3" h="12431">
                  <a:moveTo>
                    <a:pt x="0" y="0"/>
                  </a:moveTo>
                  <a:lnTo>
                    <a:pt x="0" y="0"/>
                  </a:lnTo>
                  <a:lnTo>
                    <a:pt x="3703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0" name="Freeform: Shape 1409">
              <a:extLst>
                <a:ext uri="{FF2B5EF4-FFF2-40B4-BE49-F238E27FC236}">
                  <a16:creationId xmlns:a16="http://schemas.microsoft.com/office/drawing/2014/main" id="{AE462B95-3036-461C-BE99-44FA7ADF70DF}"/>
                </a:ext>
              </a:extLst>
            </p:cNvPr>
            <p:cNvSpPr/>
            <p:nvPr/>
          </p:nvSpPr>
          <p:spPr>
            <a:xfrm>
              <a:off x="4508633" y="4911311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1" name="Freeform: Shape 1410">
              <a:extLst>
                <a:ext uri="{FF2B5EF4-FFF2-40B4-BE49-F238E27FC236}">
                  <a16:creationId xmlns:a16="http://schemas.microsoft.com/office/drawing/2014/main" id="{EA84EC6D-D66C-4987-984F-E225A45FDF4F}"/>
                </a:ext>
              </a:extLst>
            </p:cNvPr>
            <p:cNvSpPr/>
            <p:nvPr/>
          </p:nvSpPr>
          <p:spPr>
            <a:xfrm>
              <a:off x="4518732" y="491131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2" name="Freeform: Shape 1411">
              <a:extLst>
                <a:ext uri="{FF2B5EF4-FFF2-40B4-BE49-F238E27FC236}">
                  <a16:creationId xmlns:a16="http://schemas.microsoft.com/office/drawing/2014/main" id="{DF58F42C-AE0D-480A-B041-4E371FD247DC}"/>
                </a:ext>
              </a:extLst>
            </p:cNvPr>
            <p:cNvSpPr/>
            <p:nvPr/>
          </p:nvSpPr>
          <p:spPr>
            <a:xfrm>
              <a:off x="4523781" y="491131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3" name="Freeform: Shape 1412">
              <a:extLst>
                <a:ext uri="{FF2B5EF4-FFF2-40B4-BE49-F238E27FC236}">
                  <a16:creationId xmlns:a16="http://schemas.microsoft.com/office/drawing/2014/main" id="{4CCABD63-49AB-40AB-9795-CA3FC0E48D14}"/>
                </a:ext>
              </a:extLst>
            </p:cNvPr>
            <p:cNvSpPr/>
            <p:nvPr/>
          </p:nvSpPr>
          <p:spPr>
            <a:xfrm>
              <a:off x="4528830" y="491131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4" name="Freeform: Shape 1413">
              <a:extLst>
                <a:ext uri="{FF2B5EF4-FFF2-40B4-BE49-F238E27FC236}">
                  <a16:creationId xmlns:a16="http://schemas.microsoft.com/office/drawing/2014/main" id="{66ACB784-7C30-4371-9C58-B70D5159BA68}"/>
                </a:ext>
              </a:extLst>
            </p:cNvPr>
            <p:cNvSpPr/>
            <p:nvPr/>
          </p:nvSpPr>
          <p:spPr>
            <a:xfrm>
              <a:off x="4533880" y="491131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5" name="Freeform: Shape 1414">
              <a:extLst>
                <a:ext uri="{FF2B5EF4-FFF2-40B4-BE49-F238E27FC236}">
                  <a16:creationId xmlns:a16="http://schemas.microsoft.com/office/drawing/2014/main" id="{F249089B-ADB0-4E81-AF9C-D4E03C51E456}"/>
                </a:ext>
              </a:extLst>
            </p:cNvPr>
            <p:cNvSpPr/>
            <p:nvPr/>
          </p:nvSpPr>
          <p:spPr>
            <a:xfrm>
              <a:off x="4538929" y="491131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6" name="Freeform: Shape 1415">
              <a:extLst>
                <a:ext uri="{FF2B5EF4-FFF2-40B4-BE49-F238E27FC236}">
                  <a16:creationId xmlns:a16="http://schemas.microsoft.com/office/drawing/2014/main" id="{FC2CBA22-60BD-4238-B5B8-45ACDBF66D54}"/>
                </a:ext>
              </a:extLst>
            </p:cNvPr>
            <p:cNvSpPr/>
            <p:nvPr/>
          </p:nvSpPr>
          <p:spPr>
            <a:xfrm>
              <a:off x="4543978" y="4911311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7" name="Freeform: Shape 1416">
              <a:extLst>
                <a:ext uri="{FF2B5EF4-FFF2-40B4-BE49-F238E27FC236}">
                  <a16:creationId xmlns:a16="http://schemas.microsoft.com/office/drawing/2014/main" id="{4ACA19D8-3B41-40F9-A791-4105F9FBACED}"/>
                </a:ext>
              </a:extLst>
            </p:cNvPr>
            <p:cNvSpPr/>
            <p:nvPr/>
          </p:nvSpPr>
          <p:spPr>
            <a:xfrm>
              <a:off x="4547793" y="4900122"/>
              <a:ext cx="11220" cy="11188"/>
            </a:xfrm>
            <a:custGeom>
              <a:avLst/>
              <a:gdLst>
                <a:gd name="connsiteX0" fmla="*/ 0 w 11220"/>
                <a:gd name="connsiteY0" fmla="*/ 11189 h 11188"/>
                <a:gd name="connsiteX1" fmla="*/ 0 w 11220"/>
                <a:gd name="connsiteY1" fmla="*/ 11189 h 11188"/>
                <a:gd name="connsiteX2" fmla="*/ 0 w 11220"/>
                <a:gd name="connsiteY2" fmla="*/ 0 h 11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1188">
                  <a:moveTo>
                    <a:pt x="0" y="11189"/>
                  </a:moveTo>
                  <a:lnTo>
                    <a:pt x="0" y="11189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8" name="Freeform: Shape 1417">
              <a:extLst>
                <a:ext uri="{FF2B5EF4-FFF2-40B4-BE49-F238E27FC236}">
                  <a16:creationId xmlns:a16="http://schemas.microsoft.com/office/drawing/2014/main" id="{10C0ED07-915B-4F0A-9CCB-B5103AFBCBCB}"/>
                </a:ext>
              </a:extLst>
            </p:cNvPr>
            <p:cNvSpPr/>
            <p:nvPr/>
          </p:nvSpPr>
          <p:spPr>
            <a:xfrm>
              <a:off x="4547793" y="4900122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9" name="Freeform: Shape 1418">
              <a:extLst>
                <a:ext uri="{FF2B5EF4-FFF2-40B4-BE49-F238E27FC236}">
                  <a16:creationId xmlns:a16="http://schemas.microsoft.com/office/drawing/2014/main" id="{E73C9ECE-57D4-481C-876E-3219A0536EDE}"/>
                </a:ext>
              </a:extLst>
            </p:cNvPr>
            <p:cNvSpPr/>
            <p:nvPr/>
          </p:nvSpPr>
          <p:spPr>
            <a:xfrm>
              <a:off x="4557892" y="4894528"/>
              <a:ext cx="11220" cy="5594"/>
            </a:xfrm>
            <a:custGeom>
              <a:avLst/>
              <a:gdLst>
                <a:gd name="connsiteX0" fmla="*/ 0 w 11220"/>
                <a:gd name="connsiteY0" fmla="*/ 5595 h 5594"/>
                <a:gd name="connsiteX1" fmla="*/ 0 w 11220"/>
                <a:gd name="connsiteY1" fmla="*/ 5595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5"/>
                  </a:moveTo>
                  <a:lnTo>
                    <a:pt x="0" y="559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0" name="Freeform: Shape 1419">
              <a:extLst>
                <a:ext uri="{FF2B5EF4-FFF2-40B4-BE49-F238E27FC236}">
                  <a16:creationId xmlns:a16="http://schemas.microsoft.com/office/drawing/2014/main" id="{00208837-AF04-4DCA-9D6B-434FEEDF6967}"/>
                </a:ext>
              </a:extLst>
            </p:cNvPr>
            <p:cNvSpPr/>
            <p:nvPr/>
          </p:nvSpPr>
          <p:spPr>
            <a:xfrm>
              <a:off x="4557892" y="489452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1" name="Freeform: Shape 1420">
              <a:extLst>
                <a:ext uri="{FF2B5EF4-FFF2-40B4-BE49-F238E27FC236}">
                  <a16:creationId xmlns:a16="http://schemas.microsoft.com/office/drawing/2014/main" id="{32C96143-9622-4A87-9CCC-D170112A2D8B}"/>
                </a:ext>
              </a:extLst>
            </p:cNvPr>
            <p:cNvSpPr/>
            <p:nvPr/>
          </p:nvSpPr>
          <p:spPr>
            <a:xfrm>
              <a:off x="4562941" y="489452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2" name="Freeform: Shape 1421">
              <a:extLst>
                <a:ext uri="{FF2B5EF4-FFF2-40B4-BE49-F238E27FC236}">
                  <a16:creationId xmlns:a16="http://schemas.microsoft.com/office/drawing/2014/main" id="{A8257462-09BB-4BC7-9742-66F66EEC5FE0}"/>
                </a:ext>
              </a:extLst>
            </p:cNvPr>
            <p:cNvSpPr/>
            <p:nvPr/>
          </p:nvSpPr>
          <p:spPr>
            <a:xfrm>
              <a:off x="4567990" y="4888934"/>
              <a:ext cx="11220" cy="5594"/>
            </a:xfrm>
            <a:custGeom>
              <a:avLst/>
              <a:gdLst>
                <a:gd name="connsiteX0" fmla="*/ 0 w 11220"/>
                <a:gd name="connsiteY0" fmla="*/ 5594 h 5594"/>
                <a:gd name="connsiteX1" fmla="*/ 0 w 11220"/>
                <a:gd name="connsiteY1" fmla="*/ 5594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4"/>
                  </a:moveTo>
                  <a:lnTo>
                    <a:pt x="0" y="559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3" name="Freeform: Shape 1422">
              <a:extLst>
                <a:ext uri="{FF2B5EF4-FFF2-40B4-BE49-F238E27FC236}">
                  <a16:creationId xmlns:a16="http://schemas.microsoft.com/office/drawing/2014/main" id="{93379AD3-E470-4520-A85E-2FBB9F38F561}"/>
                </a:ext>
              </a:extLst>
            </p:cNvPr>
            <p:cNvSpPr/>
            <p:nvPr/>
          </p:nvSpPr>
          <p:spPr>
            <a:xfrm>
              <a:off x="4567990" y="488893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4" name="Freeform: Shape 1423">
              <a:extLst>
                <a:ext uri="{FF2B5EF4-FFF2-40B4-BE49-F238E27FC236}">
                  <a16:creationId xmlns:a16="http://schemas.microsoft.com/office/drawing/2014/main" id="{82F45689-D1E3-4203-BAF3-766A5E64542F}"/>
                </a:ext>
              </a:extLst>
            </p:cNvPr>
            <p:cNvSpPr/>
            <p:nvPr/>
          </p:nvSpPr>
          <p:spPr>
            <a:xfrm>
              <a:off x="4573040" y="488893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5" name="Freeform: Shape 1424">
              <a:extLst>
                <a:ext uri="{FF2B5EF4-FFF2-40B4-BE49-F238E27FC236}">
                  <a16:creationId xmlns:a16="http://schemas.microsoft.com/office/drawing/2014/main" id="{8D46C448-D11C-4F5D-8956-426E7B27D98E}"/>
                </a:ext>
              </a:extLst>
            </p:cNvPr>
            <p:cNvSpPr/>
            <p:nvPr/>
          </p:nvSpPr>
          <p:spPr>
            <a:xfrm>
              <a:off x="4578089" y="4888934"/>
              <a:ext cx="15147" cy="12431"/>
            </a:xfrm>
            <a:custGeom>
              <a:avLst/>
              <a:gdLst>
                <a:gd name="connsiteX0" fmla="*/ 0 w 15147"/>
                <a:gd name="connsiteY0" fmla="*/ 0 h 12431"/>
                <a:gd name="connsiteX1" fmla="*/ 0 w 15147"/>
                <a:gd name="connsiteY1" fmla="*/ 0 h 12431"/>
                <a:gd name="connsiteX2" fmla="*/ 15148 w 1514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7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6" name="Freeform: Shape 1425">
              <a:extLst>
                <a:ext uri="{FF2B5EF4-FFF2-40B4-BE49-F238E27FC236}">
                  <a16:creationId xmlns:a16="http://schemas.microsoft.com/office/drawing/2014/main" id="{55FA4EBF-8D22-4AA5-86B6-201056FBAE0D}"/>
                </a:ext>
              </a:extLst>
            </p:cNvPr>
            <p:cNvSpPr/>
            <p:nvPr/>
          </p:nvSpPr>
          <p:spPr>
            <a:xfrm>
              <a:off x="4593237" y="4877745"/>
              <a:ext cx="11220" cy="11188"/>
            </a:xfrm>
            <a:custGeom>
              <a:avLst/>
              <a:gdLst>
                <a:gd name="connsiteX0" fmla="*/ 0 w 11220"/>
                <a:gd name="connsiteY0" fmla="*/ 11189 h 11188"/>
                <a:gd name="connsiteX1" fmla="*/ 0 w 11220"/>
                <a:gd name="connsiteY1" fmla="*/ 11189 h 11188"/>
                <a:gd name="connsiteX2" fmla="*/ 0 w 11220"/>
                <a:gd name="connsiteY2" fmla="*/ 0 h 11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1188">
                  <a:moveTo>
                    <a:pt x="0" y="11189"/>
                  </a:moveTo>
                  <a:lnTo>
                    <a:pt x="0" y="11189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7" name="Freeform: Shape 1426">
              <a:extLst>
                <a:ext uri="{FF2B5EF4-FFF2-40B4-BE49-F238E27FC236}">
                  <a16:creationId xmlns:a16="http://schemas.microsoft.com/office/drawing/2014/main" id="{246A0BFB-A070-486E-9F90-60C415ED6284}"/>
                </a:ext>
              </a:extLst>
            </p:cNvPr>
            <p:cNvSpPr/>
            <p:nvPr/>
          </p:nvSpPr>
          <p:spPr>
            <a:xfrm>
              <a:off x="4593237" y="4877745"/>
              <a:ext cx="8864" cy="12431"/>
            </a:xfrm>
            <a:custGeom>
              <a:avLst/>
              <a:gdLst>
                <a:gd name="connsiteX0" fmla="*/ 0 w 8864"/>
                <a:gd name="connsiteY0" fmla="*/ 0 h 12431"/>
                <a:gd name="connsiteX1" fmla="*/ 0 w 8864"/>
                <a:gd name="connsiteY1" fmla="*/ 0 h 12431"/>
                <a:gd name="connsiteX2" fmla="*/ 8864 w 886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4" h="12431">
                  <a:moveTo>
                    <a:pt x="0" y="0"/>
                  </a:moveTo>
                  <a:lnTo>
                    <a:pt x="0" y="0"/>
                  </a:lnTo>
                  <a:lnTo>
                    <a:pt x="8864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8" name="Freeform: Shape 1427">
              <a:extLst>
                <a:ext uri="{FF2B5EF4-FFF2-40B4-BE49-F238E27FC236}">
                  <a16:creationId xmlns:a16="http://schemas.microsoft.com/office/drawing/2014/main" id="{62AE93F0-4B66-41C9-849E-29F853BDC924}"/>
                </a:ext>
              </a:extLst>
            </p:cNvPr>
            <p:cNvSpPr/>
            <p:nvPr/>
          </p:nvSpPr>
          <p:spPr>
            <a:xfrm>
              <a:off x="4602101" y="487774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9" name="Freeform: Shape 1428">
              <a:extLst>
                <a:ext uri="{FF2B5EF4-FFF2-40B4-BE49-F238E27FC236}">
                  <a16:creationId xmlns:a16="http://schemas.microsoft.com/office/drawing/2014/main" id="{0DFEBAFE-F4C2-4180-9885-688EAB0FD3E4}"/>
                </a:ext>
              </a:extLst>
            </p:cNvPr>
            <p:cNvSpPr/>
            <p:nvPr/>
          </p:nvSpPr>
          <p:spPr>
            <a:xfrm>
              <a:off x="4607151" y="487774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0" name="Freeform: Shape 1429">
              <a:extLst>
                <a:ext uri="{FF2B5EF4-FFF2-40B4-BE49-F238E27FC236}">
                  <a16:creationId xmlns:a16="http://schemas.microsoft.com/office/drawing/2014/main" id="{B04B23F8-A25D-4195-AF93-8ECEEB764358}"/>
                </a:ext>
              </a:extLst>
            </p:cNvPr>
            <p:cNvSpPr/>
            <p:nvPr/>
          </p:nvSpPr>
          <p:spPr>
            <a:xfrm>
              <a:off x="4612200" y="4865188"/>
              <a:ext cx="11220" cy="12556"/>
            </a:xfrm>
            <a:custGeom>
              <a:avLst/>
              <a:gdLst>
                <a:gd name="connsiteX0" fmla="*/ 0 w 11220"/>
                <a:gd name="connsiteY0" fmla="*/ 12556 h 12556"/>
                <a:gd name="connsiteX1" fmla="*/ 0 w 11220"/>
                <a:gd name="connsiteY1" fmla="*/ 12556 h 12556"/>
                <a:gd name="connsiteX2" fmla="*/ 0 w 11220"/>
                <a:gd name="connsiteY2" fmla="*/ 0 h 1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2556">
                  <a:moveTo>
                    <a:pt x="0" y="12556"/>
                  </a:moveTo>
                  <a:lnTo>
                    <a:pt x="0" y="12556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1" name="Freeform: Shape 1430">
              <a:extLst>
                <a:ext uri="{FF2B5EF4-FFF2-40B4-BE49-F238E27FC236}">
                  <a16:creationId xmlns:a16="http://schemas.microsoft.com/office/drawing/2014/main" id="{A6E9DCB6-DABA-4178-A2A4-B31A8E983BD2}"/>
                </a:ext>
              </a:extLst>
            </p:cNvPr>
            <p:cNvSpPr/>
            <p:nvPr/>
          </p:nvSpPr>
          <p:spPr>
            <a:xfrm>
              <a:off x="4612200" y="486518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2" name="Freeform: Shape 1431">
              <a:extLst>
                <a:ext uri="{FF2B5EF4-FFF2-40B4-BE49-F238E27FC236}">
                  <a16:creationId xmlns:a16="http://schemas.microsoft.com/office/drawing/2014/main" id="{24C5D7AB-850B-421B-9B3D-77A2892E6F75}"/>
                </a:ext>
              </a:extLst>
            </p:cNvPr>
            <p:cNvSpPr/>
            <p:nvPr/>
          </p:nvSpPr>
          <p:spPr>
            <a:xfrm>
              <a:off x="4617249" y="4859594"/>
              <a:ext cx="11220" cy="5594"/>
            </a:xfrm>
            <a:custGeom>
              <a:avLst/>
              <a:gdLst>
                <a:gd name="connsiteX0" fmla="*/ 0 w 11220"/>
                <a:gd name="connsiteY0" fmla="*/ 5595 h 5594"/>
                <a:gd name="connsiteX1" fmla="*/ 0 w 11220"/>
                <a:gd name="connsiteY1" fmla="*/ 5595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5"/>
                  </a:moveTo>
                  <a:lnTo>
                    <a:pt x="0" y="559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3" name="Freeform: Shape 1432">
              <a:extLst>
                <a:ext uri="{FF2B5EF4-FFF2-40B4-BE49-F238E27FC236}">
                  <a16:creationId xmlns:a16="http://schemas.microsoft.com/office/drawing/2014/main" id="{2945C756-D2C7-435E-A9AD-7CEBF6B7BF9B}"/>
                </a:ext>
              </a:extLst>
            </p:cNvPr>
            <p:cNvSpPr/>
            <p:nvPr/>
          </p:nvSpPr>
          <p:spPr>
            <a:xfrm>
              <a:off x="4617249" y="48595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4" name="Freeform: Shape 1433">
              <a:extLst>
                <a:ext uri="{FF2B5EF4-FFF2-40B4-BE49-F238E27FC236}">
                  <a16:creationId xmlns:a16="http://schemas.microsoft.com/office/drawing/2014/main" id="{17E65C6E-A341-471D-A3D8-FE5B8B66C825}"/>
                </a:ext>
              </a:extLst>
            </p:cNvPr>
            <p:cNvSpPr/>
            <p:nvPr/>
          </p:nvSpPr>
          <p:spPr>
            <a:xfrm>
              <a:off x="4622298" y="48595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5" name="Freeform: Shape 1434">
              <a:extLst>
                <a:ext uri="{FF2B5EF4-FFF2-40B4-BE49-F238E27FC236}">
                  <a16:creationId xmlns:a16="http://schemas.microsoft.com/office/drawing/2014/main" id="{0E219E83-5806-492A-BE1E-B229061EBCE4}"/>
                </a:ext>
              </a:extLst>
            </p:cNvPr>
            <p:cNvSpPr/>
            <p:nvPr/>
          </p:nvSpPr>
          <p:spPr>
            <a:xfrm>
              <a:off x="4627348" y="48595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6" name="Freeform: Shape 1435">
              <a:extLst>
                <a:ext uri="{FF2B5EF4-FFF2-40B4-BE49-F238E27FC236}">
                  <a16:creationId xmlns:a16="http://schemas.microsoft.com/office/drawing/2014/main" id="{D1AF7505-46A8-434B-9A57-AD8A7CB24B1E}"/>
                </a:ext>
              </a:extLst>
            </p:cNvPr>
            <p:cNvSpPr/>
            <p:nvPr/>
          </p:nvSpPr>
          <p:spPr>
            <a:xfrm>
              <a:off x="4632397" y="48595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7" name="Freeform: Shape 1436">
              <a:extLst>
                <a:ext uri="{FF2B5EF4-FFF2-40B4-BE49-F238E27FC236}">
                  <a16:creationId xmlns:a16="http://schemas.microsoft.com/office/drawing/2014/main" id="{DA91A5C4-1B84-4B61-925D-AAB3B59261BC}"/>
                </a:ext>
              </a:extLst>
            </p:cNvPr>
            <p:cNvSpPr/>
            <p:nvPr/>
          </p:nvSpPr>
          <p:spPr>
            <a:xfrm>
              <a:off x="4637446" y="48595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8" name="Freeform: Shape 1437">
              <a:extLst>
                <a:ext uri="{FF2B5EF4-FFF2-40B4-BE49-F238E27FC236}">
                  <a16:creationId xmlns:a16="http://schemas.microsoft.com/office/drawing/2014/main" id="{BD4BE4A2-FAA9-48C6-8577-3ED69B022853}"/>
                </a:ext>
              </a:extLst>
            </p:cNvPr>
            <p:cNvSpPr/>
            <p:nvPr/>
          </p:nvSpPr>
          <p:spPr>
            <a:xfrm>
              <a:off x="4642496" y="4854000"/>
              <a:ext cx="11220" cy="5594"/>
            </a:xfrm>
            <a:custGeom>
              <a:avLst/>
              <a:gdLst>
                <a:gd name="connsiteX0" fmla="*/ 0 w 11220"/>
                <a:gd name="connsiteY0" fmla="*/ 5594 h 5594"/>
                <a:gd name="connsiteX1" fmla="*/ 0 w 11220"/>
                <a:gd name="connsiteY1" fmla="*/ 5594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4"/>
                  </a:moveTo>
                  <a:lnTo>
                    <a:pt x="0" y="559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9" name="Freeform: Shape 1438">
              <a:extLst>
                <a:ext uri="{FF2B5EF4-FFF2-40B4-BE49-F238E27FC236}">
                  <a16:creationId xmlns:a16="http://schemas.microsoft.com/office/drawing/2014/main" id="{D67F55C8-48B7-4DAC-B989-47DCA17599F8}"/>
                </a:ext>
              </a:extLst>
            </p:cNvPr>
            <p:cNvSpPr/>
            <p:nvPr/>
          </p:nvSpPr>
          <p:spPr>
            <a:xfrm>
              <a:off x="4642496" y="485400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0" name="Freeform: Shape 1439">
              <a:extLst>
                <a:ext uri="{FF2B5EF4-FFF2-40B4-BE49-F238E27FC236}">
                  <a16:creationId xmlns:a16="http://schemas.microsoft.com/office/drawing/2014/main" id="{ABD1E6EB-9E39-4A8F-977D-A57C53E9E406}"/>
                </a:ext>
              </a:extLst>
            </p:cNvPr>
            <p:cNvSpPr/>
            <p:nvPr/>
          </p:nvSpPr>
          <p:spPr>
            <a:xfrm>
              <a:off x="4647545" y="4854000"/>
              <a:ext cx="8864" cy="12431"/>
            </a:xfrm>
            <a:custGeom>
              <a:avLst/>
              <a:gdLst>
                <a:gd name="connsiteX0" fmla="*/ 0 w 8864"/>
                <a:gd name="connsiteY0" fmla="*/ 0 h 12431"/>
                <a:gd name="connsiteX1" fmla="*/ 0 w 8864"/>
                <a:gd name="connsiteY1" fmla="*/ 0 h 12431"/>
                <a:gd name="connsiteX2" fmla="*/ 8864 w 886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4" h="12431">
                  <a:moveTo>
                    <a:pt x="0" y="0"/>
                  </a:moveTo>
                  <a:lnTo>
                    <a:pt x="0" y="0"/>
                  </a:lnTo>
                  <a:lnTo>
                    <a:pt x="8864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1" name="Freeform: Shape 1440">
              <a:extLst>
                <a:ext uri="{FF2B5EF4-FFF2-40B4-BE49-F238E27FC236}">
                  <a16:creationId xmlns:a16="http://schemas.microsoft.com/office/drawing/2014/main" id="{EE965EB3-1610-4B29-9F60-21231C0184CD}"/>
                </a:ext>
              </a:extLst>
            </p:cNvPr>
            <p:cNvSpPr/>
            <p:nvPr/>
          </p:nvSpPr>
          <p:spPr>
            <a:xfrm>
              <a:off x="4656409" y="485400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2" name="Freeform: Shape 1441">
              <a:extLst>
                <a:ext uri="{FF2B5EF4-FFF2-40B4-BE49-F238E27FC236}">
                  <a16:creationId xmlns:a16="http://schemas.microsoft.com/office/drawing/2014/main" id="{F29A0E29-6D8F-4A7C-ACA5-812AF9D60AC7}"/>
                </a:ext>
              </a:extLst>
            </p:cNvPr>
            <p:cNvSpPr/>
            <p:nvPr/>
          </p:nvSpPr>
          <p:spPr>
            <a:xfrm>
              <a:off x="4661459" y="485400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3" name="Freeform: Shape 1442">
              <a:extLst>
                <a:ext uri="{FF2B5EF4-FFF2-40B4-BE49-F238E27FC236}">
                  <a16:creationId xmlns:a16="http://schemas.microsoft.com/office/drawing/2014/main" id="{3D19EBDC-2FA9-4B24-9C19-F2FEB6B54C1E}"/>
                </a:ext>
              </a:extLst>
            </p:cNvPr>
            <p:cNvSpPr/>
            <p:nvPr/>
          </p:nvSpPr>
          <p:spPr>
            <a:xfrm>
              <a:off x="4666508" y="485400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4" name="Freeform: Shape 1443">
              <a:extLst>
                <a:ext uri="{FF2B5EF4-FFF2-40B4-BE49-F238E27FC236}">
                  <a16:creationId xmlns:a16="http://schemas.microsoft.com/office/drawing/2014/main" id="{2A900A0F-8AFB-433C-BAB3-FE461E40573A}"/>
                </a:ext>
              </a:extLst>
            </p:cNvPr>
            <p:cNvSpPr/>
            <p:nvPr/>
          </p:nvSpPr>
          <p:spPr>
            <a:xfrm>
              <a:off x="4671557" y="485400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5" name="Freeform: Shape 1444">
              <a:extLst>
                <a:ext uri="{FF2B5EF4-FFF2-40B4-BE49-F238E27FC236}">
                  <a16:creationId xmlns:a16="http://schemas.microsoft.com/office/drawing/2014/main" id="{A87734A5-8652-4A84-B731-5D4F30F7D295}"/>
                </a:ext>
              </a:extLst>
            </p:cNvPr>
            <p:cNvSpPr/>
            <p:nvPr/>
          </p:nvSpPr>
          <p:spPr>
            <a:xfrm>
              <a:off x="4676607" y="485400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6" name="Freeform: Shape 1445">
              <a:extLst>
                <a:ext uri="{FF2B5EF4-FFF2-40B4-BE49-F238E27FC236}">
                  <a16:creationId xmlns:a16="http://schemas.microsoft.com/office/drawing/2014/main" id="{44EF713C-5667-4EFF-8126-B4D6DBC8F30B}"/>
                </a:ext>
              </a:extLst>
            </p:cNvPr>
            <p:cNvSpPr/>
            <p:nvPr/>
          </p:nvSpPr>
          <p:spPr>
            <a:xfrm>
              <a:off x="4681656" y="4854000"/>
              <a:ext cx="13913" cy="12431"/>
            </a:xfrm>
            <a:custGeom>
              <a:avLst/>
              <a:gdLst>
                <a:gd name="connsiteX0" fmla="*/ 0 w 13913"/>
                <a:gd name="connsiteY0" fmla="*/ 0 h 12431"/>
                <a:gd name="connsiteX1" fmla="*/ 0 w 13913"/>
                <a:gd name="connsiteY1" fmla="*/ 0 h 12431"/>
                <a:gd name="connsiteX2" fmla="*/ 13914 w 1391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13" h="12431">
                  <a:moveTo>
                    <a:pt x="0" y="0"/>
                  </a:moveTo>
                  <a:lnTo>
                    <a:pt x="0" y="0"/>
                  </a:lnTo>
                  <a:lnTo>
                    <a:pt x="13914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7" name="Freeform: Shape 1446">
              <a:extLst>
                <a:ext uri="{FF2B5EF4-FFF2-40B4-BE49-F238E27FC236}">
                  <a16:creationId xmlns:a16="http://schemas.microsoft.com/office/drawing/2014/main" id="{7753E4CC-A041-429B-9F42-A77C737FC091}"/>
                </a:ext>
              </a:extLst>
            </p:cNvPr>
            <p:cNvSpPr/>
            <p:nvPr/>
          </p:nvSpPr>
          <p:spPr>
            <a:xfrm>
              <a:off x="4695570" y="485400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8" name="Freeform: Shape 1447">
              <a:extLst>
                <a:ext uri="{FF2B5EF4-FFF2-40B4-BE49-F238E27FC236}">
                  <a16:creationId xmlns:a16="http://schemas.microsoft.com/office/drawing/2014/main" id="{8B89D8B1-2CDD-4D97-A3F5-D8590195B448}"/>
                </a:ext>
              </a:extLst>
            </p:cNvPr>
            <p:cNvSpPr/>
            <p:nvPr/>
          </p:nvSpPr>
          <p:spPr>
            <a:xfrm>
              <a:off x="4700619" y="485400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9" name="Freeform: Shape 1448">
              <a:extLst>
                <a:ext uri="{FF2B5EF4-FFF2-40B4-BE49-F238E27FC236}">
                  <a16:creationId xmlns:a16="http://schemas.microsoft.com/office/drawing/2014/main" id="{BA8E8AD4-46F6-41DC-9A07-3BC34DA2E57D}"/>
                </a:ext>
              </a:extLst>
            </p:cNvPr>
            <p:cNvSpPr/>
            <p:nvPr/>
          </p:nvSpPr>
          <p:spPr>
            <a:xfrm>
              <a:off x="4705668" y="485400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0" name="Freeform: Shape 1449">
              <a:extLst>
                <a:ext uri="{FF2B5EF4-FFF2-40B4-BE49-F238E27FC236}">
                  <a16:creationId xmlns:a16="http://schemas.microsoft.com/office/drawing/2014/main" id="{4CAD0F3C-6F9C-4C57-999D-572E079970A4}"/>
                </a:ext>
              </a:extLst>
            </p:cNvPr>
            <p:cNvSpPr/>
            <p:nvPr/>
          </p:nvSpPr>
          <p:spPr>
            <a:xfrm>
              <a:off x="4710718" y="485400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1" name="Freeform: Shape 1450">
              <a:extLst>
                <a:ext uri="{FF2B5EF4-FFF2-40B4-BE49-F238E27FC236}">
                  <a16:creationId xmlns:a16="http://schemas.microsoft.com/office/drawing/2014/main" id="{38A5A075-1DE1-4236-B22B-8044852EAA4D}"/>
                </a:ext>
              </a:extLst>
            </p:cNvPr>
            <p:cNvSpPr/>
            <p:nvPr/>
          </p:nvSpPr>
          <p:spPr>
            <a:xfrm>
              <a:off x="4715767" y="4854000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2" name="Freeform: Shape 1451">
              <a:extLst>
                <a:ext uri="{FF2B5EF4-FFF2-40B4-BE49-F238E27FC236}">
                  <a16:creationId xmlns:a16="http://schemas.microsoft.com/office/drawing/2014/main" id="{BD2FB426-464C-434B-BC44-C4CF0BA54263}"/>
                </a:ext>
              </a:extLst>
            </p:cNvPr>
            <p:cNvSpPr/>
            <p:nvPr/>
          </p:nvSpPr>
          <p:spPr>
            <a:xfrm>
              <a:off x="4730915" y="485400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3" name="Freeform: Shape 1452">
              <a:extLst>
                <a:ext uri="{FF2B5EF4-FFF2-40B4-BE49-F238E27FC236}">
                  <a16:creationId xmlns:a16="http://schemas.microsoft.com/office/drawing/2014/main" id="{795D993F-C262-4B63-AABF-8AA8EABEF3C8}"/>
                </a:ext>
              </a:extLst>
            </p:cNvPr>
            <p:cNvSpPr/>
            <p:nvPr/>
          </p:nvSpPr>
          <p:spPr>
            <a:xfrm>
              <a:off x="4735964" y="4854000"/>
              <a:ext cx="3703" cy="12431"/>
            </a:xfrm>
            <a:custGeom>
              <a:avLst/>
              <a:gdLst>
                <a:gd name="connsiteX0" fmla="*/ 0 w 3703"/>
                <a:gd name="connsiteY0" fmla="*/ 0 h 12431"/>
                <a:gd name="connsiteX1" fmla="*/ 0 w 3703"/>
                <a:gd name="connsiteY1" fmla="*/ 0 h 12431"/>
                <a:gd name="connsiteX2" fmla="*/ 3703 w 370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3" h="12431">
                  <a:moveTo>
                    <a:pt x="0" y="0"/>
                  </a:moveTo>
                  <a:lnTo>
                    <a:pt x="0" y="0"/>
                  </a:lnTo>
                  <a:lnTo>
                    <a:pt x="3703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4" name="Freeform: Shape 1453">
              <a:extLst>
                <a:ext uri="{FF2B5EF4-FFF2-40B4-BE49-F238E27FC236}">
                  <a16:creationId xmlns:a16="http://schemas.microsoft.com/office/drawing/2014/main" id="{6E052A49-E675-45D8-A5E4-23E3A7CA12E3}"/>
                </a:ext>
              </a:extLst>
            </p:cNvPr>
            <p:cNvSpPr/>
            <p:nvPr/>
          </p:nvSpPr>
          <p:spPr>
            <a:xfrm>
              <a:off x="4739667" y="485400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5" name="Freeform: Shape 1454">
              <a:extLst>
                <a:ext uri="{FF2B5EF4-FFF2-40B4-BE49-F238E27FC236}">
                  <a16:creationId xmlns:a16="http://schemas.microsoft.com/office/drawing/2014/main" id="{8B3CD056-48E1-48FE-AD3A-4E78D10B9880}"/>
                </a:ext>
              </a:extLst>
            </p:cNvPr>
            <p:cNvSpPr/>
            <p:nvPr/>
          </p:nvSpPr>
          <p:spPr>
            <a:xfrm>
              <a:off x="4744716" y="485400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6" name="Freeform: Shape 1455">
              <a:extLst>
                <a:ext uri="{FF2B5EF4-FFF2-40B4-BE49-F238E27FC236}">
                  <a16:creationId xmlns:a16="http://schemas.microsoft.com/office/drawing/2014/main" id="{FD877763-B76A-46B8-91D3-91481AB3841A}"/>
                </a:ext>
              </a:extLst>
            </p:cNvPr>
            <p:cNvSpPr/>
            <p:nvPr/>
          </p:nvSpPr>
          <p:spPr>
            <a:xfrm>
              <a:off x="4749766" y="4854000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7" name="Freeform: Shape 1456">
              <a:extLst>
                <a:ext uri="{FF2B5EF4-FFF2-40B4-BE49-F238E27FC236}">
                  <a16:creationId xmlns:a16="http://schemas.microsoft.com/office/drawing/2014/main" id="{CC4983D1-A52C-4330-8369-319FC52A42A7}"/>
                </a:ext>
              </a:extLst>
            </p:cNvPr>
            <p:cNvSpPr/>
            <p:nvPr/>
          </p:nvSpPr>
          <p:spPr>
            <a:xfrm>
              <a:off x="4764914" y="4842811"/>
              <a:ext cx="11220" cy="11188"/>
            </a:xfrm>
            <a:custGeom>
              <a:avLst/>
              <a:gdLst>
                <a:gd name="connsiteX0" fmla="*/ 0 w 11220"/>
                <a:gd name="connsiteY0" fmla="*/ 11189 h 11188"/>
                <a:gd name="connsiteX1" fmla="*/ 0 w 11220"/>
                <a:gd name="connsiteY1" fmla="*/ 11189 h 11188"/>
                <a:gd name="connsiteX2" fmla="*/ 0 w 11220"/>
                <a:gd name="connsiteY2" fmla="*/ 0 h 11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1188">
                  <a:moveTo>
                    <a:pt x="0" y="11189"/>
                  </a:moveTo>
                  <a:lnTo>
                    <a:pt x="0" y="11189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8" name="Freeform: Shape 1457">
              <a:extLst>
                <a:ext uri="{FF2B5EF4-FFF2-40B4-BE49-F238E27FC236}">
                  <a16:creationId xmlns:a16="http://schemas.microsoft.com/office/drawing/2014/main" id="{BBF2CF78-73A5-4274-8CC8-216C8EB02D06}"/>
                </a:ext>
              </a:extLst>
            </p:cNvPr>
            <p:cNvSpPr/>
            <p:nvPr/>
          </p:nvSpPr>
          <p:spPr>
            <a:xfrm>
              <a:off x="4764914" y="484281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9" name="Freeform: Shape 1458">
              <a:extLst>
                <a:ext uri="{FF2B5EF4-FFF2-40B4-BE49-F238E27FC236}">
                  <a16:creationId xmlns:a16="http://schemas.microsoft.com/office/drawing/2014/main" id="{8C613B95-04CA-483F-B775-3FC52DEE948C}"/>
                </a:ext>
              </a:extLst>
            </p:cNvPr>
            <p:cNvSpPr/>
            <p:nvPr/>
          </p:nvSpPr>
          <p:spPr>
            <a:xfrm>
              <a:off x="4769963" y="484281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0" name="Freeform: Shape 1459">
              <a:extLst>
                <a:ext uri="{FF2B5EF4-FFF2-40B4-BE49-F238E27FC236}">
                  <a16:creationId xmlns:a16="http://schemas.microsoft.com/office/drawing/2014/main" id="{80F89505-3614-47FA-B8E5-D7AAB5BEDAE6}"/>
                </a:ext>
              </a:extLst>
            </p:cNvPr>
            <p:cNvSpPr/>
            <p:nvPr/>
          </p:nvSpPr>
          <p:spPr>
            <a:xfrm>
              <a:off x="4775012" y="484281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1" name="Freeform: Shape 1460">
              <a:extLst>
                <a:ext uri="{FF2B5EF4-FFF2-40B4-BE49-F238E27FC236}">
                  <a16:creationId xmlns:a16="http://schemas.microsoft.com/office/drawing/2014/main" id="{34DC5143-1936-45D7-9BAF-C1F33D0234F4}"/>
                </a:ext>
              </a:extLst>
            </p:cNvPr>
            <p:cNvSpPr/>
            <p:nvPr/>
          </p:nvSpPr>
          <p:spPr>
            <a:xfrm>
              <a:off x="4780062" y="484281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2" name="Freeform: Shape 1461">
              <a:extLst>
                <a:ext uri="{FF2B5EF4-FFF2-40B4-BE49-F238E27FC236}">
                  <a16:creationId xmlns:a16="http://schemas.microsoft.com/office/drawing/2014/main" id="{B4ABC979-7907-46C6-8710-55EAF1EBE1AC}"/>
                </a:ext>
              </a:extLst>
            </p:cNvPr>
            <p:cNvSpPr/>
            <p:nvPr/>
          </p:nvSpPr>
          <p:spPr>
            <a:xfrm>
              <a:off x="4785111" y="4842811"/>
              <a:ext cx="13913" cy="12431"/>
            </a:xfrm>
            <a:custGeom>
              <a:avLst/>
              <a:gdLst>
                <a:gd name="connsiteX0" fmla="*/ 0 w 13913"/>
                <a:gd name="connsiteY0" fmla="*/ 0 h 12431"/>
                <a:gd name="connsiteX1" fmla="*/ 0 w 13913"/>
                <a:gd name="connsiteY1" fmla="*/ 0 h 12431"/>
                <a:gd name="connsiteX2" fmla="*/ 13914 w 1391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13" h="12431">
                  <a:moveTo>
                    <a:pt x="0" y="0"/>
                  </a:moveTo>
                  <a:lnTo>
                    <a:pt x="0" y="0"/>
                  </a:lnTo>
                  <a:lnTo>
                    <a:pt x="13914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3" name="Freeform: Shape 1462">
              <a:extLst>
                <a:ext uri="{FF2B5EF4-FFF2-40B4-BE49-F238E27FC236}">
                  <a16:creationId xmlns:a16="http://schemas.microsoft.com/office/drawing/2014/main" id="{4CCB7897-2F6C-482E-B0FC-8A019D327DC4}"/>
                </a:ext>
              </a:extLst>
            </p:cNvPr>
            <p:cNvSpPr/>
            <p:nvPr/>
          </p:nvSpPr>
          <p:spPr>
            <a:xfrm>
              <a:off x="4799024" y="484281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4" name="Freeform: Shape 1463">
              <a:extLst>
                <a:ext uri="{FF2B5EF4-FFF2-40B4-BE49-F238E27FC236}">
                  <a16:creationId xmlns:a16="http://schemas.microsoft.com/office/drawing/2014/main" id="{9881C7F1-D46E-471B-A222-E8852F00BD1A}"/>
                </a:ext>
              </a:extLst>
            </p:cNvPr>
            <p:cNvSpPr/>
            <p:nvPr/>
          </p:nvSpPr>
          <p:spPr>
            <a:xfrm>
              <a:off x="4804074" y="484281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5" name="Freeform: Shape 1464">
              <a:extLst>
                <a:ext uri="{FF2B5EF4-FFF2-40B4-BE49-F238E27FC236}">
                  <a16:creationId xmlns:a16="http://schemas.microsoft.com/office/drawing/2014/main" id="{35133101-9803-4014-80B4-1D526EDB73B7}"/>
                </a:ext>
              </a:extLst>
            </p:cNvPr>
            <p:cNvSpPr/>
            <p:nvPr/>
          </p:nvSpPr>
          <p:spPr>
            <a:xfrm>
              <a:off x="4809123" y="484281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6" name="Freeform: Shape 1465">
              <a:extLst>
                <a:ext uri="{FF2B5EF4-FFF2-40B4-BE49-F238E27FC236}">
                  <a16:creationId xmlns:a16="http://schemas.microsoft.com/office/drawing/2014/main" id="{37580593-E989-4D46-83C9-31727139F4CE}"/>
                </a:ext>
              </a:extLst>
            </p:cNvPr>
            <p:cNvSpPr/>
            <p:nvPr/>
          </p:nvSpPr>
          <p:spPr>
            <a:xfrm>
              <a:off x="4814172" y="4835849"/>
              <a:ext cx="11220" cy="6962"/>
            </a:xfrm>
            <a:custGeom>
              <a:avLst/>
              <a:gdLst>
                <a:gd name="connsiteX0" fmla="*/ 0 w 11220"/>
                <a:gd name="connsiteY0" fmla="*/ 6962 h 6962"/>
                <a:gd name="connsiteX1" fmla="*/ 0 w 11220"/>
                <a:gd name="connsiteY1" fmla="*/ 6962 h 6962"/>
                <a:gd name="connsiteX2" fmla="*/ 0 w 11220"/>
                <a:gd name="connsiteY2" fmla="*/ 0 h 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6962">
                  <a:moveTo>
                    <a:pt x="0" y="6962"/>
                  </a:moveTo>
                  <a:lnTo>
                    <a:pt x="0" y="696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7" name="Freeform: Shape 1466">
              <a:extLst>
                <a:ext uri="{FF2B5EF4-FFF2-40B4-BE49-F238E27FC236}">
                  <a16:creationId xmlns:a16="http://schemas.microsoft.com/office/drawing/2014/main" id="{BF4823AD-1E9F-48EF-9AF6-65AB64A430C8}"/>
                </a:ext>
              </a:extLst>
            </p:cNvPr>
            <p:cNvSpPr/>
            <p:nvPr/>
          </p:nvSpPr>
          <p:spPr>
            <a:xfrm>
              <a:off x="4814172" y="483584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8" name="Freeform: Shape 1467">
              <a:extLst>
                <a:ext uri="{FF2B5EF4-FFF2-40B4-BE49-F238E27FC236}">
                  <a16:creationId xmlns:a16="http://schemas.microsoft.com/office/drawing/2014/main" id="{62AC5873-3A4C-40BC-8AFD-E772079E2143}"/>
                </a:ext>
              </a:extLst>
            </p:cNvPr>
            <p:cNvSpPr/>
            <p:nvPr/>
          </p:nvSpPr>
          <p:spPr>
            <a:xfrm>
              <a:off x="4819222" y="4835849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9" name="Freeform: Shape 1468">
              <a:extLst>
                <a:ext uri="{FF2B5EF4-FFF2-40B4-BE49-F238E27FC236}">
                  <a16:creationId xmlns:a16="http://schemas.microsoft.com/office/drawing/2014/main" id="{A7A69F7A-9E64-4A2E-866F-5357E2F0C6E0}"/>
                </a:ext>
              </a:extLst>
            </p:cNvPr>
            <p:cNvSpPr/>
            <p:nvPr/>
          </p:nvSpPr>
          <p:spPr>
            <a:xfrm>
              <a:off x="4834370" y="4835849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0" name="Freeform: Shape 1469">
              <a:extLst>
                <a:ext uri="{FF2B5EF4-FFF2-40B4-BE49-F238E27FC236}">
                  <a16:creationId xmlns:a16="http://schemas.microsoft.com/office/drawing/2014/main" id="{45A998EA-ED1F-4192-9CC7-8FCEED51DAE8}"/>
                </a:ext>
              </a:extLst>
            </p:cNvPr>
            <p:cNvSpPr/>
            <p:nvPr/>
          </p:nvSpPr>
          <p:spPr>
            <a:xfrm>
              <a:off x="4838185" y="483584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1" name="Freeform: Shape 1470">
              <a:extLst>
                <a:ext uri="{FF2B5EF4-FFF2-40B4-BE49-F238E27FC236}">
                  <a16:creationId xmlns:a16="http://schemas.microsoft.com/office/drawing/2014/main" id="{2DE8510F-2D97-46C0-A97C-0EB376EF6681}"/>
                </a:ext>
              </a:extLst>
            </p:cNvPr>
            <p:cNvSpPr/>
            <p:nvPr/>
          </p:nvSpPr>
          <p:spPr>
            <a:xfrm>
              <a:off x="4843234" y="483584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2" name="Freeform: Shape 1471">
              <a:extLst>
                <a:ext uri="{FF2B5EF4-FFF2-40B4-BE49-F238E27FC236}">
                  <a16:creationId xmlns:a16="http://schemas.microsoft.com/office/drawing/2014/main" id="{413C7D43-F904-4175-A7B0-690202B48082}"/>
                </a:ext>
              </a:extLst>
            </p:cNvPr>
            <p:cNvSpPr/>
            <p:nvPr/>
          </p:nvSpPr>
          <p:spPr>
            <a:xfrm>
              <a:off x="4848283" y="483584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3" name="Freeform: Shape 1472">
              <a:extLst>
                <a:ext uri="{FF2B5EF4-FFF2-40B4-BE49-F238E27FC236}">
                  <a16:creationId xmlns:a16="http://schemas.microsoft.com/office/drawing/2014/main" id="{E98841F3-41C8-4829-B7D8-2C894A17B83C}"/>
                </a:ext>
              </a:extLst>
            </p:cNvPr>
            <p:cNvSpPr/>
            <p:nvPr/>
          </p:nvSpPr>
          <p:spPr>
            <a:xfrm>
              <a:off x="4853333" y="483584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4" name="Freeform: Shape 1473">
              <a:extLst>
                <a:ext uri="{FF2B5EF4-FFF2-40B4-BE49-F238E27FC236}">
                  <a16:creationId xmlns:a16="http://schemas.microsoft.com/office/drawing/2014/main" id="{7F662ABA-1BFB-43CA-8CD3-53AA413CB928}"/>
                </a:ext>
              </a:extLst>
            </p:cNvPr>
            <p:cNvSpPr/>
            <p:nvPr/>
          </p:nvSpPr>
          <p:spPr>
            <a:xfrm>
              <a:off x="4858382" y="4830255"/>
              <a:ext cx="11220" cy="5594"/>
            </a:xfrm>
            <a:custGeom>
              <a:avLst/>
              <a:gdLst>
                <a:gd name="connsiteX0" fmla="*/ 0 w 11220"/>
                <a:gd name="connsiteY0" fmla="*/ 5594 h 5594"/>
                <a:gd name="connsiteX1" fmla="*/ 0 w 11220"/>
                <a:gd name="connsiteY1" fmla="*/ 5594 h 5594"/>
                <a:gd name="connsiteX2" fmla="*/ 0 w 11220"/>
                <a:gd name="connsiteY2" fmla="*/ 0 h 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5594">
                  <a:moveTo>
                    <a:pt x="0" y="5594"/>
                  </a:moveTo>
                  <a:lnTo>
                    <a:pt x="0" y="559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5" name="Freeform: Shape 1474">
              <a:extLst>
                <a:ext uri="{FF2B5EF4-FFF2-40B4-BE49-F238E27FC236}">
                  <a16:creationId xmlns:a16="http://schemas.microsoft.com/office/drawing/2014/main" id="{CFBB2668-6ECD-46B7-8FE9-2B8D385E27B1}"/>
                </a:ext>
              </a:extLst>
            </p:cNvPr>
            <p:cNvSpPr/>
            <p:nvPr/>
          </p:nvSpPr>
          <p:spPr>
            <a:xfrm>
              <a:off x="4858382" y="483025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6" name="Freeform: Shape 1475">
              <a:extLst>
                <a:ext uri="{FF2B5EF4-FFF2-40B4-BE49-F238E27FC236}">
                  <a16:creationId xmlns:a16="http://schemas.microsoft.com/office/drawing/2014/main" id="{1A3C43CD-98E3-4BFD-8069-2B8A53A08394}"/>
                </a:ext>
              </a:extLst>
            </p:cNvPr>
            <p:cNvSpPr/>
            <p:nvPr/>
          </p:nvSpPr>
          <p:spPr>
            <a:xfrm>
              <a:off x="4863431" y="483025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7" name="Freeform: Shape 1476">
              <a:extLst>
                <a:ext uri="{FF2B5EF4-FFF2-40B4-BE49-F238E27FC236}">
                  <a16:creationId xmlns:a16="http://schemas.microsoft.com/office/drawing/2014/main" id="{6ABBF1DE-7300-4F01-B15C-69643BC64B4C}"/>
                </a:ext>
              </a:extLst>
            </p:cNvPr>
            <p:cNvSpPr/>
            <p:nvPr/>
          </p:nvSpPr>
          <p:spPr>
            <a:xfrm>
              <a:off x="4868480" y="483025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8" name="Freeform: Shape 1477">
              <a:extLst>
                <a:ext uri="{FF2B5EF4-FFF2-40B4-BE49-F238E27FC236}">
                  <a16:creationId xmlns:a16="http://schemas.microsoft.com/office/drawing/2014/main" id="{42340CDF-65F1-4A43-A39D-45B1736D3DE3}"/>
                </a:ext>
              </a:extLst>
            </p:cNvPr>
            <p:cNvSpPr/>
            <p:nvPr/>
          </p:nvSpPr>
          <p:spPr>
            <a:xfrm>
              <a:off x="4873530" y="483025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9" name="Freeform: Shape 1478">
              <a:extLst>
                <a:ext uri="{FF2B5EF4-FFF2-40B4-BE49-F238E27FC236}">
                  <a16:creationId xmlns:a16="http://schemas.microsoft.com/office/drawing/2014/main" id="{FD219E49-0FBB-4609-949B-551844E9C54D}"/>
                </a:ext>
              </a:extLst>
            </p:cNvPr>
            <p:cNvSpPr/>
            <p:nvPr/>
          </p:nvSpPr>
          <p:spPr>
            <a:xfrm>
              <a:off x="4878579" y="4830255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0" name="Freeform: Shape 1479">
              <a:extLst>
                <a:ext uri="{FF2B5EF4-FFF2-40B4-BE49-F238E27FC236}">
                  <a16:creationId xmlns:a16="http://schemas.microsoft.com/office/drawing/2014/main" id="{55C8EFFD-8ACC-4D5C-9520-C86BB9DE6401}"/>
                </a:ext>
              </a:extLst>
            </p:cNvPr>
            <p:cNvSpPr/>
            <p:nvPr/>
          </p:nvSpPr>
          <p:spPr>
            <a:xfrm>
              <a:off x="4882394" y="483025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1" name="Freeform: Shape 1480">
              <a:extLst>
                <a:ext uri="{FF2B5EF4-FFF2-40B4-BE49-F238E27FC236}">
                  <a16:creationId xmlns:a16="http://schemas.microsoft.com/office/drawing/2014/main" id="{2E3394B5-7794-44C7-9677-FF181B3E927B}"/>
                </a:ext>
              </a:extLst>
            </p:cNvPr>
            <p:cNvSpPr/>
            <p:nvPr/>
          </p:nvSpPr>
          <p:spPr>
            <a:xfrm>
              <a:off x="4887443" y="4830255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2" name="Freeform: Shape 1481">
              <a:extLst>
                <a:ext uri="{FF2B5EF4-FFF2-40B4-BE49-F238E27FC236}">
                  <a16:creationId xmlns:a16="http://schemas.microsoft.com/office/drawing/2014/main" id="{38708512-B4B5-474F-89F6-75BC36817A9A}"/>
                </a:ext>
              </a:extLst>
            </p:cNvPr>
            <p:cNvSpPr/>
            <p:nvPr/>
          </p:nvSpPr>
          <p:spPr>
            <a:xfrm>
              <a:off x="4902591" y="483025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3" name="Freeform: Shape 1482">
              <a:extLst>
                <a:ext uri="{FF2B5EF4-FFF2-40B4-BE49-F238E27FC236}">
                  <a16:creationId xmlns:a16="http://schemas.microsoft.com/office/drawing/2014/main" id="{E5A699A0-0058-48A9-98C3-3CE94B6E3CAE}"/>
                </a:ext>
              </a:extLst>
            </p:cNvPr>
            <p:cNvSpPr/>
            <p:nvPr/>
          </p:nvSpPr>
          <p:spPr>
            <a:xfrm>
              <a:off x="4907641" y="483025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4" name="Freeform: Shape 1483">
              <a:extLst>
                <a:ext uri="{FF2B5EF4-FFF2-40B4-BE49-F238E27FC236}">
                  <a16:creationId xmlns:a16="http://schemas.microsoft.com/office/drawing/2014/main" id="{0092D9B6-DA47-4D00-9C47-AC62AED0F064}"/>
                </a:ext>
              </a:extLst>
            </p:cNvPr>
            <p:cNvSpPr/>
            <p:nvPr/>
          </p:nvSpPr>
          <p:spPr>
            <a:xfrm>
              <a:off x="4912690" y="483025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5" name="Freeform: Shape 1484">
              <a:extLst>
                <a:ext uri="{FF2B5EF4-FFF2-40B4-BE49-F238E27FC236}">
                  <a16:creationId xmlns:a16="http://schemas.microsoft.com/office/drawing/2014/main" id="{7A3F6BCB-D6D7-49E9-BC6D-464338BCBB22}"/>
                </a:ext>
              </a:extLst>
            </p:cNvPr>
            <p:cNvSpPr/>
            <p:nvPr/>
          </p:nvSpPr>
          <p:spPr>
            <a:xfrm>
              <a:off x="4917739" y="483025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6" name="Freeform: Shape 1485">
              <a:extLst>
                <a:ext uri="{FF2B5EF4-FFF2-40B4-BE49-F238E27FC236}">
                  <a16:creationId xmlns:a16="http://schemas.microsoft.com/office/drawing/2014/main" id="{D973278A-0ED6-4DD5-A46F-C6F8D3CC6493}"/>
                </a:ext>
              </a:extLst>
            </p:cNvPr>
            <p:cNvSpPr/>
            <p:nvPr/>
          </p:nvSpPr>
          <p:spPr>
            <a:xfrm>
              <a:off x="4922789" y="4823293"/>
              <a:ext cx="11220" cy="6961"/>
            </a:xfrm>
            <a:custGeom>
              <a:avLst/>
              <a:gdLst>
                <a:gd name="connsiteX0" fmla="*/ 0 w 11220"/>
                <a:gd name="connsiteY0" fmla="*/ 6962 h 6961"/>
                <a:gd name="connsiteX1" fmla="*/ 0 w 11220"/>
                <a:gd name="connsiteY1" fmla="*/ 6962 h 6961"/>
                <a:gd name="connsiteX2" fmla="*/ 0 w 11220"/>
                <a:gd name="connsiteY2" fmla="*/ 0 h 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6961">
                  <a:moveTo>
                    <a:pt x="0" y="6962"/>
                  </a:moveTo>
                  <a:lnTo>
                    <a:pt x="0" y="696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7" name="Freeform: Shape 1486">
              <a:extLst>
                <a:ext uri="{FF2B5EF4-FFF2-40B4-BE49-F238E27FC236}">
                  <a16:creationId xmlns:a16="http://schemas.microsoft.com/office/drawing/2014/main" id="{CB428522-EFA8-404F-9D32-C19791291EB7}"/>
                </a:ext>
              </a:extLst>
            </p:cNvPr>
            <p:cNvSpPr/>
            <p:nvPr/>
          </p:nvSpPr>
          <p:spPr>
            <a:xfrm>
              <a:off x="4922789" y="4823293"/>
              <a:ext cx="3702" cy="12431"/>
            </a:xfrm>
            <a:custGeom>
              <a:avLst/>
              <a:gdLst>
                <a:gd name="connsiteX0" fmla="*/ 0 w 3702"/>
                <a:gd name="connsiteY0" fmla="*/ 0 h 12431"/>
                <a:gd name="connsiteX1" fmla="*/ 0 w 3702"/>
                <a:gd name="connsiteY1" fmla="*/ 0 h 12431"/>
                <a:gd name="connsiteX2" fmla="*/ 3703 w 370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2" h="12431">
                  <a:moveTo>
                    <a:pt x="0" y="0"/>
                  </a:moveTo>
                  <a:lnTo>
                    <a:pt x="0" y="0"/>
                  </a:lnTo>
                  <a:lnTo>
                    <a:pt x="3703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8" name="Freeform: Shape 1487">
              <a:extLst>
                <a:ext uri="{FF2B5EF4-FFF2-40B4-BE49-F238E27FC236}">
                  <a16:creationId xmlns:a16="http://schemas.microsoft.com/office/drawing/2014/main" id="{51FCE156-29AB-41BA-BBA5-FF948A4CAF5F}"/>
                </a:ext>
              </a:extLst>
            </p:cNvPr>
            <p:cNvSpPr/>
            <p:nvPr/>
          </p:nvSpPr>
          <p:spPr>
            <a:xfrm>
              <a:off x="4926492" y="4823293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9" name="Freeform: Shape 1488">
              <a:extLst>
                <a:ext uri="{FF2B5EF4-FFF2-40B4-BE49-F238E27FC236}">
                  <a16:creationId xmlns:a16="http://schemas.microsoft.com/office/drawing/2014/main" id="{5B9A63DA-BC44-46D2-8E20-FE0D53481F44}"/>
                </a:ext>
              </a:extLst>
            </p:cNvPr>
            <p:cNvSpPr/>
            <p:nvPr/>
          </p:nvSpPr>
          <p:spPr>
            <a:xfrm>
              <a:off x="4936590" y="482329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0" name="Freeform: Shape 1489">
              <a:extLst>
                <a:ext uri="{FF2B5EF4-FFF2-40B4-BE49-F238E27FC236}">
                  <a16:creationId xmlns:a16="http://schemas.microsoft.com/office/drawing/2014/main" id="{176F7B15-3DEE-46A7-973A-338B72F0A12A}"/>
                </a:ext>
              </a:extLst>
            </p:cNvPr>
            <p:cNvSpPr/>
            <p:nvPr/>
          </p:nvSpPr>
          <p:spPr>
            <a:xfrm>
              <a:off x="4941640" y="482329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1" name="Freeform: Shape 1490">
              <a:extLst>
                <a:ext uri="{FF2B5EF4-FFF2-40B4-BE49-F238E27FC236}">
                  <a16:creationId xmlns:a16="http://schemas.microsoft.com/office/drawing/2014/main" id="{C4170C3A-8AAB-49BF-8D7E-AC709D094A18}"/>
                </a:ext>
              </a:extLst>
            </p:cNvPr>
            <p:cNvSpPr/>
            <p:nvPr/>
          </p:nvSpPr>
          <p:spPr>
            <a:xfrm>
              <a:off x="4946689" y="482329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2" name="Freeform: Shape 1491">
              <a:extLst>
                <a:ext uri="{FF2B5EF4-FFF2-40B4-BE49-F238E27FC236}">
                  <a16:creationId xmlns:a16="http://schemas.microsoft.com/office/drawing/2014/main" id="{FCDE7B67-C15A-4C87-AF6D-F29F462C4CAD}"/>
                </a:ext>
              </a:extLst>
            </p:cNvPr>
            <p:cNvSpPr/>
            <p:nvPr/>
          </p:nvSpPr>
          <p:spPr>
            <a:xfrm>
              <a:off x="4951738" y="482329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3" name="Freeform: Shape 1492">
              <a:extLst>
                <a:ext uri="{FF2B5EF4-FFF2-40B4-BE49-F238E27FC236}">
                  <a16:creationId xmlns:a16="http://schemas.microsoft.com/office/drawing/2014/main" id="{1BC6BEA7-224E-430D-9050-F3F490FA5F03}"/>
                </a:ext>
              </a:extLst>
            </p:cNvPr>
            <p:cNvSpPr/>
            <p:nvPr/>
          </p:nvSpPr>
          <p:spPr>
            <a:xfrm>
              <a:off x="4956788" y="4823293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4" name="Freeform: Shape 1493">
              <a:extLst>
                <a:ext uri="{FF2B5EF4-FFF2-40B4-BE49-F238E27FC236}">
                  <a16:creationId xmlns:a16="http://schemas.microsoft.com/office/drawing/2014/main" id="{A1E6C709-EEE3-44B9-911E-6FED778FCFE6}"/>
                </a:ext>
              </a:extLst>
            </p:cNvPr>
            <p:cNvSpPr/>
            <p:nvPr/>
          </p:nvSpPr>
          <p:spPr>
            <a:xfrm>
              <a:off x="4966886" y="482329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5" name="Freeform: Shape 1494">
              <a:extLst>
                <a:ext uri="{FF2B5EF4-FFF2-40B4-BE49-F238E27FC236}">
                  <a16:creationId xmlns:a16="http://schemas.microsoft.com/office/drawing/2014/main" id="{CACE6AD9-8E24-4523-AC47-829CE454F5B9}"/>
                </a:ext>
              </a:extLst>
            </p:cNvPr>
            <p:cNvSpPr/>
            <p:nvPr/>
          </p:nvSpPr>
          <p:spPr>
            <a:xfrm>
              <a:off x="4971935" y="482329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6" name="Freeform: Shape 1495">
              <a:extLst>
                <a:ext uri="{FF2B5EF4-FFF2-40B4-BE49-F238E27FC236}">
                  <a16:creationId xmlns:a16="http://schemas.microsoft.com/office/drawing/2014/main" id="{8126762A-B2C5-478F-B802-95A49C58140E}"/>
                </a:ext>
              </a:extLst>
            </p:cNvPr>
            <p:cNvSpPr/>
            <p:nvPr/>
          </p:nvSpPr>
          <p:spPr>
            <a:xfrm>
              <a:off x="4976985" y="4823293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7" name="Freeform: Shape 1496">
              <a:extLst>
                <a:ext uri="{FF2B5EF4-FFF2-40B4-BE49-F238E27FC236}">
                  <a16:creationId xmlns:a16="http://schemas.microsoft.com/office/drawing/2014/main" id="{3D796E34-C368-4635-9AE4-1A06B528E88B}"/>
                </a:ext>
              </a:extLst>
            </p:cNvPr>
            <p:cNvSpPr/>
            <p:nvPr/>
          </p:nvSpPr>
          <p:spPr>
            <a:xfrm>
              <a:off x="4980800" y="482329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8" name="Freeform: Shape 1497">
              <a:extLst>
                <a:ext uri="{FF2B5EF4-FFF2-40B4-BE49-F238E27FC236}">
                  <a16:creationId xmlns:a16="http://schemas.microsoft.com/office/drawing/2014/main" id="{9D528BC7-FDDD-43B6-9D9E-65B627FFC39E}"/>
                </a:ext>
              </a:extLst>
            </p:cNvPr>
            <p:cNvSpPr/>
            <p:nvPr/>
          </p:nvSpPr>
          <p:spPr>
            <a:xfrm>
              <a:off x="4985849" y="482329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9" name="Freeform: Shape 1498">
              <a:extLst>
                <a:ext uri="{FF2B5EF4-FFF2-40B4-BE49-F238E27FC236}">
                  <a16:creationId xmlns:a16="http://schemas.microsoft.com/office/drawing/2014/main" id="{32F58431-B6E3-499E-9DD7-BC8D24E45D21}"/>
                </a:ext>
              </a:extLst>
            </p:cNvPr>
            <p:cNvSpPr/>
            <p:nvPr/>
          </p:nvSpPr>
          <p:spPr>
            <a:xfrm>
              <a:off x="4990898" y="4823293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0" name="Freeform: Shape 1499">
              <a:extLst>
                <a:ext uri="{FF2B5EF4-FFF2-40B4-BE49-F238E27FC236}">
                  <a16:creationId xmlns:a16="http://schemas.microsoft.com/office/drawing/2014/main" id="{A304A976-F2CD-4057-922F-6458E85B03E7}"/>
                </a:ext>
              </a:extLst>
            </p:cNvPr>
            <p:cNvSpPr/>
            <p:nvPr/>
          </p:nvSpPr>
          <p:spPr>
            <a:xfrm>
              <a:off x="5000997" y="482329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1" name="Freeform: Shape 1500">
              <a:extLst>
                <a:ext uri="{FF2B5EF4-FFF2-40B4-BE49-F238E27FC236}">
                  <a16:creationId xmlns:a16="http://schemas.microsoft.com/office/drawing/2014/main" id="{E7846B1F-F831-40C5-8CC6-8AB0F0999415}"/>
                </a:ext>
              </a:extLst>
            </p:cNvPr>
            <p:cNvSpPr/>
            <p:nvPr/>
          </p:nvSpPr>
          <p:spPr>
            <a:xfrm>
              <a:off x="5006046" y="482329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2" name="Freeform: Shape 1501">
              <a:extLst>
                <a:ext uri="{FF2B5EF4-FFF2-40B4-BE49-F238E27FC236}">
                  <a16:creationId xmlns:a16="http://schemas.microsoft.com/office/drawing/2014/main" id="{DC1E0E3B-89C6-4ADF-88F0-12CCF409F10E}"/>
                </a:ext>
              </a:extLst>
            </p:cNvPr>
            <p:cNvSpPr/>
            <p:nvPr/>
          </p:nvSpPr>
          <p:spPr>
            <a:xfrm>
              <a:off x="5011096" y="482329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3" name="Freeform: Shape 1502">
              <a:extLst>
                <a:ext uri="{FF2B5EF4-FFF2-40B4-BE49-F238E27FC236}">
                  <a16:creationId xmlns:a16="http://schemas.microsoft.com/office/drawing/2014/main" id="{AD4E775E-F1CB-4390-9D44-61AE95DE6010}"/>
                </a:ext>
              </a:extLst>
            </p:cNvPr>
            <p:cNvSpPr/>
            <p:nvPr/>
          </p:nvSpPr>
          <p:spPr>
            <a:xfrm>
              <a:off x="5016145" y="482329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4" name="Freeform: Shape 1503">
              <a:extLst>
                <a:ext uri="{FF2B5EF4-FFF2-40B4-BE49-F238E27FC236}">
                  <a16:creationId xmlns:a16="http://schemas.microsoft.com/office/drawing/2014/main" id="{6E43BF3E-853D-46CA-B251-D87DE660015D}"/>
                </a:ext>
              </a:extLst>
            </p:cNvPr>
            <p:cNvSpPr/>
            <p:nvPr/>
          </p:nvSpPr>
          <p:spPr>
            <a:xfrm>
              <a:off x="5021194" y="482329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5" name="Freeform: Shape 1504">
              <a:extLst>
                <a:ext uri="{FF2B5EF4-FFF2-40B4-BE49-F238E27FC236}">
                  <a16:creationId xmlns:a16="http://schemas.microsoft.com/office/drawing/2014/main" id="{90D63AA4-5F5E-42E2-811F-F427992D014B}"/>
                </a:ext>
              </a:extLst>
            </p:cNvPr>
            <p:cNvSpPr/>
            <p:nvPr/>
          </p:nvSpPr>
          <p:spPr>
            <a:xfrm>
              <a:off x="5026243" y="4823293"/>
              <a:ext cx="3815" cy="12431"/>
            </a:xfrm>
            <a:custGeom>
              <a:avLst/>
              <a:gdLst>
                <a:gd name="connsiteX0" fmla="*/ 0 w 3815"/>
                <a:gd name="connsiteY0" fmla="*/ 0 h 12431"/>
                <a:gd name="connsiteX1" fmla="*/ 0 w 3815"/>
                <a:gd name="connsiteY1" fmla="*/ 0 h 12431"/>
                <a:gd name="connsiteX2" fmla="*/ 3815 w 3815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5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50800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6" name="Freeform: Shape 1505">
              <a:extLst>
                <a:ext uri="{FF2B5EF4-FFF2-40B4-BE49-F238E27FC236}">
                  <a16:creationId xmlns:a16="http://schemas.microsoft.com/office/drawing/2014/main" id="{696E2CD1-7E68-476C-972D-4E9BF4CE2578}"/>
                </a:ext>
              </a:extLst>
            </p:cNvPr>
            <p:cNvSpPr/>
            <p:nvPr/>
          </p:nvSpPr>
          <p:spPr>
            <a:xfrm>
              <a:off x="5030059" y="482329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7" name="Freeform: Shape 1506">
              <a:extLst>
                <a:ext uri="{FF2B5EF4-FFF2-40B4-BE49-F238E27FC236}">
                  <a16:creationId xmlns:a16="http://schemas.microsoft.com/office/drawing/2014/main" id="{CE4D7E1B-8359-474D-9134-04661A0E44AA}"/>
                </a:ext>
              </a:extLst>
            </p:cNvPr>
            <p:cNvSpPr/>
            <p:nvPr/>
          </p:nvSpPr>
          <p:spPr>
            <a:xfrm>
              <a:off x="5035108" y="482329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8" name="Freeform: Shape 1507">
              <a:extLst>
                <a:ext uri="{FF2B5EF4-FFF2-40B4-BE49-F238E27FC236}">
                  <a16:creationId xmlns:a16="http://schemas.microsoft.com/office/drawing/2014/main" id="{AF377A12-4B56-4D9C-89D2-D0A496D6C0E1}"/>
                </a:ext>
              </a:extLst>
            </p:cNvPr>
            <p:cNvSpPr/>
            <p:nvPr/>
          </p:nvSpPr>
          <p:spPr>
            <a:xfrm>
              <a:off x="5040157" y="482329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9" name="Freeform: Shape 1508">
              <a:extLst>
                <a:ext uri="{FF2B5EF4-FFF2-40B4-BE49-F238E27FC236}">
                  <a16:creationId xmlns:a16="http://schemas.microsoft.com/office/drawing/2014/main" id="{D24A882E-B91C-4FC9-815F-2FEDFEC1FC04}"/>
                </a:ext>
              </a:extLst>
            </p:cNvPr>
            <p:cNvSpPr/>
            <p:nvPr/>
          </p:nvSpPr>
          <p:spPr>
            <a:xfrm>
              <a:off x="5045206" y="482329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0" name="Freeform: Shape 1509">
              <a:extLst>
                <a:ext uri="{FF2B5EF4-FFF2-40B4-BE49-F238E27FC236}">
                  <a16:creationId xmlns:a16="http://schemas.microsoft.com/office/drawing/2014/main" id="{2B1AC05C-9AB3-4F35-BF8E-21E679BA946F}"/>
                </a:ext>
              </a:extLst>
            </p:cNvPr>
            <p:cNvSpPr/>
            <p:nvPr/>
          </p:nvSpPr>
          <p:spPr>
            <a:xfrm>
              <a:off x="5050256" y="482329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1" name="Freeform: Shape 1510">
              <a:extLst>
                <a:ext uri="{FF2B5EF4-FFF2-40B4-BE49-F238E27FC236}">
                  <a16:creationId xmlns:a16="http://schemas.microsoft.com/office/drawing/2014/main" id="{08E088F8-0479-4EB4-A1A2-EA9E9796EF20}"/>
                </a:ext>
              </a:extLst>
            </p:cNvPr>
            <p:cNvSpPr/>
            <p:nvPr/>
          </p:nvSpPr>
          <p:spPr>
            <a:xfrm>
              <a:off x="5055305" y="482329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2" name="Freeform: Shape 1511">
              <a:extLst>
                <a:ext uri="{FF2B5EF4-FFF2-40B4-BE49-F238E27FC236}">
                  <a16:creationId xmlns:a16="http://schemas.microsoft.com/office/drawing/2014/main" id="{76632B82-A3B0-431D-B467-0386F6E00AFD}"/>
                </a:ext>
              </a:extLst>
            </p:cNvPr>
            <p:cNvSpPr/>
            <p:nvPr/>
          </p:nvSpPr>
          <p:spPr>
            <a:xfrm>
              <a:off x="5060354" y="4823293"/>
              <a:ext cx="8864" cy="12431"/>
            </a:xfrm>
            <a:custGeom>
              <a:avLst/>
              <a:gdLst>
                <a:gd name="connsiteX0" fmla="*/ 0 w 8864"/>
                <a:gd name="connsiteY0" fmla="*/ 0 h 12431"/>
                <a:gd name="connsiteX1" fmla="*/ 0 w 8864"/>
                <a:gd name="connsiteY1" fmla="*/ 0 h 12431"/>
                <a:gd name="connsiteX2" fmla="*/ 8864 w 886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4" h="12431">
                  <a:moveTo>
                    <a:pt x="0" y="0"/>
                  </a:moveTo>
                  <a:lnTo>
                    <a:pt x="0" y="0"/>
                  </a:lnTo>
                  <a:lnTo>
                    <a:pt x="8864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3" name="Freeform: Shape 1512">
              <a:extLst>
                <a:ext uri="{FF2B5EF4-FFF2-40B4-BE49-F238E27FC236}">
                  <a16:creationId xmlns:a16="http://schemas.microsoft.com/office/drawing/2014/main" id="{435DE414-D427-4C5A-AB95-CE41C75802A5}"/>
                </a:ext>
              </a:extLst>
            </p:cNvPr>
            <p:cNvSpPr/>
            <p:nvPr/>
          </p:nvSpPr>
          <p:spPr>
            <a:xfrm>
              <a:off x="5069219" y="482329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4" name="Freeform: Shape 1513">
              <a:extLst>
                <a:ext uri="{FF2B5EF4-FFF2-40B4-BE49-F238E27FC236}">
                  <a16:creationId xmlns:a16="http://schemas.microsoft.com/office/drawing/2014/main" id="{121A11DF-7AA7-4F56-8421-3F1A6532E899}"/>
                </a:ext>
              </a:extLst>
            </p:cNvPr>
            <p:cNvSpPr/>
            <p:nvPr/>
          </p:nvSpPr>
          <p:spPr>
            <a:xfrm>
              <a:off x="5074268" y="482329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5" name="Freeform: Shape 1514">
              <a:extLst>
                <a:ext uri="{FF2B5EF4-FFF2-40B4-BE49-F238E27FC236}">
                  <a16:creationId xmlns:a16="http://schemas.microsoft.com/office/drawing/2014/main" id="{803C24B1-CAEC-4353-8FA7-ADAE5BC517F2}"/>
                </a:ext>
              </a:extLst>
            </p:cNvPr>
            <p:cNvSpPr/>
            <p:nvPr/>
          </p:nvSpPr>
          <p:spPr>
            <a:xfrm>
              <a:off x="5079317" y="482329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6" name="Freeform: Shape 1515">
              <a:extLst>
                <a:ext uri="{FF2B5EF4-FFF2-40B4-BE49-F238E27FC236}">
                  <a16:creationId xmlns:a16="http://schemas.microsoft.com/office/drawing/2014/main" id="{73AF3A5A-D56F-408A-BEC6-AED87B7DAD0C}"/>
                </a:ext>
              </a:extLst>
            </p:cNvPr>
            <p:cNvSpPr/>
            <p:nvPr/>
          </p:nvSpPr>
          <p:spPr>
            <a:xfrm>
              <a:off x="5084367" y="482329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7" name="Freeform: Shape 1516">
              <a:extLst>
                <a:ext uri="{FF2B5EF4-FFF2-40B4-BE49-F238E27FC236}">
                  <a16:creationId xmlns:a16="http://schemas.microsoft.com/office/drawing/2014/main" id="{3C599D5C-0F25-4FA7-AD28-F36EE2FAA034}"/>
                </a:ext>
              </a:extLst>
            </p:cNvPr>
            <p:cNvSpPr/>
            <p:nvPr/>
          </p:nvSpPr>
          <p:spPr>
            <a:xfrm>
              <a:off x="5089416" y="482329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8" name="Freeform: Shape 1517">
              <a:extLst>
                <a:ext uri="{FF2B5EF4-FFF2-40B4-BE49-F238E27FC236}">
                  <a16:creationId xmlns:a16="http://schemas.microsoft.com/office/drawing/2014/main" id="{AA35A097-2235-4318-A354-B88E36DA0906}"/>
                </a:ext>
              </a:extLst>
            </p:cNvPr>
            <p:cNvSpPr/>
            <p:nvPr/>
          </p:nvSpPr>
          <p:spPr>
            <a:xfrm>
              <a:off x="5094465" y="4823293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9" name="Freeform: Shape 1518">
              <a:extLst>
                <a:ext uri="{FF2B5EF4-FFF2-40B4-BE49-F238E27FC236}">
                  <a16:creationId xmlns:a16="http://schemas.microsoft.com/office/drawing/2014/main" id="{D3560547-11A3-4E82-A9AD-6814D72AFF23}"/>
                </a:ext>
              </a:extLst>
            </p:cNvPr>
            <p:cNvSpPr/>
            <p:nvPr/>
          </p:nvSpPr>
          <p:spPr>
            <a:xfrm>
              <a:off x="5109613" y="482329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0" name="Freeform: Shape 1519">
              <a:extLst>
                <a:ext uri="{FF2B5EF4-FFF2-40B4-BE49-F238E27FC236}">
                  <a16:creationId xmlns:a16="http://schemas.microsoft.com/office/drawing/2014/main" id="{CCBB7F05-A4E7-4E7D-A27F-B801D421B1CC}"/>
                </a:ext>
              </a:extLst>
            </p:cNvPr>
            <p:cNvSpPr/>
            <p:nvPr/>
          </p:nvSpPr>
          <p:spPr>
            <a:xfrm>
              <a:off x="5114662" y="4823293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1" name="Freeform: Shape 1520">
              <a:extLst>
                <a:ext uri="{FF2B5EF4-FFF2-40B4-BE49-F238E27FC236}">
                  <a16:creationId xmlns:a16="http://schemas.microsoft.com/office/drawing/2014/main" id="{10CE7184-55E5-44EF-8068-0215DB7E7FE3}"/>
                </a:ext>
              </a:extLst>
            </p:cNvPr>
            <p:cNvSpPr/>
            <p:nvPr/>
          </p:nvSpPr>
          <p:spPr>
            <a:xfrm>
              <a:off x="5118477" y="4816331"/>
              <a:ext cx="11220" cy="6961"/>
            </a:xfrm>
            <a:custGeom>
              <a:avLst/>
              <a:gdLst>
                <a:gd name="connsiteX0" fmla="*/ 0 w 11220"/>
                <a:gd name="connsiteY0" fmla="*/ 6962 h 6961"/>
                <a:gd name="connsiteX1" fmla="*/ 0 w 11220"/>
                <a:gd name="connsiteY1" fmla="*/ 6962 h 6961"/>
                <a:gd name="connsiteX2" fmla="*/ 0 w 11220"/>
                <a:gd name="connsiteY2" fmla="*/ 0 h 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6961">
                  <a:moveTo>
                    <a:pt x="0" y="6962"/>
                  </a:moveTo>
                  <a:lnTo>
                    <a:pt x="0" y="696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2" name="Freeform: Shape 1521">
              <a:extLst>
                <a:ext uri="{FF2B5EF4-FFF2-40B4-BE49-F238E27FC236}">
                  <a16:creationId xmlns:a16="http://schemas.microsoft.com/office/drawing/2014/main" id="{D5BA570B-BEB5-429A-8201-F9DF3C3E75BD}"/>
                </a:ext>
              </a:extLst>
            </p:cNvPr>
            <p:cNvSpPr/>
            <p:nvPr/>
          </p:nvSpPr>
          <p:spPr>
            <a:xfrm>
              <a:off x="5118477" y="481633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3" name="Freeform: Shape 1522">
              <a:extLst>
                <a:ext uri="{FF2B5EF4-FFF2-40B4-BE49-F238E27FC236}">
                  <a16:creationId xmlns:a16="http://schemas.microsoft.com/office/drawing/2014/main" id="{B3045226-E888-4755-A4BA-FB94E7296F07}"/>
                </a:ext>
              </a:extLst>
            </p:cNvPr>
            <p:cNvSpPr/>
            <p:nvPr/>
          </p:nvSpPr>
          <p:spPr>
            <a:xfrm>
              <a:off x="5123527" y="481633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4" name="Freeform: Shape 1523">
              <a:extLst>
                <a:ext uri="{FF2B5EF4-FFF2-40B4-BE49-F238E27FC236}">
                  <a16:creationId xmlns:a16="http://schemas.microsoft.com/office/drawing/2014/main" id="{F4B6ED45-4B9D-455F-B373-6A454F6D362D}"/>
                </a:ext>
              </a:extLst>
            </p:cNvPr>
            <p:cNvSpPr/>
            <p:nvPr/>
          </p:nvSpPr>
          <p:spPr>
            <a:xfrm>
              <a:off x="5128576" y="481633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5" name="Freeform: Shape 1524">
              <a:extLst>
                <a:ext uri="{FF2B5EF4-FFF2-40B4-BE49-F238E27FC236}">
                  <a16:creationId xmlns:a16="http://schemas.microsoft.com/office/drawing/2014/main" id="{3152A6D9-FA5A-48B7-8A87-57614B8B813B}"/>
                </a:ext>
              </a:extLst>
            </p:cNvPr>
            <p:cNvSpPr/>
            <p:nvPr/>
          </p:nvSpPr>
          <p:spPr>
            <a:xfrm>
              <a:off x="5133625" y="481633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6" name="Freeform: Shape 1525">
              <a:extLst>
                <a:ext uri="{FF2B5EF4-FFF2-40B4-BE49-F238E27FC236}">
                  <a16:creationId xmlns:a16="http://schemas.microsoft.com/office/drawing/2014/main" id="{E97AE529-94A7-4063-9947-49E00E2C529F}"/>
                </a:ext>
              </a:extLst>
            </p:cNvPr>
            <p:cNvSpPr/>
            <p:nvPr/>
          </p:nvSpPr>
          <p:spPr>
            <a:xfrm>
              <a:off x="5138675" y="481633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7" name="Freeform: Shape 1526">
              <a:extLst>
                <a:ext uri="{FF2B5EF4-FFF2-40B4-BE49-F238E27FC236}">
                  <a16:creationId xmlns:a16="http://schemas.microsoft.com/office/drawing/2014/main" id="{5855D93A-3273-4A9B-96BF-7A70DB05F530}"/>
                </a:ext>
              </a:extLst>
            </p:cNvPr>
            <p:cNvSpPr/>
            <p:nvPr/>
          </p:nvSpPr>
          <p:spPr>
            <a:xfrm>
              <a:off x="5143724" y="4809369"/>
              <a:ext cx="11220" cy="6961"/>
            </a:xfrm>
            <a:custGeom>
              <a:avLst/>
              <a:gdLst>
                <a:gd name="connsiteX0" fmla="*/ 0 w 11220"/>
                <a:gd name="connsiteY0" fmla="*/ 6962 h 6961"/>
                <a:gd name="connsiteX1" fmla="*/ 0 w 11220"/>
                <a:gd name="connsiteY1" fmla="*/ 6962 h 6961"/>
                <a:gd name="connsiteX2" fmla="*/ 0 w 11220"/>
                <a:gd name="connsiteY2" fmla="*/ 0 h 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6961">
                  <a:moveTo>
                    <a:pt x="0" y="6962"/>
                  </a:moveTo>
                  <a:lnTo>
                    <a:pt x="0" y="696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8" name="Freeform: Shape 1527">
              <a:extLst>
                <a:ext uri="{FF2B5EF4-FFF2-40B4-BE49-F238E27FC236}">
                  <a16:creationId xmlns:a16="http://schemas.microsoft.com/office/drawing/2014/main" id="{C14B6127-4655-4D03-A7CC-FF8474DFD6ED}"/>
                </a:ext>
              </a:extLst>
            </p:cNvPr>
            <p:cNvSpPr/>
            <p:nvPr/>
          </p:nvSpPr>
          <p:spPr>
            <a:xfrm>
              <a:off x="5143724" y="480936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9" name="Freeform: Shape 1528">
              <a:extLst>
                <a:ext uri="{FF2B5EF4-FFF2-40B4-BE49-F238E27FC236}">
                  <a16:creationId xmlns:a16="http://schemas.microsoft.com/office/drawing/2014/main" id="{BD122B9E-8AD4-4FB4-92D8-A4FE6B9D12D9}"/>
                </a:ext>
              </a:extLst>
            </p:cNvPr>
            <p:cNvSpPr/>
            <p:nvPr/>
          </p:nvSpPr>
          <p:spPr>
            <a:xfrm>
              <a:off x="5148773" y="480936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0" name="Freeform: Shape 1529">
              <a:extLst>
                <a:ext uri="{FF2B5EF4-FFF2-40B4-BE49-F238E27FC236}">
                  <a16:creationId xmlns:a16="http://schemas.microsoft.com/office/drawing/2014/main" id="{A1ACCA70-339B-4552-82A2-98F2885BCF8B}"/>
                </a:ext>
              </a:extLst>
            </p:cNvPr>
            <p:cNvSpPr/>
            <p:nvPr/>
          </p:nvSpPr>
          <p:spPr>
            <a:xfrm>
              <a:off x="5153823" y="480936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1" name="Freeform: Shape 1530">
              <a:extLst>
                <a:ext uri="{FF2B5EF4-FFF2-40B4-BE49-F238E27FC236}">
                  <a16:creationId xmlns:a16="http://schemas.microsoft.com/office/drawing/2014/main" id="{01F86495-DE63-4A61-993D-545AAEB31A9A}"/>
                </a:ext>
              </a:extLst>
            </p:cNvPr>
            <p:cNvSpPr/>
            <p:nvPr/>
          </p:nvSpPr>
          <p:spPr>
            <a:xfrm>
              <a:off x="5158872" y="480936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2" name="Freeform: Shape 1531">
              <a:extLst>
                <a:ext uri="{FF2B5EF4-FFF2-40B4-BE49-F238E27FC236}">
                  <a16:creationId xmlns:a16="http://schemas.microsoft.com/office/drawing/2014/main" id="{36BD5ADD-58C3-48F5-8056-D7EF03255D65}"/>
                </a:ext>
              </a:extLst>
            </p:cNvPr>
            <p:cNvSpPr/>
            <p:nvPr/>
          </p:nvSpPr>
          <p:spPr>
            <a:xfrm>
              <a:off x="5163921" y="4802283"/>
              <a:ext cx="11220" cy="7086"/>
            </a:xfrm>
            <a:custGeom>
              <a:avLst/>
              <a:gdLst>
                <a:gd name="connsiteX0" fmla="*/ 0 w 11220"/>
                <a:gd name="connsiteY0" fmla="*/ 7086 h 7086"/>
                <a:gd name="connsiteX1" fmla="*/ 0 w 11220"/>
                <a:gd name="connsiteY1" fmla="*/ 7086 h 7086"/>
                <a:gd name="connsiteX2" fmla="*/ 0 w 11220"/>
                <a:gd name="connsiteY2" fmla="*/ 0 h 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7086">
                  <a:moveTo>
                    <a:pt x="0" y="7086"/>
                  </a:moveTo>
                  <a:lnTo>
                    <a:pt x="0" y="7086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3" name="Freeform: Shape 1532">
              <a:extLst>
                <a:ext uri="{FF2B5EF4-FFF2-40B4-BE49-F238E27FC236}">
                  <a16:creationId xmlns:a16="http://schemas.microsoft.com/office/drawing/2014/main" id="{61695444-8405-4686-ABEF-B60A355E6ED5}"/>
                </a:ext>
              </a:extLst>
            </p:cNvPr>
            <p:cNvSpPr/>
            <p:nvPr/>
          </p:nvSpPr>
          <p:spPr>
            <a:xfrm>
              <a:off x="5163921" y="4802283"/>
              <a:ext cx="8752" cy="12431"/>
            </a:xfrm>
            <a:custGeom>
              <a:avLst/>
              <a:gdLst>
                <a:gd name="connsiteX0" fmla="*/ 0 w 8752"/>
                <a:gd name="connsiteY0" fmla="*/ 0 h 12431"/>
                <a:gd name="connsiteX1" fmla="*/ 0 w 8752"/>
                <a:gd name="connsiteY1" fmla="*/ 0 h 12431"/>
                <a:gd name="connsiteX2" fmla="*/ 8752 w 875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2" h="12431">
                  <a:moveTo>
                    <a:pt x="0" y="0"/>
                  </a:moveTo>
                  <a:lnTo>
                    <a:pt x="0" y="0"/>
                  </a:lnTo>
                  <a:lnTo>
                    <a:pt x="8752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4" name="Freeform: Shape 1533">
              <a:extLst>
                <a:ext uri="{FF2B5EF4-FFF2-40B4-BE49-F238E27FC236}">
                  <a16:creationId xmlns:a16="http://schemas.microsoft.com/office/drawing/2014/main" id="{711E155A-318E-4264-8D92-161A552E5C47}"/>
                </a:ext>
              </a:extLst>
            </p:cNvPr>
            <p:cNvSpPr/>
            <p:nvPr/>
          </p:nvSpPr>
          <p:spPr>
            <a:xfrm>
              <a:off x="5172674" y="480228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5" name="Freeform: Shape 1534">
              <a:extLst>
                <a:ext uri="{FF2B5EF4-FFF2-40B4-BE49-F238E27FC236}">
                  <a16:creationId xmlns:a16="http://schemas.microsoft.com/office/drawing/2014/main" id="{8E2417E2-91CA-4D8F-9E2B-EF55EF9F635E}"/>
                </a:ext>
              </a:extLst>
            </p:cNvPr>
            <p:cNvSpPr/>
            <p:nvPr/>
          </p:nvSpPr>
          <p:spPr>
            <a:xfrm>
              <a:off x="5177723" y="4795321"/>
              <a:ext cx="11220" cy="6961"/>
            </a:xfrm>
            <a:custGeom>
              <a:avLst/>
              <a:gdLst>
                <a:gd name="connsiteX0" fmla="*/ 0 w 11220"/>
                <a:gd name="connsiteY0" fmla="*/ 6962 h 6961"/>
                <a:gd name="connsiteX1" fmla="*/ 0 w 11220"/>
                <a:gd name="connsiteY1" fmla="*/ 6962 h 6961"/>
                <a:gd name="connsiteX2" fmla="*/ 0 w 11220"/>
                <a:gd name="connsiteY2" fmla="*/ 0 h 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6961">
                  <a:moveTo>
                    <a:pt x="0" y="6962"/>
                  </a:moveTo>
                  <a:lnTo>
                    <a:pt x="0" y="696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6" name="Freeform: Shape 1535">
              <a:extLst>
                <a:ext uri="{FF2B5EF4-FFF2-40B4-BE49-F238E27FC236}">
                  <a16:creationId xmlns:a16="http://schemas.microsoft.com/office/drawing/2014/main" id="{EF806A20-397F-447D-8872-CF20F5E56E2E}"/>
                </a:ext>
              </a:extLst>
            </p:cNvPr>
            <p:cNvSpPr/>
            <p:nvPr/>
          </p:nvSpPr>
          <p:spPr>
            <a:xfrm>
              <a:off x="5177723" y="479532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7" name="Freeform: Shape 1536">
              <a:extLst>
                <a:ext uri="{FF2B5EF4-FFF2-40B4-BE49-F238E27FC236}">
                  <a16:creationId xmlns:a16="http://schemas.microsoft.com/office/drawing/2014/main" id="{AAE81434-8C3B-4E33-9BDA-2EEF873288D6}"/>
                </a:ext>
              </a:extLst>
            </p:cNvPr>
            <p:cNvSpPr/>
            <p:nvPr/>
          </p:nvSpPr>
          <p:spPr>
            <a:xfrm>
              <a:off x="5182772" y="4788359"/>
              <a:ext cx="11220" cy="6961"/>
            </a:xfrm>
            <a:custGeom>
              <a:avLst/>
              <a:gdLst>
                <a:gd name="connsiteX0" fmla="*/ 0 w 11220"/>
                <a:gd name="connsiteY0" fmla="*/ 6962 h 6961"/>
                <a:gd name="connsiteX1" fmla="*/ 0 w 11220"/>
                <a:gd name="connsiteY1" fmla="*/ 6962 h 6961"/>
                <a:gd name="connsiteX2" fmla="*/ 0 w 11220"/>
                <a:gd name="connsiteY2" fmla="*/ 0 h 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6961">
                  <a:moveTo>
                    <a:pt x="0" y="6962"/>
                  </a:moveTo>
                  <a:lnTo>
                    <a:pt x="0" y="696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8" name="Freeform: Shape 1537">
              <a:extLst>
                <a:ext uri="{FF2B5EF4-FFF2-40B4-BE49-F238E27FC236}">
                  <a16:creationId xmlns:a16="http://schemas.microsoft.com/office/drawing/2014/main" id="{D9237A69-EB7B-49DF-A01E-55C021274C4D}"/>
                </a:ext>
              </a:extLst>
            </p:cNvPr>
            <p:cNvSpPr/>
            <p:nvPr/>
          </p:nvSpPr>
          <p:spPr>
            <a:xfrm>
              <a:off x="5182772" y="478835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9" name="Freeform: Shape 1538">
              <a:extLst>
                <a:ext uri="{FF2B5EF4-FFF2-40B4-BE49-F238E27FC236}">
                  <a16:creationId xmlns:a16="http://schemas.microsoft.com/office/drawing/2014/main" id="{0A888DA7-7EC9-4818-9CFB-DD0537867D92}"/>
                </a:ext>
              </a:extLst>
            </p:cNvPr>
            <p:cNvSpPr/>
            <p:nvPr/>
          </p:nvSpPr>
          <p:spPr>
            <a:xfrm>
              <a:off x="5187822" y="478835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0" name="Freeform: Shape 1539">
              <a:extLst>
                <a:ext uri="{FF2B5EF4-FFF2-40B4-BE49-F238E27FC236}">
                  <a16:creationId xmlns:a16="http://schemas.microsoft.com/office/drawing/2014/main" id="{8EF344F0-5290-43FB-BE38-4B4A74935469}"/>
                </a:ext>
              </a:extLst>
            </p:cNvPr>
            <p:cNvSpPr/>
            <p:nvPr/>
          </p:nvSpPr>
          <p:spPr>
            <a:xfrm>
              <a:off x="5192871" y="4781397"/>
              <a:ext cx="11220" cy="6961"/>
            </a:xfrm>
            <a:custGeom>
              <a:avLst/>
              <a:gdLst>
                <a:gd name="connsiteX0" fmla="*/ 0 w 11220"/>
                <a:gd name="connsiteY0" fmla="*/ 6962 h 6961"/>
                <a:gd name="connsiteX1" fmla="*/ 0 w 11220"/>
                <a:gd name="connsiteY1" fmla="*/ 6962 h 6961"/>
                <a:gd name="connsiteX2" fmla="*/ 0 w 11220"/>
                <a:gd name="connsiteY2" fmla="*/ 0 h 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6961">
                  <a:moveTo>
                    <a:pt x="0" y="6962"/>
                  </a:moveTo>
                  <a:lnTo>
                    <a:pt x="0" y="696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1" name="Freeform: Shape 1540">
              <a:extLst>
                <a:ext uri="{FF2B5EF4-FFF2-40B4-BE49-F238E27FC236}">
                  <a16:creationId xmlns:a16="http://schemas.microsoft.com/office/drawing/2014/main" id="{52C9FD36-362C-43AA-9363-9EDB80F7CB37}"/>
                </a:ext>
              </a:extLst>
            </p:cNvPr>
            <p:cNvSpPr/>
            <p:nvPr/>
          </p:nvSpPr>
          <p:spPr>
            <a:xfrm>
              <a:off x="5192871" y="478139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2" name="Freeform: Shape 1541">
              <a:extLst>
                <a:ext uri="{FF2B5EF4-FFF2-40B4-BE49-F238E27FC236}">
                  <a16:creationId xmlns:a16="http://schemas.microsoft.com/office/drawing/2014/main" id="{B742A0E0-F796-4129-9955-0894A2A7E478}"/>
                </a:ext>
              </a:extLst>
            </p:cNvPr>
            <p:cNvSpPr/>
            <p:nvPr/>
          </p:nvSpPr>
          <p:spPr>
            <a:xfrm>
              <a:off x="5197920" y="4781397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3" name="Freeform: Shape 1542">
              <a:extLst>
                <a:ext uri="{FF2B5EF4-FFF2-40B4-BE49-F238E27FC236}">
                  <a16:creationId xmlns:a16="http://schemas.microsoft.com/office/drawing/2014/main" id="{F4D70284-ACBE-481D-BC0C-29C8A98A85BD}"/>
                </a:ext>
              </a:extLst>
            </p:cNvPr>
            <p:cNvSpPr/>
            <p:nvPr/>
          </p:nvSpPr>
          <p:spPr>
            <a:xfrm>
              <a:off x="5213068" y="4781397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4" name="Freeform: Shape 1543">
              <a:extLst>
                <a:ext uri="{FF2B5EF4-FFF2-40B4-BE49-F238E27FC236}">
                  <a16:creationId xmlns:a16="http://schemas.microsoft.com/office/drawing/2014/main" id="{0AB1E4EC-7790-4141-A7FF-338946A01017}"/>
                </a:ext>
              </a:extLst>
            </p:cNvPr>
            <p:cNvSpPr/>
            <p:nvPr/>
          </p:nvSpPr>
          <p:spPr>
            <a:xfrm>
              <a:off x="5216883" y="478139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5" name="Freeform: Shape 1544">
              <a:extLst>
                <a:ext uri="{FF2B5EF4-FFF2-40B4-BE49-F238E27FC236}">
                  <a16:creationId xmlns:a16="http://schemas.microsoft.com/office/drawing/2014/main" id="{2B4DFE95-30AE-432E-A496-5A6D10B497FF}"/>
                </a:ext>
              </a:extLst>
            </p:cNvPr>
            <p:cNvSpPr/>
            <p:nvPr/>
          </p:nvSpPr>
          <p:spPr>
            <a:xfrm>
              <a:off x="5221932" y="478139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6" name="Freeform: Shape 1545">
              <a:extLst>
                <a:ext uri="{FF2B5EF4-FFF2-40B4-BE49-F238E27FC236}">
                  <a16:creationId xmlns:a16="http://schemas.microsoft.com/office/drawing/2014/main" id="{B647F21B-132B-4272-85CB-473CDED4A479}"/>
                </a:ext>
              </a:extLst>
            </p:cNvPr>
            <p:cNvSpPr/>
            <p:nvPr/>
          </p:nvSpPr>
          <p:spPr>
            <a:xfrm>
              <a:off x="5226982" y="478139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7" name="Freeform: Shape 1546">
              <a:extLst>
                <a:ext uri="{FF2B5EF4-FFF2-40B4-BE49-F238E27FC236}">
                  <a16:creationId xmlns:a16="http://schemas.microsoft.com/office/drawing/2014/main" id="{B3949CB2-BEAF-45EA-A19F-A8D59314BF44}"/>
                </a:ext>
              </a:extLst>
            </p:cNvPr>
            <p:cNvSpPr/>
            <p:nvPr/>
          </p:nvSpPr>
          <p:spPr>
            <a:xfrm>
              <a:off x="5232031" y="4781397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8" name="Freeform: Shape 1547">
              <a:extLst>
                <a:ext uri="{FF2B5EF4-FFF2-40B4-BE49-F238E27FC236}">
                  <a16:creationId xmlns:a16="http://schemas.microsoft.com/office/drawing/2014/main" id="{786438A2-03AA-42A5-91C4-5C27D8F54A89}"/>
                </a:ext>
              </a:extLst>
            </p:cNvPr>
            <p:cNvSpPr/>
            <p:nvPr/>
          </p:nvSpPr>
          <p:spPr>
            <a:xfrm>
              <a:off x="5242130" y="4774436"/>
              <a:ext cx="11220" cy="6961"/>
            </a:xfrm>
            <a:custGeom>
              <a:avLst/>
              <a:gdLst>
                <a:gd name="connsiteX0" fmla="*/ 0 w 11220"/>
                <a:gd name="connsiteY0" fmla="*/ 6962 h 6961"/>
                <a:gd name="connsiteX1" fmla="*/ 0 w 11220"/>
                <a:gd name="connsiteY1" fmla="*/ 6962 h 6961"/>
                <a:gd name="connsiteX2" fmla="*/ 0 w 11220"/>
                <a:gd name="connsiteY2" fmla="*/ 0 h 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6961">
                  <a:moveTo>
                    <a:pt x="0" y="6962"/>
                  </a:moveTo>
                  <a:lnTo>
                    <a:pt x="0" y="696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9" name="Freeform: Shape 1548">
              <a:extLst>
                <a:ext uri="{FF2B5EF4-FFF2-40B4-BE49-F238E27FC236}">
                  <a16:creationId xmlns:a16="http://schemas.microsoft.com/office/drawing/2014/main" id="{452668F1-9498-4542-A756-19C72BD7BE05}"/>
                </a:ext>
              </a:extLst>
            </p:cNvPr>
            <p:cNvSpPr/>
            <p:nvPr/>
          </p:nvSpPr>
          <p:spPr>
            <a:xfrm>
              <a:off x="5242130" y="477443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0" name="Freeform: Shape 1549">
              <a:extLst>
                <a:ext uri="{FF2B5EF4-FFF2-40B4-BE49-F238E27FC236}">
                  <a16:creationId xmlns:a16="http://schemas.microsoft.com/office/drawing/2014/main" id="{DE3FDF98-5177-4085-ACF8-1796CB8F5250}"/>
                </a:ext>
              </a:extLst>
            </p:cNvPr>
            <p:cNvSpPr/>
            <p:nvPr/>
          </p:nvSpPr>
          <p:spPr>
            <a:xfrm>
              <a:off x="5247179" y="477443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1" name="Freeform: Shape 1550">
              <a:extLst>
                <a:ext uri="{FF2B5EF4-FFF2-40B4-BE49-F238E27FC236}">
                  <a16:creationId xmlns:a16="http://schemas.microsoft.com/office/drawing/2014/main" id="{274B7E87-26F3-4FDD-AA30-91734A582A71}"/>
                </a:ext>
              </a:extLst>
            </p:cNvPr>
            <p:cNvSpPr/>
            <p:nvPr/>
          </p:nvSpPr>
          <p:spPr>
            <a:xfrm>
              <a:off x="5252228" y="4774436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2" name="Freeform: Shape 1551">
              <a:extLst>
                <a:ext uri="{FF2B5EF4-FFF2-40B4-BE49-F238E27FC236}">
                  <a16:creationId xmlns:a16="http://schemas.microsoft.com/office/drawing/2014/main" id="{9E811791-24B3-4833-986B-F08F64DB3C23}"/>
                </a:ext>
              </a:extLst>
            </p:cNvPr>
            <p:cNvSpPr/>
            <p:nvPr/>
          </p:nvSpPr>
          <p:spPr>
            <a:xfrm>
              <a:off x="5256043" y="477443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3" name="Freeform: Shape 1552">
              <a:extLst>
                <a:ext uri="{FF2B5EF4-FFF2-40B4-BE49-F238E27FC236}">
                  <a16:creationId xmlns:a16="http://schemas.microsoft.com/office/drawing/2014/main" id="{97A1AD67-B49D-4180-92F0-62CDD9CD3E95}"/>
                </a:ext>
              </a:extLst>
            </p:cNvPr>
            <p:cNvSpPr/>
            <p:nvPr/>
          </p:nvSpPr>
          <p:spPr>
            <a:xfrm>
              <a:off x="5261093" y="4767349"/>
              <a:ext cx="11220" cy="7086"/>
            </a:xfrm>
            <a:custGeom>
              <a:avLst/>
              <a:gdLst>
                <a:gd name="connsiteX0" fmla="*/ 0 w 11220"/>
                <a:gd name="connsiteY0" fmla="*/ 7086 h 7086"/>
                <a:gd name="connsiteX1" fmla="*/ 0 w 11220"/>
                <a:gd name="connsiteY1" fmla="*/ 7086 h 7086"/>
                <a:gd name="connsiteX2" fmla="*/ 0 w 11220"/>
                <a:gd name="connsiteY2" fmla="*/ 0 h 7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7086">
                  <a:moveTo>
                    <a:pt x="0" y="7086"/>
                  </a:moveTo>
                  <a:lnTo>
                    <a:pt x="0" y="7086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4" name="Freeform: Shape 1553">
              <a:extLst>
                <a:ext uri="{FF2B5EF4-FFF2-40B4-BE49-F238E27FC236}">
                  <a16:creationId xmlns:a16="http://schemas.microsoft.com/office/drawing/2014/main" id="{28F31ABB-0868-4888-8A2F-EB0D8B4413F9}"/>
                </a:ext>
              </a:extLst>
            </p:cNvPr>
            <p:cNvSpPr/>
            <p:nvPr/>
          </p:nvSpPr>
          <p:spPr>
            <a:xfrm>
              <a:off x="5261093" y="476734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5" name="Freeform: Shape 1554">
              <a:extLst>
                <a:ext uri="{FF2B5EF4-FFF2-40B4-BE49-F238E27FC236}">
                  <a16:creationId xmlns:a16="http://schemas.microsoft.com/office/drawing/2014/main" id="{177DC66E-1BBE-4093-8F9E-D868031B536E}"/>
                </a:ext>
              </a:extLst>
            </p:cNvPr>
            <p:cNvSpPr/>
            <p:nvPr/>
          </p:nvSpPr>
          <p:spPr>
            <a:xfrm>
              <a:off x="5266142" y="476734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6" name="Freeform: Shape 1555">
              <a:extLst>
                <a:ext uri="{FF2B5EF4-FFF2-40B4-BE49-F238E27FC236}">
                  <a16:creationId xmlns:a16="http://schemas.microsoft.com/office/drawing/2014/main" id="{3C00B7B2-0E71-421B-909E-F46CB8C10A31}"/>
                </a:ext>
              </a:extLst>
            </p:cNvPr>
            <p:cNvSpPr/>
            <p:nvPr/>
          </p:nvSpPr>
          <p:spPr>
            <a:xfrm>
              <a:off x="5271191" y="476734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7" name="Freeform: Shape 1556">
              <a:extLst>
                <a:ext uri="{FF2B5EF4-FFF2-40B4-BE49-F238E27FC236}">
                  <a16:creationId xmlns:a16="http://schemas.microsoft.com/office/drawing/2014/main" id="{5CCD6086-1E39-4B11-830A-EE39738CF368}"/>
                </a:ext>
              </a:extLst>
            </p:cNvPr>
            <p:cNvSpPr/>
            <p:nvPr/>
          </p:nvSpPr>
          <p:spPr>
            <a:xfrm>
              <a:off x="5276241" y="476734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8" name="Freeform: Shape 1557">
              <a:extLst>
                <a:ext uri="{FF2B5EF4-FFF2-40B4-BE49-F238E27FC236}">
                  <a16:creationId xmlns:a16="http://schemas.microsoft.com/office/drawing/2014/main" id="{2172301C-27B8-4459-B1DE-94A441004219}"/>
                </a:ext>
              </a:extLst>
            </p:cNvPr>
            <p:cNvSpPr/>
            <p:nvPr/>
          </p:nvSpPr>
          <p:spPr>
            <a:xfrm>
              <a:off x="5281290" y="476734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9" name="Freeform: Shape 1558">
              <a:extLst>
                <a:ext uri="{FF2B5EF4-FFF2-40B4-BE49-F238E27FC236}">
                  <a16:creationId xmlns:a16="http://schemas.microsoft.com/office/drawing/2014/main" id="{0C3850C3-EBDC-4943-9217-9D4682F34156}"/>
                </a:ext>
              </a:extLst>
            </p:cNvPr>
            <p:cNvSpPr/>
            <p:nvPr/>
          </p:nvSpPr>
          <p:spPr>
            <a:xfrm>
              <a:off x="5286339" y="476734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0" name="Freeform: Shape 1559">
              <a:extLst>
                <a:ext uri="{FF2B5EF4-FFF2-40B4-BE49-F238E27FC236}">
                  <a16:creationId xmlns:a16="http://schemas.microsoft.com/office/drawing/2014/main" id="{8903CB11-966C-46B8-9DC5-CAB7699B980D}"/>
                </a:ext>
              </a:extLst>
            </p:cNvPr>
            <p:cNvSpPr/>
            <p:nvPr/>
          </p:nvSpPr>
          <p:spPr>
            <a:xfrm>
              <a:off x="5291388" y="476734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1" name="Freeform: Shape 1560">
              <a:extLst>
                <a:ext uri="{FF2B5EF4-FFF2-40B4-BE49-F238E27FC236}">
                  <a16:creationId xmlns:a16="http://schemas.microsoft.com/office/drawing/2014/main" id="{07D537EF-110D-486A-A7F2-62A81DF0205A}"/>
                </a:ext>
              </a:extLst>
            </p:cNvPr>
            <p:cNvSpPr/>
            <p:nvPr/>
          </p:nvSpPr>
          <p:spPr>
            <a:xfrm>
              <a:off x="5296438" y="476734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2" name="Freeform: Shape 1561">
              <a:extLst>
                <a:ext uri="{FF2B5EF4-FFF2-40B4-BE49-F238E27FC236}">
                  <a16:creationId xmlns:a16="http://schemas.microsoft.com/office/drawing/2014/main" id="{902738AC-A289-4790-B2D3-E90C51EA6B8A}"/>
                </a:ext>
              </a:extLst>
            </p:cNvPr>
            <p:cNvSpPr/>
            <p:nvPr/>
          </p:nvSpPr>
          <p:spPr>
            <a:xfrm>
              <a:off x="5301487" y="4759020"/>
              <a:ext cx="11220" cy="8329"/>
            </a:xfrm>
            <a:custGeom>
              <a:avLst/>
              <a:gdLst>
                <a:gd name="connsiteX0" fmla="*/ 0 w 11220"/>
                <a:gd name="connsiteY0" fmla="*/ 8330 h 8329"/>
                <a:gd name="connsiteX1" fmla="*/ 0 w 11220"/>
                <a:gd name="connsiteY1" fmla="*/ 8330 h 8329"/>
                <a:gd name="connsiteX2" fmla="*/ 0 w 11220"/>
                <a:gd name="connsiteY2" fmla="*/ 0 h 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329">
                  <a:moveTo>
                    <a:pt x="0" y="8330"/>
                  </a:moveTo>
                  <a:lnTo>
                    <a:pt x="0" y="8330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3" name="Freeform: Shape 1562">
              <a:extLst>
                <a:ext uri="{FF2B5EF4-FFF2-40B4-BE49-F238E27FC236}">
                  <a16:creationId xmlns:a16="http://schemas.microsoft.com/office/drawing/2014/main" id="{FB4EE818-D607-470F-B9F3-8AA4C5E83C57}"/>
                </a:ext>
              </a:extLst>
            </p:cNvPr>
            <p:cNvSpPr/>
            <p:nvPr/>
          </p:nvSpPr>
          <p:spPr>
            <a:xfrm>
              <a:off x="5301487" y="4759020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4" name="Freeform: Shape 1563">
              <a:extLst>
                <a:ext uri="{FF2B5EF4-FFF2-40B4-BE49-F238E27FC236}">
                  <a16:creationId xmlns:a16="http://schemas.microsoft.com/office/drawing/2014/main" id="{04D012AD-548B-422A-B9C8-49B332F59ACF}"/>
                </a:ext>
              </a:extLst>
            </p:cNvPr>
            <p:cNvSpPr/>
            <p:nvPr/>
          </p:nvSpPr>
          <p:spPr>
            <a:xfrm>
              <a:off x="5305302" y="4759020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5" name="Freeform: Shape 1564">
              <a:extLst>
                <a:ext uri="{FF2B5EF4-FFF2-40B4-BE49-F238E27FC236}">
                  <a16:creationId xmlns:a16="http://schemas.microsoft.com/office/drawing/2014/main" id="{7725252C-A76F-4582-B845-C7B50B0F81C8}"/>
                </a:ext>
              </a:extLst>
            </p:cNvPr>
            <p:cNvSpPr/>
            <p:nvPr/>
          </p:nvSpPr>
          <p:spPr>
            <a:xfrm>
              <a:off x="5315401" y="4752058"/>
              <a:ext cx="11220" cy="6961"/>
            </a:xfrm>
            <a:custGeom>
              <a:avLst/>
              <a:gdLst>
                <a:gd name="connsiteX0" fmla="*/ 0 w 11220"/>
                <a:gd name="connsiteY0" fmla="*/ 6962 h 6961"/>
                <a:gd name="connsiteX1" fmla="*/ 0 w 11220"/>
                <a:gd name="connsiteY1" fmla="*/ 6962 h 6961"/>
                <a:gd name="connsiteX2" fmla="*/ 0 w 11220"/>
                <a:gd name="connsiteY2" fmla="*/ 0 h 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6961">
                  <a:moveTo>
                    <a:pt x="0" y="6962"/>
                  </a:moveTo>
                  <a:lnTo>
                    <a:pt x="0" y="696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6" name="Freeform: Shape 1565">
              <a:extLst>
                <a:ext uri="{FF2B5EF4-FFF2-40B4-BE49-F238E27FC236}">
                  <a16:creationId xmlns:a16="http://schemas.microsoft.com/office/drawing/2014/main" id="{1DE5C6CF-7AEB-48ED-A2A8-F71EBD34AD95}"/>
                </a:ext>
              </a:extLst>
            </p:cNvPr>
            <p:cNvSpPr/>
            <p:nvPr/>
          </p:nvSpPr>
          <p:spPr>
            <a:xfrm>
              <a:off x="5315401" y="475205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7" name="Freeform: Shape 1566">
              <a:extLst>
                <a:ext uri="{FF2B5EF4-FFF2-40B4-BE49-F238E27FC236}">
                  <a16:creationId xmlns:a16="http://schemas.microsoft.com/office/drawing/2014/main" id="{EFD08DF3-00DF-4F59-B814-94872CA2B669}"/>
                </a:ext>
              </a:extLst>
            </p:cNvPr>
            <p:cNvSpPr/>
            <p:nvPr/>
          </p:nvSpPr>
          <p:spPr>
            <a:xfrm>
              <a:off x="5320450" y="475205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8" name="Freeform: Shape 1567">
              <a:extLst>
                <a:ext uri="{FF2B5EF4-FFF2-40B4-BE49-F238E27FC236}">
                  <a16:creationId xmlns:a16="http://schemas.microsoft.com/office/drawing/2014/main" id="{49A823CD-4019-433D-B760-1495BA8FA585}"/>
                </a:ext>
              </a:extLst>
            </p:cNvPr>
            <p:cNvSpPr/>
            <p:nvPr/>
          </p:nvSpPr>
          <p:spPr>
            <a:xfrm>
              <a:off x="5325499" y="475205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9" name="Freeform: Shape 1568">
              <a:extLst>
                <a:ext uri="{FF2B5EF4-FFF2-40B4-BE49-F238E27FC236}">
                  <a16:creationId xmlns:a16="http://schemas.microsoft.com/office/drawing/2014/main" id="{E2A4740E-5C8A-4371-B1C4-39188B6F40E5}"/>
                </a:ext>
              </a:extLst>
            </p:cNvPr>
            <p:cNvSpPr/>
            <p:nvPr/>
          </p:nvSpPr>
          <p:spPr>
            <a:xfrm>
              <a:off x="5330549" y="475205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0" name="Freeform: Shape 1569">
              <a:extLst>
                <a:ext uri="{FF2B5EF4-FFF2-40B4-BE49-F238E27FC236}">
                  <a16:creationId xmlns:a16="http://schemas.microsoft.com/office/drawing/2014/main" id="{653378E7-039C-4E46-99D4-F0D2FE81772F}"/>
                </a:ext>
              </a:extLst>
            </p:cNvPr>
            <p:cNvSpPr/>
            <p:nvPr/>
          </p:nvSpPr>
          <p:spPr>
            <a:xfrm>
              <a:off x="5335598" y="475205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1" name="Freeform: Shape 1570">
              <a:extLst>
                <a:ext uri="{FF2B5EF4-FFF2-40B4-BE49-F238E27FC236}">
                  <a16:creationId xmlns:a16="http://schemas.microsoft.com/office/drawing/2014/main" id="{CFF68EFC-DFA7-4523-B784-030381106EB7}"/>
                </a:ext>
              </a:extLst>
            </p:cNvPr>
            <p:cNvSpPr/>
            <p:nvPr/>
          </p:nvSpPr>
          <p:spPr>
            <a:xfrm>
              <a:off x="5340647" y="475205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2" name="Freeform: Shape 1571">
              <a:extLst>
                <a:ext uri="{FF2B5EF4-FFF2-40B4-BE49-F238E27FC236}">
                  <a16:creationId xmlns:a16="http://schemas.microsoft.com/office/drawing/2014/main" id="{9607EE2D-54A4-40F4-9995-4A4AA064CB10}"/>
                </a:ext>
              </a:extLst>
            </p:cNvPr>
            <p:cNvSpPr/>
            <p:nvPr/>
          </p:nvSpPr>
          <p:spPr>
            <a:xfrm>
              <a:off x="5345697" y="475205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3" name="Freeform: Shape 1572">
              <a:extLst>
                <a:ext uri="{FF2B5EF4-FFF2-40B4-BE49-F238E27FC236}">
                  <a16:creationId xmlns:a16="http://schemas.microsoft.com/office/drawing/2014/main" id="{7B78B0AB-E19C-44C1-ADEA-D67D87AC53A7}"/>
                </a:ext>
              </a:extLst>
            </p:cNvPr>
            <p:cNvSpPr/>
            <p:nvPr/>
          </p:nvSpPr>
          <p:spPr>
            <a:xfrm>
              <a:off x="5350746" y="475205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4" name="Freeform: Shape 1573">
              <a:extLst>
                <a:ext uri="{FF2B5EF4-FFF2-40B4-BE49-F238E27FC236}">
                  <a16:creationId xmlns:a16="http://schemas.microsoft.com/office/drawing/2014/main" id="{22C9576F-F873-446D-BD1B-4619974DC91A}"/>
                </a:ext>
              </a:extLst>
            </p:cNvPr>
            <p:cNvSpPr/>
            <p:nvPr/>
          </p:nvSpPr>
          <p:spPr>
            <a:xfrm>
              <a:off x="5355795" y="4752058"/>
              <a:ext cx="3702" cy="12431"/>
            </a:xfrm>
            <a:custGeom>
              <a:avLst/>
              <a:gdLst>
                <a:gd name="connsiteX0" fmla="*/ 0 w 3702"/>
                <a:gd name="connsiteY0" fmla="*/ 0 h 12431"/>
                <a:gd name="connsiteX1" fmla="*/ 0 w 3702"/>
                <a:gd name="connsiteY1" fmla="*/ 0 h 12431"/>
                <a:gd name="connsiteX2" fmla="*/ 3703 w 370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2" h="12431">
                  <a:moveTo>
                    <a:pt x="0" y="0"/>
                  </a:moveTo>
                  <a:lnTo>
                    <a:pt x="0" y="0"/>
                  </a:lnTo>
                  <a:lnTo>
                    <a:pt x="3703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5" name="Freeform: Shape 1574">
              <a:extLst>
                <a:ext uri="{FF2B5EF4-FFF2-40B4-BE49-F238E27FC236}">
                  <a16:creationId xmlns:a16="http://schemas.microsoft.com/office/drawing/2014/main" id="{A46A3827-7CC4-4CA3-9407-EFD745417A71}"/>
                </a:ext>
              </a:extLst>
            </p:cNvPr>
            <p:cNvSpPr/>
            <p:nvPr/>
          </p:nvSpPr>
          <p:spPr>
            <a:xfrm>
              <a:off x="5359498" y="475205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6" name="Freeform: Shape 1575">
              <a:extLst>
                <a:ext uri="{FF2B5EF4-FFF2-40B4-BE49-F238E27FC236}">
                  <a16:creationId xmlns:a16="http://schemas.microsoft.com/office/drawing/2014/main" id="{3FE820DC-449C-4D57-BD0E-772487B56393}"/>
                </a:ext>
              </a:extLst>
            </p:cNvPr>
            <p:cNvSpPr/>
            <p:nvPr/>
          </p:nvSpPr>
          <p:spPr>
            <a:xfrm>
              <a:off x="5364548" y="475205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7" name="Freeform: Shape 1576">
              <a:extLst>
                <a:ext uri="{FF2B5EF4-FFF2-40B4-BE49-F238E27FC236}">
                  <a16:creationId xmlns:a16="http://schemas.microsoft.com/office/drawing/2014/main" id="{5C1D63AE-02E2-4F4F-9F12-E10FBE8EFA3E}"/>
                </a:ext>
              </a:extLst>
            </p:cNvPr>
            <p:cNvSpPr/>
            <p:nvPr/>
          </p:nvSpPr>
          <p:spPr>
            <a:xfrm>
              <a:off x="5369597" y="4752058"/>
              <a:ext cx="5161" cy="12431"/>
            </a:xfrm>
            <a:custGeom>
              <a:avLst/>
              <a:gdLst>
                <a:gd name="connsiteX0" fmla="*/ 0 w 5161"/>
                <a:gd name="connsiteY0" fmla="*/ 0 h 12431"/>
                <a:gd name="connsiteX1" fmla="*/ 0 w 5161"/>
                <a:gd name="connsiteY1" fmla="*/ 0 h 12431"/>
                <a:gd name="connsiteX2" fmla="*/ 5162 w 5161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61" h="12431">
                  <a:moveTo>
                    <a:pt x="0" y="0"/>
                  </a:moveTo>
                  <a:lnTo>
                    <a:pt x="0" y="0"/>
                  </a:lnTo>
                  <a:lnTo>
                    <a:pt x="5162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8" name="Freeform: Shape 1577">
              <a:extLst>
                <a:ext uri="{FF2B5EF4-FFF2-40B4-BE49-F238E27FC236}">
                  <a16:creationId xmlns:a16="http://schemas.microsoft.com/office/drawing/2014/main" id="{D6044E7D-2961-4534-A0DF-6C65DACE1FD8}"/>
                </a:ext>
              </a:extLst>
            </p:cNvPr>
            <p:cNvSpPr/>
            <p:nvPr/>
          </p:nvSpPr>
          <p:spPr>
            <a:xfrm>
              <a:off x="5374646" y="4752058"/>
              <a:ext cx="5161" cy="12431"/>
            </a:xfrm>
            <a:custGeom>
              <a:avLst/>
              <a:gdLst>
                <a:gd name="connsiteX0" fmla="*/ 0 w 5161"/>
                <a:gd name="connsiteY0" fmla="*/ 0 h 12431"/>
                <a:gd name="connsiteX1" fmla="*/ 0 w 5161"/>
                <a:gd name="connsiteY1" fmla="*/ 0 h 12431"/>
                <a:gd name="connsiteX2" fmla="*/ 5161 w 5161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61" h="12431">
                  <a:moveTo>
                    <a:pt x="0" y="0"/>
                  </a:moveTo>
                  <a:lnTo>
                    <a:pt x="0" y="0"/>
                  </a:lnTo>
                  <a:lnTo>
                    <a:pt x="5161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9" name="Freeform: Shape 1578">
              <a:extLst>
                <a:ext uri="{FF2B5EF4-FFF2-40B4-BE49-F238E27FC236}">
                  <a16:creationId xmlns:a16="http://schemas.microsoft.com/office/drawing/2014/main" id="{CC085F96-A0AF-4838-818A-12482BFC689D}"/>
                </a:ext>
              </a:extLst>
            </p:cNvPr>
            <p:cNvSpPr/>
            <p:nvPr/>
          </p:nvSpPr>
          <p:spPr>
            <a:xfrm>
              <a:off x="5379808" y="4743604"/>
              <a:ext cx="11220" cy="8453"/>
            </a:xfrm>
            <a:custGeom>
              <a:avLst/>
              <a:gdLst>
                <a:gd name="connsiteX0" fmla="*/ 0 w 11220"/>
                <a:gd name="connsiteY0" fmla="*/ 8454 h 8453"/>
                <a:gd name="connsiteX1" fmla="*/ 0 w 11220"/>
                <a:gd name="connsiteY1" fmla="*/ 8454 h 8453"/>
                <a:gd name="connsiteX2" fmla="*/ 0 w 11220"/>
                <a:gd name="connsiteY2" fmla="*/ 0 h 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453">
                  <a:moveTo>
                    <a:pt x="0" y="8454"/>
                  </a:moveTo>
                  <a:lnTo>
                    <a:pt x="0" y="845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0" name="Freeform: Shape 1579">
              <a:extLst>
                <a:ext uri="{FF2B5EF4-FFF2-40B4-BE49-F238E27FC236}">
                  <a16:creationId xmlns:a16="http://schemas.microsoft.com/office/drawing/2014/main" id="{7285D4C3-009F-4382-903E-471B5F3FFF37}"/>
                </a:ext>
              </a:extLst>
            </p:cNvPr>
            <p:cNvSpPr/>
            <p:nvPr/>
          </p:nvSpPr>
          <p:spPr>
            <a:xfrm>
              <a:off x="5379808" y="474360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1" name="Freeform: Shape 1580">
              <a:extLst>
                <a:ext uri="{FF2B5EF4-FFF2-40B4-BE49-F238E27FC236}">
                  <a16:creationId xmlns:a16="http://schemas.microsoft.com/office/drawing/2014/main" id="{71B2A64A-CD5C-4E6E-A659-A12CCDB88B1F}"/>
                </a:ext>
              </a:extLst>
            </p:cNvPr>
            <p:cNvSpPr/>
            <p:nvPr/>
          </p:nvSpPr>
          <p:spPr>
            <a:xfrm>
              <a:off x="5384857" y="4736642"/>
              <a:ext cx="11220" cy="6961"/>
            </a:xfrm>
            <a:custGeom>
              <a:avLst/>
              <a:gdLst>
                <a:gd name="connsiteX0" fmla="*/ 0 w 11220"/>
                <a:gd name="connsiteY0" fmla="*/ 6962 h 6961"/>
                <a:gd name="connsiteX1" fmla="*/ 0 w 11220"/>
                <a:gd name="connsiteY1" fmla="*/ 6962 h 6961"/>
                <a:gd name="connsiteX2" fmla="*/ 0 w 11220"/>
                <a:gd name="connsiteY2" fmla="*/ 0 h 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6961">
                  <a:moveTo>
                    <a:pt x="0" y="6962"/>
                  </a:moveTo>
                  <a:lnTo>
                    <a:pt x="0" y="6962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2" name="Freeform: Shape 1581">
              <a:extLst>
                <a:ext uri="{FF2B5EF4-FFF2-40B4-BE49-F238E27FC236}">
                  <a16:creationId xmlns:a16="http://schemas.microsoft.com/office/drawing/2014/main" id="{3A165371-FFFC-410B-9A38-B655C18ABADD}"/>
                </a:ext>
              </a:extLst>
            </p:cNvPr>
            <p:cNvSpPr/>
            <p:nvPr/>
          </p:nvSpPr>
          <p:spPr>
            <a:xfrm>
              <a:off x="5384857" y="473664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3" name="Freeform: Shape 1582">
              <a:extLst>
                <a:ext uri="{FF2B5EF4-FFF2-40B4-BE49-F238E27FC236}">
                  <a16:creationId xmlns:a16="http://schemas.microsoft.com/office/drawing/2014/main" id="{761D208D-F2A3-4649-A04F-62D27C4DFAC6}"/>
                </a:ext>
              </a:extLst>
            </p:cNvPr>
            <p:cNvSpPr/>
            <p:nvPr/>
          </p:nvSpPr>
          <p:spPr>
            <a:xfrm>
              <a:off x="5389906" y="473664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4" name="Freeform: Shape 1583">
              <a:extLst>
                <a:ext uri="{FF2B5EF4-FFF2-40B4-BE49-F238E27FC236}">
                  <a16:creationId xmlns:a16="http://schemas.microsoft.com/office/drawing/2014/main" id="{3C103A4D-5B05-419D-80B6-23E48D9BAEAC}"/>
                </a:ext>
              </a:extLst>
            </p:cNvPr>
            <p:cNvSpPr/>
            <p:nvPr/>
          </p:nvSpPr>
          <p:spPr>
            <a:xfrm>
              <a:off x="5394956" y="473664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5" name="Freeform: Shape 1584">
              <a:extLst>
                <a:ext uri="{FF2B5EF4-FFF2-40B4-BE49-F238E27FC236}">
                  <a16:creationId xmlns:a16="http://schemas.microsoft.com/office/drawing/2014/main" id="{4895D666-F0A3-4D9E-84F8-FBD5C3D0E8E2}"/>
                </a:ext>
              </a:extLst>
            </p:cNvPr>
            <p:cNvSpPr/>
            <p:nvPr/>
          </p:nvSpPr>
          <p:spPr>
            <a:xfrm>
              <a:off x="5400005" y="4736642"/>
              <a:ext cx="3702" cy="12431"/>
            </a:xfrm>
            <a:custGeom>
              <a:avLst/>
              <a:gdLst>
                <a:gd name="connsiteX0" fmla="*/ 0 w 3702"/>
                <a:gd name="connsiteY0" fmla="*/ 0 h 12431"/>
                <a:gd name="connsiteX1" fmla="*/ 0 w 3702"/>
                <a:gd name="connsiteY1" fmla="*/ 0 h 12431"/>
                <a:gd name="connsiteX2" fmla="*/ 3703 w 370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2" h="12431">
                  <a:moveTo>
                    <a:pt x="0" y="0"/>
                  </a:moveTo>
                  <a:lnTo>
                    <a:pt x="0" y="0"/>
                  </a:lnTo>
                  <a:lnTo>
                    <a:pt x="3703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6" name="Freeform: Shape 1585">
              <a:extLst>
                <a:ext uri="{FF2B5EF4-FFF2-40B4-BE49-F238E27FC236}">
                  <a16:creationId xmlns:a16="http://schemas.microsoft.com/office/drawing/2014/main" id="{5425D545-4230-4E3A-B4BE-17F82D22F9B1}"/>
                </a:ext>
              </a:extLst>
            </p:cNvPr>
            <p:cNvSpPr/>
            <p:nvPr/>
          </p:nvSpPr>
          <p:spPr>
            <a:xfrm>
              <a:off x="5403708" y="4736642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7" name="Freeform: Shape 1586">
              <a:extLst>
                <a:ext uri="{FF2B5EF4-FFF2-40B4-BE49-F238E27FC236}">
                  <a16:creationId xmlns:a16="http://schemas.microsoft.com/office/drawing/2014/main" id="{873ACF2F-E280-4FE5-914A-FBFF2B726202}"/>
                </a:ext>
              </a:extLst>
            </p:cNvPr>
            <p:cNvSpPr/>
            <p:nvPr/>
          </p:nvSpPr>
          <p:spPr>
            <a:xfrm>
              <a:off x="5413806" y="473664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8" name="Freeform: Shape 1587">
              <a:extLst>
                <a:ext uri="{FF2B5EF4-FFF2-40B4-BE49-F238E27FC236}">
                  <a16:creationId xmlns:a16="http://schemas.microsoft.com/office/drawing/2014/main" id="{9712AF38-9ED6-4435-A13B-4C26397CEC78}"/>
                </a:ext>
              </a:extLst>
            </p:cNvPr>
            <p:cNvSpPr/>
            <p:nvPr/>
          </p:nvSpPr>
          <p:spPr>
            <a:xfrm>
              <a:off x="5418856" y="4728313"/>
              <a:ext cx="11220" cy="8329"/>
            </a:xfrm>
            <a:custGeom>
              <a:avLst/>
              <a:gdLst>
                <a:gd name="connsiteX0" fmla="*/ 0 w 11220"/>
                <a:gd name="connsiteY0" fmla="*/ 8330 h 8329"/>
                <a:gd name="connsiteX1" fmla="*/ 0 w 11220"/>
                <a:gd name="connsiteY1" fmla="*/ 8330 h 8329"/>
                <a:gd name="connsiteX2" fmla="*/ 0 w 11220"/>
                <a:gd name="connsiteY2" fmla="*/ 0 h 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329">
                  <a:moveTo>
                    <a:pt x="0" y="8330"/>
                  </a:moveTo>
                  <a:lnTo>
                    <a:pt x="0" y="8330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9" name="Freeform: Shape 1588">
              <a:extLst>
                <a:ext uri="{FF2B5EF4-FFF2-40B4-BE49-F238E27FC236}">
                  <a16:creationId xmlns:a16="http://schemas.microsoft.com/office/drawing/2014/main" id="{B137895C-2D60-4CD4-91D5-310AC02C2FBB}"/>
                </a:ext>
              </a:extLst>
            </p:cNvPr>
            <p:cNvSpPr/>
            <p:nvPr/>
          </p:nvSpPr>
          <p:spPr>
            <a:xfrm>
              <a:off x="5418856" y="472831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0" name="Freeform: Shape 1589">
              <a:extLst>
                <a:ext uri="{FF2B5EF4-FFF2-40B4-BE49-F238E27FC236}">
                  <a16:creationId xmlns:a16="http://schemas.microsoft.com/office/drawing/2014/main" id="{4E3A0809-8A78-4E17-878E-C6B40DB49998}"/>
                </a:ext>
              </a:extLst>
            </p:cNvPr>
            <p:cNvSpPr/>
            <p:nvPr/>
          </p:nvSpPr>
          <p:spPr>
            <a:xfrm>
              <a:off x="5423905" y="472831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1" name="Freeform: Shape 1590">
              <a:extLst>
                <a:ext uri="{FF2B5EF4-FFF2-40B4-BE49-F238E27FC236}">
                  <a16:creationId xmlns:a16="http://schemas.microsoft.com/office/drawing/2014/main" id="{02AB6B2B-02D0-46DE-B10D-478DA74B4FFA}"/>
                </a:ext>
              </a:extLst>
            </p:cNvPr>
            <p:cNvSpPr/>
            <p:nvPr/>
          </p:nvSpPr>
          <p:spPr>
            <a:xfrm>
              <a:off x="5428954" y="472831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2" name="Freeform: Shape 1591">
              <a:extLst>
                <a:ext uri="{FF2B5EF4-FFF2-40B4-BE49-F238E27FC236}">
                  <a16:creationId xmlns:a16="http://schemas.microsoft.com/office/drawing/2014/main" id="{3A90A762-D6F3-4355-B280-57D5536B3603}"/>
                </a:ext>
              </a:extLst>
            </p:cNvPr>
            <p:cNvSpPr/>
            <p:nvPr/>
          </p:nvSpPr>
          <p:spPr>
            <a:xfrm>
              <a:off x="5434004" y="472831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3" name="Freeform: Shape 1592">
              <a:extLst>
                <a:ext uri="{FF2B5EF4-FFF2-40B4-BE49-F238E27FC236}">
                  <a16:creationId xmlns:a16="http://schemas.microsoft.com/office/drawing/2014/main" id="{2043CA85-337F-43F8-8181-86234089C99B}"/>
                </a:ext>
              </a:extLst>
            </p:cNvPr>
            <p:cNvSpPr/>
            <p:nvPr/>
          </p:nvSpPr>
          <p:spPr>
            <a:xfrm>
              <a:off x="5439053" y="4728313"/>
              <a:ext cx="8864" cy="12431"/>
            </a:xfrm>
            <a:custGeom>
              <a:avLst/>
              <a:gdLst>
                <a:gd name="connsiteX0" fmla="*/ 0 w 8864"/>
                <a:gd name="connsiteY0" fmla="*/ 0 h 12431"/>
                <a:gd name="connsiteX1" fmla="*/ 0 w 8864"/>
                <a:gd name="connsiteY1" fmla="*/ 0 h 12431"/>
                <a:gd name="connsiteX2" fmla="*/ 8864 w 886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4" h="12431">
                  <a:moveTo>
                    <a:pt x="0" y="0"/>
                  </a:moveTo>
                  <a:lnTo>
                    <a:pt x="0" y="0"/>
                  </a:lnTo>
                  <a:lnTo>
                    <a:pt x="8864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4" name="Freeform: Shape 1593">
              <a:extLst>
                <a:ext uri="{FF2B5EF4-FFF2-40B4-BE49-F238E27FC236}">
                  <a16:creationId xmlns:a16="http://schemas.microsoft.com/office/drawing/2014/main" id="{358B2384-B406-44B6-BE9C-4041CC71B66C}"/>
                </a:ext>
              </a:extLst>
            </p:cNvPr>
            <p:cNvSpPr/>
            <p:nvPr/>
          </p:nvSpPr>
          <p:spPr>
            <a:xfrm>
              <a:off x="5447917" y="4719859"/>
              <a:ext cx="11220" cy="8453"/>
            </a:xfrm>
            <a:custGeom>
              <a:avLst/>
              <a:gdLst>
                <a:gd name="connsiteX0" fmla="*/ 0 w 11220"/>
                <a:gd name="connsiteY0" fmla="*/ 8454 h 8453"/>
                <a:gd name="connsiteX1" fmla="*/ 0 w 11220"/>
                <a:gd name="connsiteY1" fmla="*/ 8454 h 8453"/>
                <a:gd name="connsiteX2" fmla="*/ 0 w 11220"/>
                <a:gd name="connsiteY2" fmla="*/ 0 h 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453">
                  <a:moveTo>
                    <a:pt x="0" y="8454"/>
                  </a:moveTo>
                  <a:lnTo>
                    <a:pt x="0" y="845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5" name="Freeform: Shape 1594">
              <a:extLst>
                <a:ext uri="{FF2B5EF4-FFF2-40B4-BE49-F238E27FC236}">
                  <a16:creationId xmlns:a16="http://schemas.microsoft.com/office/drawing/2014/main" id="{4CDDC8C4-3315-4F99-93DB-D2815B6D545C}"/>
                </a:ext>
              </a:extLst>
            </p:cNvPr>
            <p:cNvSpPr/>
            <p:nvPr/>
          </p:nvSpPr>
          <p:spPr>
            <a:xfrm>
              <a:off x="5447917" y="471985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6" name="Freeform: Shape 1595">
              <a:extLst>
                <a:ext uri="{FF2B5EF4-FFF2-40B4-BE49-F238E27FC236}">
                  <a16:creationId xmlns:a16="http://schemas.microsoft.com/office/drawing/2014/main" id="{F2A4BEBF-52A9-4D49-A652-A9A31F6993C8}"/>
                </a:ext>
              </a:extLst>
            </p:cNvPr>
            <p:cNvSpPr/>
            <p:nvPr/>
          </p:nvSpPr>
          <p:spPr>
            <a:xfrm>
              <a:off x="5452967" y="471985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7" name="Freeform: Shape 1596">
              <a:extLst>
                <a:ext uri="{FF2B5EF4-FFF2-40B4-BE49-F238E27FC236}">
                  <a16:creationId xmlns:a16="http://schemas.microsoft.com/office/drawing/2014/main" id="{536B3E47-3546-400E-B64E-0DF69D702B54}"/>
                </a:ext>
              </a:extLst>
            </p:cNvPr>
            <p:cNvSpPr/>
            <p:nvPr/>
          </p:nvSpPr>
          <p:spPr>
            <a:xfrm>
              <a:off x="5458016" y="471985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8" name="Freeform: Shape 1597">
              <a:extLst>
                <a:ext uri="{FF2B5EF4-FFF2-40B4-BE49-F238E27FC236}">
                  <a16:creationId xmlns:a16="http://schemas.microsoft.com/office/drawing/2014/main" id="{E590C842-E4B0-4016-835D-E3B160C1D045}"/>
                </a:ext>
              </a:extLst>
            </p:cNvPr>
            <p:cNvSpPr/>
            <p:nvPr/>
          </p:nvSpPr>
          <p:spPr>
            <a:xfrm>
              <a:off x="5463065" y="471985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9" name="Freeform: Shape 1598">
              <a:extLst>
                <a:ext uri="{FF2B5EF4-FFF2-40B4-BE49-F238E27FC236}">
                  <a16:creationId xmlns:a16="http://schemas.microsoft.com/office/drawing/2014/main" id="{331B3089-CD1E-448D-95C3-FFE85E24DC18}"/>
                </a:ext>
              </a:extLst>
            </p:cNvPr>
            <p:cNvSpPr/>
            <p:nvPr/>
          </p:nvSpPr>
          <p:spPr>
            <a:xfrm>
              <a:off x="5468114" y="471985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0" name="Freeform: Shape 1599">
              <a:extLst>
                <a:ext uri="{FF2B5EF4-FFF2-40B4-BE49-F238E27FC236}">
                  <a16:creationId xmlns:a16="http://schemas.microsoft.com/office/drawing/2014/main" id="{63340DEB-4621-4BEB-8057-2333E54F716E}"/>
                </a:ext>
              </a:extLst>
            </p:cNvPr>
            <p:cNvSpPr/>
            <p:nvPr/>
          </p:nvSpPr>
          <p:spPr>
            <a:xfrm>
              <a:off x="5473164" y="471985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1" name="Freeform: Shape 1600">
              <a:extLst>
                <a:ext uri="{FF2B5EF4-FFF2-40B4-BE49-F238E27FC236}">
                  <a16:creationId xmlns:a16="http://schemas.microsoft.com/office/drawing/2014/main" id="{5AEA1109-DBC1-4739-BC6D-A4345D4BDECA}"/>
                </a:ext>
              </a:extLst>
            </p:cNvPr>
            <p:cNvSpPr/>
            <p:nvPr/>
          </p:nvSpPr>
          <p:spPr>
            <a:xfrm>
              <a:off x="5478213" y="471985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2" name="Freeform: Shape 1601">
              <a:extLst>
                <a:ext uri="{FF2B5EF4-FFF2-40B4-BE49-F238E27FC236}">
                  <a16:creationId xmlns:a16="http://schemas.microsoft.com/office/drawing/2014/main" id="{A662F07A-2151-445D-BA66-5AC7A6E1B767}"/>
                </a:ext>
              </a:extLst>
            </p:cNvPr>
            <p:cNvSpPr/>
            <p:nvPr/>
          </p:nvSpPr>
          <p:spPr>
            <a:xfrm>
              <a:off x="5483262" y="471985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3" name="Freeform: Shape 1602">
              <a:extLst>
                <a:ext uri="{FF2B5EF4-FFF2-40B4-BE49-F238E27FC236}">
                  <a16:creationId xmlns:a16="http://schemas.microsoft.com/office/drawing/2014/main" id="{25809B19-0A38-4CD4-A490-88E5825F491D}"/>
                </a:ext>
              </a:extLst>
            </p:cNvPr>
            <p:cNvSpPr/>
            <p:nvPr/>
          </p:nvSpPr>
          <p:spPr>
            <a:xfrm>
              <a:off x="5488312" y="471985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4" name="Freeform: Shape 1603">
              <a:extLst>
                <a:ext uri="{FF2B5EF4-FFF2-40B4-BE49-F238E27FC236}">
                  <a16:creationId xmlns:a16="http://schemas.microsoft.com/office/drawing/2014/main" id="{335FFB6A-613C-48A0-A82A-D0685256BA15}"/>
                </a:ext>
              </a:extLst>
            </p:cNvPr>
            <p:cNvSpPr/>
            <p:nvPr/>
          </p:nvSpPr>
          <p:spPr>
            <a:xfrm>
              <a:off x="5493361" y="4719859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5" name="Freeform: Shape 1604">
              <a:extLst>
                <a:ext uri="{FF2B5EF4-FFF2-40B4-BE49-F238E27FC236}">
                  <a16:creationId xmlns:a16="http://schemas.microsoft.com/office/drawing/2014/main" id="{5BBE499D-211D-4E04-B6B5-9CA039F19526}"/>
                </a:ext>
              </a:extLst>
            </p:cNvPr>
            <p:cNvSpPr/>
            <p:nvPr/>
          </p:nvSpPr>
          <p:spPr>
            <a:xfrm>
              <a:off x="5497176" y="471985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6" name="Freeform: Shape 1605">
              <a:extLst>
                <a:ext uri="{FF2B5EF4-FFF2-40B4-BE49-F238E27FC236}">
                  <a16:creationId xmlns:a16="http://schemas.microsoft.com/office/drawing/2014/main" id="{36CBA892-01BC-4FE7-994F-7CC92E7C15A6}"/>
                </a:ext>
              </a:extLst>
            </p:cNvPr>
            <p:cNvSpPr/>
            <p:nvPr/>
          </p:nvSpPr>
          <p:spPr>
            <a:xfrm>
              <a:off x="5502225" y="471985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7" name="Freeform: Shape 1606">
              <a:extLst>
                <a:ext uri="{FF2B5EF4-FFF2-40B4-BE49-F238E27FC236}">
                  <a16:creationId xmlns:a16="http://schemas.microsoft.com/office/drawing/2014/main" id="{902C25CD-FEC2-42C4-9612-1F75C6AEC3D0}"/>
                </a:ext>
              </a:extLst>
            </p:cNvPr>
            <p:cNvSpPr/>
            <p:nvPr/>
          </p:nvSpPr>
          <p:spPr>
            <a:xfrm>
              <a:off x="5507275" y="471985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8" name="Freeform: Shape 1607">
              <a:extLst>
                <a:ext uri="{FF2B5EF4-FFF2-40B4-BE49-F238E27FC236}">
                  <a16:creationId xmlns:a16="http://schemas.microsoft.com/office/drawing/2014/main" id="{E2C21856-CC78-4109-B291-C32B10D0846C}"/>
                </a:ext>
              </a:extLst>
            </p:cNvPr>
            <p:cNvSpPr/>
            <p:nvPr/>
          </p:nvSpPr>
          <p:spPr>
            <a:xfrm>
              <a:off x="5512324" y="4719859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9" name="Freeform: Shape 1608">
              <a:extLst>
                <a:ext uri="{FF2B5EF4-FFF2-40B4-BE49-F238E27FC236}">
                  <a16:creationId xmlns:a16="http://schemas.microsoft.com/office/drawing/2014/main" id="{902FB847-1D1A-420D-A9E3-BD5D3CBF12E5}"/>
                </a:ext>
              </a:extLst>
            </p:cNvPr>
            <p:cNvSpPr/>
            <p:nvPr/>
          </p:nvSpPr>
          <p:spPr>
            <a:xfrm>
              <a:off x="5522422" y="471985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0" name="Freeform: Shape 1609">
              <a:extLst>
                <a:ext uri="{FF2B5EF4-FFF2-40B4-BE49-F238E27FC236}">
                  <a16:creationId xmlns:a16="http://schemas.microsoft.com/office/drawing/2014/main" id="{5DB94B29-B8BE-4BB2-91CC-FD7CE13958BE}"/>
                </a:ext>
              </a:extLst>
            </p:cNvPr>
            <p:cNvSpPr/>
            <p:nvPr/>
          </p:nvSpPr>
          <p:spPr>
            <a:xfrm>
              <a:off x="5527472" y="471985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1" name="Freeform: Shape 1610">
              <a:extLst>
                <a:ext uri="{FF2B5EF4-FFF2-40B4-BE49-F238E27FC236}">
                  <a16:creationId xmlns:a16="http://schemas.microsoft.com/office/drawing/2014/main" id="{EEC4EBFC-EA26-46C0-8A06-9BB3041905F6}"/>
                </a:ext>
              </a:extLst>
            </p:cNvPr>
            <p:cNvSpPr/>
            <p:nvPr/>
          </p:nvSpPr>
          <p:spPr>
            <a:xfrm>
              <a:off x="5532521" y="4711530"/>
              <a:ext cx="11220" cy="8329"/>
            </a:xfrm>
            <a:custGeom>
              <a:avLst/>
              <a:gdLst>
                <a:gd name="connsiteX0" fmla="*/ 0 w 11220"/>
                <a:gd name="connsiteY0" fmla="*/ 8330 h 8329"/>
                <a:gd name="connsiteX1" fmla="*/ 0 w 11220"/>
                <a:gd name="connsiteY1" fmla="*/ 8330 h 8329"/>
                <a:gd name="connsiteX2" fmla="*/ 0 w 11220"/>
                <a:gd name="connsiteY2" fmla="*/ 0 h 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329">
                  <a:moveTo>
                    <a:pt x="0" y="8330"/>
                  </a:moveTo>
                  <a:lnTo>
                    <a:pt x="0" y="8330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2" name="Freeform: Shape 1611">
              <a:extLst>
                <a:ext uri="{FF2B5EF4-FFF2-40B4-BE49-F238E27FC236}">
                  <a16:creationId xmlns:a16="http://schemas.microsoft.com/office/drawing/2014/main" id="{420E3912-DCAB-47FB-824E-7813E140F733}"/>
                </a:ext>
              </a:extLst>
            </p:cNvPr>
            <p:cNvSpPr/>
            <p:nvPr/>
          </p:nvSpPr>
          <p:spPr>
            <a:xfrm>
              <a:off x="5532521" y="471153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3" name="Freeform: Shape 1612">
              <a:extLst>
                <a:ext uri="{FF2B5EF4-FFF2-40B4-BE49-F238E27FC236}">
                  <a16:creationId xmlns:a16="http://schemas.microsoft.com/office/drawing/2014/main" id="{20D93492-03D2-45B4-B2A4-240674D5EBB0}"/>
                </a:ext>
              </a:extLst>
            </p:cNvPr>
            <p:cNvSpPr/>
            <p:nvPr/>
          </p:nvSpPr>
          <p:spPr>
            <a:xfrm>
              <a:off x="5537570" y="4703076"/>
              <a:ext cx="11220" cy="8453"/>
            </a:xfrm>
            <a:custGeom>
              <a:avLst/>
              <a:gdLst>
                <a:gd name="connsiteX0" fmla="*/ 0 w 11220"/>
                <a:gd name="connsiteY0" fmla="*/ 8454 h 8453"/>
                <a:gd name="connsiteX1" fmla="*/ 0 w 11220"/>
                <a:gd name="connsiteY1" fmla="*/ 8454 h 8453"/>
                <a:gd name="connsiteX2" fmla="*/ 0 w 11220"/>
                <a:gd name="connsiteY2" fmla="*/ 0 h 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453">
                  <a:moveTo>
                    <a:pt x="0" y="8454"/>
                  </a:moveTo>
                  <a:lnTo>
                    <a:pt x="0" y="845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4" name="Freeform: Shape 1613">
              <a:extLst>
                <a:ext uri="{FF2B5EF4-FFF2-40B4-BE49-F238E27FC236}">
                  <a16:creationId xmlns:a16="http://schemas.microsoft.com/office/drawing/2014/main" id="{5D6E0FBE-8F5E-4DB5-80F4-D0F10AFC4E5B}"/>
                </a:ext>
              </a:extLst>
            </p:cNvPr>
            <p:cNvSpPr/>
            <p:nvPr/>
          </p:nvSpPr>
          <p:spPr>
            <a:xfrm>
              <a:off x="5537570" y="470307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5" name="Freeform: Shape 1614">
              <a:extLst>
                <a:ext uri="{FF2B5EF4-FFF2-40B4-BE49-F238E27FC236}">
                  <a16:creationId xmlns:a16="http://schemas.microsoft.com/office/drawing/2014/main" id="{3D9804D0-76E2-48AF-B983-50928CD8BDDC}"/>
                </a:ext>
              </a:extLst>
            </p:cNvPr>
            <p:cNvSpPr/>
            <p:nvPr/>
          </p:nvSpPr>
          <p:spPr>
            <a:xfrm>
              <a:off x="5542620" y="4703076"/>
              <a:ext cx="13913" cy="12431"/>
            </a:xfrm>
            <a:custGeom>
              <a:avLst/>
              <a:gdLst>
                <a:gd name="connsiteX0" fmla="*/ 0 w 13913"/>
                <a:gd name="connsiteY0" fmla="*/ 0 h 12431"/>
                <a:gd name="connsiteX1" fmla="*/ 0 w 13913"/>
                <a:gd name="connsiteY1" fmla="*/ 0 h 12431"/>
                <a:gd name="connsiteX2" fmla="*/ 13914 w 1391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13" h="12431">
                  <a:moveTo>
                    <a:pt x="0" y="0"/>
                  </a:moveTo>
                  <a:lnTo>
                    <a:pt x="0" y="0"/>
                  </a:lnTo>
                  <a:lnTo>
                    <a:pt x="13914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6" name="Freeform: Shape 1615">
              <a:extLst>
                <a:ext uri="{FF2B5EF4-FFF2-40B4-BE49-F238E27FC236}">
                  <a16:creationId xmlns:a16="http://schemas.microsoft.com/office/drawing/2014/main" id="{C84AE08A-EA4D-40AA-9655-26D1C1B0FAB5}"/>
                </a:ext>
              </a:extLst>
            </p:cNvPr>
            <p:cNvSpPr/>
            <p:nvPr/>
          </p:nvSpPr>
          <p:spPr>
            <a:xfrm>
              <a:off x="5556533" y="470307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7" name="Freeform: Shape 1616">
              <a:extLst>
                <a:ext uri="{FF2B5EF4-FFF2-40B4-BE49-F238E27FC236}">
                  <a16:creationId xmlns:a16="http://schemas.microsoft.com/office/drawing/2014/main" id="{321CB336-F99E-4ED0-AF5A-C3600AC5B47C}"/>
                </a:ext>
              </a:extLst>
            </p:cNvPr>
            <p:cNvSpPr/>
            <p:nvPr/>
          </p:nvSpPr>
          <p:spPr>
            <a:xfrm>
              <a:off x="5561583" y="470307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8" name="Freeform: Shape 1617">
              <a:extLst>
                <a:ext uri="{FF2B5EF4-FFF2-40B4-BE49-F238E27FC236}">
                  <a16:creationId xmlns:a16="http://schemas.microsoft.com/office/drawing/2014/main" id="{1ACB722C-21AF-4A1F-86D4-13A715EBFBCE}"/>
                </a:ext>
              </a:extLst>
            </p:cNvPr>
            <p:cNvSpPr/>
            <p:nvPr/>
          </p:nvSpPr>
          <p:spPr>
            <a:xfrm>
              <a:off x="5566632" y="470307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9" name="Freeform: Shape 1618">
              <a:extLst>
                <a:ext uri="{FF2B5EF4-FFF2-40B4-BE49-F238E27FC236}">
                  <a16:creationId xmlns:a16="http://schemas.microsoft.com/office/drawing/2014/main" id="{BE6EC8CB-B4F5-42D9-AC03-E6F9F8E8F80C}"/>
                </a:ext>
              </a:extLst>
            </p:cNvPr>
            <p:cNvSpPr/>
            <p:nvPr/>
          </p:nvSpPr>
          <p:spPr>
            <a:xfrm>
              <a:off x="5571681" y="470307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0" name="Freeform: Shape 1619">
              <a:extLst>
                <a:ext uri="{FF2B5EF4-FFF2-40B4-BE49-F238E27FC236}">
                  <a16:creationId xmlns:a16="http://schemas.microsoft.com/office/drawing/2014/main" id="{CD5F93CD-06BC-488A-BE86-6242BECFF4C1}"/>
                </a:ext>
              </a:extLst>
            </p:cNvPr>
            <p:cNvSpPr/>
            <p:nvPr/>
          </p:nvSpPr>
          <p:spPr>
            <a:xfrm>
              <a:off x="5576731" y="470307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1" name="Freeform: Shape 1620">
              <a:extLst>
                <a:ext uri="{FF2B5EF4-FFF2-40B4-BE49-F238E27FC236}">
                  <a16:creationId xmlns:a16="http://schemas.microsoft.com/office/drawing/2014/main" id="{6259173A-B265-4E74-8228-0269329851E9}"/>
                </a:ext>
              </a:extLst>
            </p:cNvPr>
            <p:cNvSpPr/>
            <p:nvPr/>
          </p:nvSpPr>
          <p:spPr>
            <a:xfrm>
              <a:off x="5581780" y="470320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2" name="Freeform: Shape 1621">
              <a:extLst>
                <a:ext uri="{FF2B5EF4-FFF2-40B4-BE49-F238E27FC236}">
                  <a16:creationId xmlns:a16="http://schemas.microsoft.com/office/drawing/2014/main" id="{BF499B5E-0B3B-4C71-8615-FBBD8EA82C4B}"/>
                </a:ext>
              </a:extLst>
            </p:cNvPr>
            <p:cNvSpPr/>
            <p:nvPr/>
          </p:nvSpPr>
          <p:spPr>
            <a:xfrm>
              <a:off x="5586829" y="4703201"/>
              <a:ext cx="3702" cy="12431"/>
            </a:xfrm>
            <a:custGeom>
              <a:avLst/>
              <a:gdLst>
                <a:gd name="connsiteX0" fmla="*/ 0 w 3702"/>
                <a:gd name="connsiteY0" fmla="*/ 0 h 12431"/>
                <a:gd name="connsiteX1" fmla="*/ 0 w 3702"/>
                <a:gd name="connsiteY1" fmla="*/ 0 h 12431"/>
                <a:gd name="connsiteX2" fmla="*/ 3703 w 370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2" h="12431">
                  <a:moveTo>
                    <a:pt x="0" y="0"/>
                  </a:moveTo>
                  <a:lnTo>
                    <a:pt x="0" y="0"/>
                  </a:lnTo>
                  <a:lnTo>
                    <a:pt x="3703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3" name="Freeform: Shape 1622">
              <a:extLst>
                <a:ext uri="{FF2B5EF4-FFF2-40B4-BE49-F238E27FC236}">
                  <a16:creationId xmlns:a16="http://schemas.microsoft.com/office/drawing/2014/main" id="{6624745C-95AB-479B-ADE9-F0E0D65667F7}"/>
                </a:ext>
              </a:extLst>
            </p:cNvPr>
            <p:cNvSpPr/>
            <p:nvPr/>
          </p:nvSpPr>
          <p:spPr>
            <a:xfrm>
              <a:off x="5590532" y="470320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4" name="Freeform: Shape 1623">
              <a:extLst>
                <a:ext uri="{FF2B5EF4-FFF2-40B4-BE49-F238E27FC236}">
                  <a16:creationId xmlns:a16="http://schemas.microsoft.com/office/drawing/2014/main" id="{5FCBD17B-00A1-45B6-AFBB-794051376C3A}"/>
                </a:ext>
              </a:extLst>
            </p:cNvPr>
            <p:cNvSpPr/>
            <p:nvPr/>
          </p:nvSpPr>
          <p:spPr>
            <a:xfrm>
              <a:off x="5595582" y="4694747"/>
              <a:ext cx="11220" cy="8453"/>
            </a:xfrm>
            <a:custGeom>
              <a:avLst/>
              <a:gdLst>
                <a:gd name="connsiteX0" fmla="*/ 0 w 11220"/>
                <a:gd name="connsiteY0" fmla="*/ 8454 h 8453"/>
                <a:gd name="connsiteX1" fmla="*/ 0 w 11220"/>
                <a:gd name="connsiteY1" fmla="*/ 8454 h 8453"/>
                <a:gd name="connsiteX2" fmla="*/ 0 w 11220"/>
                <a:gd name="connsiteY2" fmla="*/ 0 h 8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8453">
                  <a:moveTo>
                    <a:pt x="0" y="8454"/>
                  </a:moveTo>
                  <a:lnTo>
                    <a:pt x="0" y="845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5" name="Freeform: Shape 1624">
              <a:extLst>
                <a:ext uri="{FF2B5EF4-FFF2-40B4-BE49-F238E27FC236}">
                  <a16:creationId xmlns:a16="http://schemas.microsoft.com/office/drawing/2014/main" id="{2C79C5B5-FBAA-4CA7-B00D-4DDA03613C9D}"/>
                </a:ext>
              </a:extLst>
            </p:cNvPr>
            <p:cNvSpPr/>
            <p:nvPr/>
          </p:nvSpPr>
          <p:spPr>
            <a:xfrm>
              <a:off x="5595582" y="469474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6" name="Freeform: Shape 1625">
              <a:extLst>
                <a:ext uri="{FF2B5EF4-FFF2-40B4-BE49-F238E27FC236}">
                  <a16:creationId xmlns:a16="http://schemas.microsoft.com/office/drawing/2014/main" id="{D66A3FE4-46E3-4F9E-9330-A751D0B4C159}"/>
                </a:ext>
              </a:extLst>
            </p:cNvPr>
            <p:cNvSpPr/>
            <p:nvPr/>
          </p:nvSpPr>
          <p:spPr>
            <a:xfrm>
              <a:off x="5600631" y="469474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7" name="Freeform: Shape 1626">
              <a:extLst>
                <a:ext uri="{FF2B5EF4-FFF2-40B4-BE49-F238E27FC236}">
                  <a16:creationId xmlns:a16="http://schemas.microsoft.com/office/drawing/2014/main" id="{13D97E7E-3117-4F35-9F7B-BDD55EDC8A43}"/>
                </a:ext>
              </a:extLst>
            </p:cNvPr>
            <p:cNvSpPr/>
            <p:nvPr/>
          </p:nvSpPr>
          <p:spPr>
            <a:xfrm>
              <a:off x="5605680" y="469474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8" name="Freeform: Shape 1627">
              <a:extLst>
                <a:ext uri="{FF2B5EF4-FFF2-40B4-BE49-F238E27FC236}">
                  <a16:creationId xmlns:a16="http://schemas.microsoft.com/office/drawing/2014/main" id="{72B78614-1541-4AD4-8628-D5B2E4820F7B}"/>
                </a:ext>
              </a:extLst>
            </p:cNvPr>
            <p:cNvSpPr/>
            <p:nvPr/>
          </p:nvSpPr>
          <p:spPr>
            <a:xfrm>
              <a:off x="5610730" y="4694747"/>
              <a:ext cx="15147" cy="12431"/>
            </a:xfrm>
            <a:custGeom>
              <a:avLst/>
              <a:gdLst>
                <a:gd name="connsiteX0" fmla="*/ 0 w 15147"/>
                <a:gd name="connsiteY0" fmla="*/ 0 h 12431"/>
                <a:gd name="connsiteX1" fmla="*/ 0 w 15147"/>
                <a:gd name="connsiteY1" fmla="*/ 0 h 12431"/>
                <a:gd name="connsiteX2" fmla="*/ 15148 w 1514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7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29" name="Freeform: Shape 1628">
              <a:extLst>
                <a:ext uri="{FF2B5EF4-FFF2-40B4-BE49-F238E27FC236}">
                  <a16:creationId xmlns:a16="http://schemas.microsoft.com/office/drawing/2014/main" id="{8F2A2538-5FFD-4FEA-8E61-A687C7C23156}"/>
                </a:ext>
              </a:extLst>
            </p:cNvPr>
            <p:cNvSpPr/>
            <p:nvPr/>
          </p:nvSpPr>
          <p:spPr>
            <a:xfrm>
              <a:off x="5625877" y="469474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0" name="Freeform: Shape 1629">
              <a:extLst>
                <a:ext uri="{FF2B5EF4-FFF2-40B4-BE49-F238E27FC236}">
                  <a16:creationId xmlns:a16="http://schemas.microsoft.com/office/drawing/2014/main" id="{4C03B132-D0C5-46D9-80EC-68AE4DF8773A}"/>
                </a:ext>
              </a:extLst>
            </p:cNvPr>
            <p:cNvSpPr/>
            <p:nvPr/>
          </p:nvSpPr>
          <p:spPr>
            <a:xfrm>
              <a:off x="5630927" y="4694747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1" name="Freeform: Shape 1630">
              <a:extLst>
                <a:ext uri="{FF2B5EF4-FFF2-40B4-BE49-F238E27FC236}">
                  <a16:creationId xmlns:a16="http://schemas.microsoft.com/office/drawing/2014/main" id="{584DCBCD-0AF8-487E-9128-EAE7019AFE3C}"/>
                </a:ext>
              </a:extLst>
            </p:cNvPr>
            <p:cNvSpPr/>
            <p:nvPr/>
          </p:nvSpPr>
          <p:spPr>
            <a:xfrm>
              <a:off x="5634742" y="469474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2" name="Freeform: Shape 1631">
              <a:extLst>
                <a:ext uri="{FF2B5EF4-FFF2-40B4-BE49-F238E27FC236}">
                  <a16:creationId xmlns:a16="http://schemas.microsoft.com/office/drawing/2014/main" id="{AD6C864C-54BF-43B1-A967-44531E5F973D}"/>
                </a:ext>
              </a:extLst>
            </p:cNvPr>
            <p:cNvSpPr/>
            <p:nvPr/>
          </p:nvSpPr>
          <p:spPr>
            <a:xfrm>
              <a:off x="5639791" y="469474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3" name="Freeform: Shape 1632">
              <a:extLst>
                <a:ext uri="{FF2B5EF4-FFF2-40B4-BE49-F238E27FC236}">
                  <a16:creationId xmlns:a16="http://schemas.microsoft.com/office/drawing/2014/main" id="{B5BCA123-1B89-45F5-BEBE-9301021A56F5}"/>
                </a:ext>
              </a:extLst>
            </p:cNvPr>
            <p:cNvSpPr/>
            <p:nvPr/>
          </p:nvSpPr>
          <p:spPr>
            <a:xfrm>
              <a:off x="5644840" y="4694747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4" name="Freeform: Shape 1633">
              <a:extLst>
                <a:ext uri="{FF2B5EF4-FFF2-40B4-BE49-F238E27FC236}">
                  <a16:creationId xmlns:a16="http://schemas.microsoft.com/office/drawing/2014/main" id="{BE9641AE-0DA6-4D17-97C5-45D568E0689B}"/>
                </a:ext>
              </a:extLst>
            </p:cNvPr>
            <p:cNvSpPr/>
            <p:nvPr/>
          </p:nvSpPr>
          <p:spPr>
            <a:xfrm>
              <a:off x="5654939" y="469474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5" name="Freeform: Shape 1634">
              <a:extLst>
                <a:ext uri="{FF2B5EF4-FFF2-40B4-BE49-F238E27FC236}">
                  <a16:creationId xmlns:a16="http://schemas.microsoft.com/office/drawing/2014/main" id="{F6CEBC4C-BD39-41E4-9E80-B205576E949C}"/>
                </a:ext>
              </a:extLst>
            </p:cNvPr>
            <p:cNvSpPr/>
            <p:nvPr/>
          </p:nvSpPr>
          <p:spPr>
            <a:xfrm>
              <a:off x="5659988" y="469474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6" name="Freeform: Shape 1635">
              <a:extLst>
                <a:ext uri="{FF2B5EF4-FFF2-40B4-BE49-F238E27FC236}">
                  <a16:creationId xmlns:a16="http://schemas.microsoft.com/office/drawing/2014/main" id="{2C1FB23E-E87D-496C-B75B-591147FB314C}"/>
                </a:ext>
              </a:extLst>
            </p:cNvPr>
            <p:cNvSpPr/>
            <p:nvPr/>
          </p:nvSpPr>
          <p:spPr>
            <a:xfrm>
              <a:off x="5665038" y="469474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7" name="Freeform: Shape 1636">
              <a:extLst>
                <a:ext uri="{FF2B5EF4-FFF2-40B4-BE49-F238E27FC236}">
                  <a16:creationId xmlns:a16="http://schemas.microsoft.com/office/drawing/2014/main" id="{2C26A2A8-BA81-470A-89B6-51B8E869DE7D}"/>
                </a:ext>
              </a:extLst>
            </p:cNvPr>
            <p:cNvSpPr/>
            <p:nvPr/>
          </p:nvSpPr>
          <p:spPr>
            <a:xfrm>
              <a:off x="5670087" y="469474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8" name="Freeform: Shape 1637">
              <a:extLst>
                <a:ext uri="{FF2B5EF4-FFF2-40B4-BE49-F238E27FC236}">
                  <a16:creationId xmlns:a16="http://schemas.microsoft.com/office/drawing/2014/main" id="{343F7789-370E-4D77-88FD-63BE3C7F1D91}"/>
                </a:ext>
              </a:extLst>
            </p:cNvPr>
            <p:cNvSpPr/>
            <p:nvPr/>
          </p:nvSpPr>
          <p:spPr>
            <a:xfrm>
              <a:off x="5675136" y="469474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39" name="Freeform: Shape 1638">
              <a:extLst>
                <a:ext uri="{FF2B5EF4-FFF2-40B4-BE49-F238E27FC236}">
                  <a16:creationId xmlns:a16="http://schemas.microsoft.com/office/drawing/2014/main" id="{C398AE0E-8C4E-4ACB-8B8B-5ADD21227FE6}"/>
                </a:ext>
              </a:extLst>
            </p:cNvPr>
            <p:cNvSpPr/>
            <p:nvPr/>
          </p:nvSpPr>
          <p:spPr>
            <a:xfrm>
              <a:off x="5680186" y="4694747"/>
              <a:ext cx="13913" cy="12431"/>
            </a:xfrm>
            <a:custGeom>
              <a:avLst/>
              <a:gdLst>
                <a:gd name="connsiteX0" fmla="*/ 0 w 13913"/>
                <a:gd name="connsiteY0" fmla="*/ 0 h 12431"/>
                <a:gd name="connsiteX1" fmla="*/ 0 w 13913"/>
                <a:gd name="connsiteY1" fmla="*/ 0 h 12431"/>
                <a:gd name="connsiteX2" fmla="*/ 13914 w 1391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13" h="12431">
                  <a:moveTo>
                    <a:pt x="0" y="0"/>
                  </a:moveTo>
                  <a:lnTo>
                    <a:pt x="0" y="0"/>
                  </a:lnTo>
                  <a:lnTo>
                    <a:pt x="13914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0" name="Freeform: Shape 1639">
              <a:extLst>
                <a:ext uri="{FF2B5EF4-FFF2-40B4-BE49-F238E27FC236}">
                  <a16:creationId xmlns:a16="http://schemas.microsoft.com/office/drawing/2014/main" id="{FCEB52FA-1E0F-42AD-B357-E898B47EA358}"/>
                </a:ext>
              </a:extLst>
            </p:cNvPr>
            <p:cNvSpPr/>
            <p:nvPr/>
          </p:nvSpPr>
          <p:spPr>
            <a:xfrm>
              <a:off x="5694099" y="469474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1" name="Freeform: Shape 1640">
              <a:extLst>
                <a:ext uri="{FF2B5EF4-FFF2-40B4-BE49-F238E27FC236}">
                  <a16:creationId xmlns:a16="http://schemas.microsoft.com/office/drawing/2014/main" id="{1C154AA3-71AD-4575-AC9A-ABEDEFD25C41}"/>
                </a:ext>
              </a:extLst>
            </p:cNvPr>
            <p:cNvSpPr/>
            <p:nvPr/>
          </p:nvSpPr>
          <p:spPr>
            <a:xfrm>
              <a:off x="5699148" y="469474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2" name="Freeform: Shape 1641">
              <a:extLst>
                <a:ext uri="{FF2B5EF4-FFF2-40B4-BE49-F238E27FC236}">
                  <a16:creationId xmlns:a16="http://schemas.microsoft.com/office/drawing/2014/main" id="{BA34B647-148D-4DBB-B6AC-D438AB791D9C}"/>
                </a:ext>
              </a:extLst>
            </p:cNvPr>
            <p:cNvSpPr/>
            <p:nvPr/>
          </p:nvSpPr>
          <p:spPr>
            <a:xfrm>
              <a:off x="5704198" y="4694747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3" name="Freeform: Shape 1642">
              <a:extLst>
                <a:ext uri="{FF2B5EF4-FFF2-40B4-BE49-F238E27FC236}">
                  <a16:creationId xmlns:a16="http://schemas.microsoft.com/office/drawing/2014/main" id="{5CCC025E-9061-4AED-AE12-BC10F20CDD94}"/>
                </a:ext>
              </a:extLst>
            </p:cNvPr>
            <p:cNvSpPr/>
            <p:nvPr/>
          </p:nvSpPr>
          <p:spPr>
            <a:xfrm>
              <a:off x="5714296" y="469474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4" name="Freeform: Shape 1643">
              <a:extLst>
                <a:ext uri="{FF2B5EF4-FFF2-40B4-BE49-F238E27FC236}">
                  <a16:creationId xmlns:a16="http://schemas.microsoft.com/office/drawing/2014/main" id="{2C8D9E6B-D666-40F7-ACA3-5065DC997FDF}"/>
                </a:ext>
              </a:extLst>
            </p:cNvPr>
            <p:cNvSpPr/>
            <p:nvPr/>
          </p:nvSpPr>
          <p:spPr>
            <a:xfrm>
              <a:off x="5719346" y="4684926"/>
              <a:ext cx="11220" cy="9821"/>
            </a:xfrm>
            <a:custGeom>
              <a:avLst/>
              <a:gdLst>
                <a:gd name="connsiteX0" fmla="*/ 0 w 11220"/>
                <a:gd name="connsiteY0" fmla="*/ 9821 h 9821"/>
                <a:gd name="connsiteX1" fmla="*/ 0 w 11220"/>
                <a:gd name="connsiteY1" fmla="*/ 9821 h 9821"/>
                <a:gd name="connsiteX2" fmla="*/ 0 w 11220"/>
                <a:gd name="connsiteY2" fmla="*/ 0 h 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9821">
                  <a:moveTo>
                    <a:pt x="0" y="9821"/>
                  </a:moveTo>
                  <a:lnTo>
                    <a:pt x="0" y="9821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5" name="Freeform: Shape 1644">
              <a:extLst>
                <a:ext uri="{FF2B5EF4-FFF2-40B4-BE49-F238E27FC236}">
                  <a16:creationId xmlns:a16="http://schemas.microsoft.com/office/drawing/2014/main" id="{87C79E5A-5E0F-47D9-A3FA-7DDA1DEFD452}"/>
                </a:ext>
              </a:extLst>
            </p:cNvPr>
            <p:cNvSpPr/>
            <p:nvPr/>
          </p:nvSpPr>
          <p:spPr>
            <a:xfrm>
              <a:off x="5719346" y="468492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6" name="Freeform: Shape 1645">
              <a:extLst>
                <a:ext uri="{FF2B5EF4-FFF2-40B4-BE49-F238E27FC236}">
                  <a16:creationId xmlns:a16="http://schemas.microsoft.com/office/drawing/2014/main" id="{9CA06CB1-C6AF-4A31-BE0F-117F06C81237}"/>
                </a:ext>
              </a:extLst>
            </p:cNvPr>
            <p:cNvSpPr/>
            <p:nvPr/>
          </p:nvSpPr>
          <p:spPr>
            <a:xfrm>
              <a:off x="5724395" y="468492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7" name="Freeform: Shape 1646">
              <a:extLst>
                <a:ext uri="{FF2B5EF4-FFF2-40B4-BE49-F238E27FC236}">
                  <a16:creationId xmlns:a16="http://schemas.microsoft.com/office/drawing/2014/main" id="{2FCF0FBC-0EB6-447D-AFE1-432CE9C1F68C}"/>
                </a:ext>
              </a:extLst>
            </p:cNvPr>
            <p:cNvSpPr/>
            <p:nvPr/>
          </p:nvSpPr>
          <p:spPr>
            <a:xfrm>
              <a:off x="5729444" y="4684926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8" name="Freeform: Shape 1647">
              <a:extLst>
                <a:ext uri="{FF2B5EF4-FFF2-40B4-BE49-F238E27FC236}">
                  <a16:creationId xmlns:a16="http://schemas.microsoft.com/office/drawing/2014/main" id="{4C00952D-89CA-486A-A230-7E9FFE50F5D0}"/>
                </a:ext>
              </a:extLst>
            </p:cNvPr>
            <p:cNvSpPr/>
            <p:nvPr/>
          </p:nvSpPr>
          <p:spPr>
            <a:xfrm>
              <a:off x="5733259" y="468492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49" name="Freeform: Shape 1648">
              <a:extLst>
                <a:ext uri="{FF2B5EF4-FFF2-40B4-BE49-F238E27FC236}">
                  <a16:creationId xmlns:a16="http://schemas.microsoft.com/office/drawing/2014/main" id="{99772F93-CAAA-4FA7-8883-6FC2E205D31D}"/>
                </a:ext>
              </a:extLst>
            </p:cNvPr>
            <p:cNvSpPr/>
            <p:nvPr/>
          </p:nvSpPr>
          <p:spPr>
            <a:xfrm>
              <a:off x="5738309" y="468492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0" name="Freeform: Shape 1649">
              <a:extLst>
                <a:ext uri="{FF2B5EF4-FFF2-40B4-BE49-F238E27FC236}">
                  <a16:creationId xmlns:a16="http://schemas.microsoft.com/office/drawing/2014/main" id="{8DA6246E-645E-479B-A534-EA9B61B68E78}"/>
                </a:ext>
              </a:extLst>
            </p:cNvPr>
            <p:cNvSpPr/>
            <p:nvPr/>
          </p:nvSpPr>
          <p:spPr>
            <a:xfrm>
              <a:off x="5743358" y="468492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1" name="Freeform: Shape 1650">
              <a:extLst>
                <a:ext uri="{FF2B5EF4-FFF2-40B4-BE49-F238E27FC236}">
                  <a16:creationId xmlns:a16="http://schemas.microsoft.com/office/drawing/2014/main" id="{FC31E823-5C00-4699-A25C-D311BA4D8D5E}"/>
                </a:ext>
              </a:extLst>
            </p:cNvPr>
            <p:cNvSpPr/>
            <p:nvPr/>
          </p:nvSpPr>
          <p:spPr>
            <a:xfrm>
              <a:off x="5748407" y="4684926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2" name="Freeform: Shape 1651">
              <a:extLst>
                <a:ext uri="{FF2B5EF4-FFF2-40B4-BE49-F238E27FC236}">
                  <a16:creationId xmlns:a16="http://schemas.microsoft.com/office/drawing/2014/main" id="{12924147-EB1C-4652-B9E9-A94D3D298D3E}"/>
                </a:ext>
              </a:extLst>
            </p:cNvPr>
            <p:cNvSpPr/>
            <p:nvPr/>
          </p:nvSpPr>
          <p:spPr>
            <a:xfrm>
              <a:off x="5758506" y="4685050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3" name="Freeform: Shape 1652">
              <a:extLst>
                <a:ext uri="{FF2B5EF4-FFF2-40B4-BE49-F238E27FC236}">
                  <a16:creationId xmlns:a16="http://schemas.microsoft.com/office/drawing/2014/main" id="{AA2A4BAA-764D-41FC-98A8-AF81D437583B}"/>
                </a:ext>
              </a:extLst>
            </p:cNvPr>
            <p:cNvSpPr/>
            <p:nvPr/>
          </p:nvSpPr>
          <p:spPr>
            <a:xfrm>
              <a:off x="5763555" y="4675229"/>
              <a:ext cx="11220" cy="9821"/>
            </a:xfrm>
            <a:custGeom>
              <a:avLst/>
              <a:gdLst>
                <a:gd name="connsiteX0" fmla="*/ 0 w 11220"/>
                <a:gd name="connsiteY0" fmla="*/ 9821 h 9821"/>
                <a:gd name="connsiteX1" fmla="*/ 0 w 11220"/>
                <a:gd name="connsiteY1" fmla="*/ 9821 h 9821"/>
                <a:gd name="connsiteX2" fmla="*/ 0 w 11220"/>
                <a:gd name="connsiteY2" fmla="*/ 0 h 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9821">
                  <a:moveTo>
                    <a:pt x="0" y="9821"/>
                  </a:moveTo>
                  <a:lnTo>
                    <a:pt x="0" y="9821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4" name="Freeform: Shape 1653">
              <a:extLst>
                <a:ext uri="{FF2B5EF4-FFF2-40B4-BE49-F238E27FC236}">
                  <a16:creationId xmlns:a16="http://schemas.microsoft.com/office/drawing/2014/main" id="{53EBF329-3231-4FD4-968B-D101B2550F8E}"/>
                </a:ext>
              </a:extLst>
            </p:cNvPr>
            <p:cNvSpPr/>
            <p:nvPr/>
          </p:nvSpPr>
          <p:spPr>
            <a:xfrm>
              <a:off x="5763555" y="46752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5" name="Freeform: Shape 1654">
              <a:extLst>
                <a:ext uri="{FF2B5EF4-FFF2-40B4-BE49-F238E27FC236}">
                  <a16:creationId xmlns:a16="http://schemas.microsoft.com/office/drawing/2014/main" id="{C105A833-469A-4BD3-B094-CCC4F9DCFBED}"/>
                </a:ext>
              </a:extLst>
            </p:cNvPr>
            <p:cNvSpPr/>
            <p:nvPr/>
          </p:nvSpPr>
          <p:spPr>
            <a:xfrm>
              <a:off x="5768604" y="46752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6" name="Freeform: Shape 1655">
              <a:extLst>
                <a:ext uri="{FF2B5EF4-FFF2-40B4-BE49-F238E27FC236}">
                  <a16:creationId xmlns:a16="http://schemas.microsoft.com/office/drawing/2014/main" id="{992E47D9-E020-4E5B-BED5-E5E86B2B7A8D}"/>
                </a:ext>
              </a:extLst>
            </p:cNvPr>
            <p:cNvSpPr/>
            <p:nvPr/>
          </p:nvSpPr>
          <p:spPr>
            <a:xfrm>
              <a:off x="5773654" y="4675229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7" name="Freeform: Shape 1656">
              <a:extLst>
                <a:ext uri="{FF2B5EF4-FFF2-40B4-BE49-F238E27FC236}">
                  <a16:creationId xmlns:a16="http://schemas.microsoft.com/office/drawing/2014/main" id="{A0ADDBEC-4022-4502-9F50-424D39E64FE4}"/>
                </a:ext>
              </a:extLst>
            </p:cNvPr>
            <p:cNvSpPr/>
            <p:nvPr/>
          </p:nvSpPr>
          <p:spPr>
            <a:xfrm>
              <a:off x="5777469" y="467522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8" name="Freeform: Shape 1657">
              <a:extLst>
                <a:ext uri="{FF2B5EF4-FFF2-40B4-BE49-F238E27FC236}">
                  <a16:creationId xmlns:a16="http://schemas.microsoft.com/office/drawing/2014/main" id="{8A722F30-0D31-478C-86DE-3B831D652275}"/>
                </a:ext>
              </a:extLst>
            </p:cNvPr>
            <p:cNvSpPr/>
            <p:nvPr/>
          </p:nvSpPr>
          <p:spPr>
            <a:xfrm>
              <a:off x="5782518" y="4665407"/>
              <a:ext cx="11220" cy="9821"/>
            </a:xfrm>
            <a:custGeom>
              <a:avLst/>
              <a:gdLst>
                <a:gd name="connsiteX0" fmla="*/ 0 w 11220"/>
                <a:gd name="connsiteY0" fmla="*/ 9821 h 9821"/>
                <a:gd name="connsiteX1" fmla="*/ 0 w 11220"/>
                <a:gd name="connsiteY1" fmla="*/ 9821 h 9821"/>
                <a:gd name="connsiteX2" fmla="*/ 0 w 11220"/>
                <a:gd name="connsiteY2" fmla="*/ 0 h 9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9821">
                  <a:moveTo>
                    <a:pt x="0" y="9821"/>
                  </a:moveTo>
                  <a:lnTo>
                    <a:pt x="0" y="9821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59" name="Freeform: Shape 1658">
              <a:extLst>
                <a:ext uri="{FF2B5EF4-FFF2-40B4-BE49-F238E27FC236}">
                  <a16:creationId xmlns:a16="http://schemas.microsoft.com/office/drawing/2014/main" id="{93016AB0-3FEE-4528-ABDA-9C29DACC1C0D}"/>
                </a:ext>
              </a:extLst>
            </p:cNvPr>
            <p:cNvSpPr/>
            <p:nvPr/>
          </p:nvSpPr>
          <p:spPr>
            <a:xfrm>
              <a:off x="5782518" y="4665407"/>
              <a:ext cx="15147" cy="12431"/>
            </a:xfrm>
            <a:custGeom>
              <a:avLst/>
              <a:gdLst>
                <a:gd name="connsiteX0" fmla="*/ 0 w 15147"/>
                <a:gd name="connsiteY0" fmla="*/ 0 h 12431"/>
                <a:gd name="connsiteX1" fmla="*/ 0 w 15147"/>
                <a:gd name="connsiteY1" fmla="*/ 0 h 12431"/>
                <a:gd name="connsiteX2" fmla="*/ 15148 w 1514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7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0" name="Freeform: Shape 1659">
              <a:extLst>
                <a:ext uri="{FF2B5EF4-FFF2-40B4-BE49-F238E27FC236}">
                  <a16:creationId xmlns:a16="http://schemas.microsoft.com/office/drawing/2014/main" id="{1B243B1C-04A9-4825-8E8F-D3FD95DF3053}"/>
                </a:ext>
              </a:extLst>
            </p:cNvPr>
            <p:cNvSpPr/>
            <p:nvPr/>
          </p:nvSpPr>
          <p:spPr>
            <a:xfrm>
              <a:off x="5797666" y="466540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1" name="Freeform: Shape 1660">
              <a:extLst>
                <a:ext uri="{FF2B5EF4-FFF2-40B4-BE49-F238E27FC236}">
                  <a16:creationId xmlns:a16="http://schemas.microsoft.com/office/drawing/2014/main" id="{D2CE77AB-924D-435B-959F-085F0CE8106F}"/>
                </a:ext>
              </a:extLst>
            </p:cNvPr>
            <p:cNvSpPr/>
            <p:nvPr/>
          </p:nvSpPr>
          <p:spPr>
            <a:xfrm>
              <a:off x="5802715" y="466540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2" name="Freeform: Shape 1661">
              <a:extLst>
                <a:ext uri="{FF2B5EF4-FFF2-40B4-BE49-F238E27FC236}">
                  <a16:creationId xmlns:a16="http://schemas.microsoft.com/office/drawing/2014/main" id="{865C3A3A-23E1-4740-9F13-ED8D9C62E669}"/>
                </a:ext>
              </a:extLst>
            </p:cNvPr>
            <p:cNvSpPr/>
            <p:nvPr/>
          </p:nvSpPr>
          <p:spPr>
            <a:xfrm>
              <a:off x="5807765" y="466540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3" name="Freeform: Shape 1662">
              <a:extLst>
                <a:ext uri="{FF2B5EF4-FFF2-40B4-BE49-F238E27FC236}">
                  <a16:creationId xmlns:a16="http://schemas.microsoft.com/office/drawing/2014/main" id="{CCDE5F1B-294E-4DAC-A6EB-9C99A00C67A1}"/>
                </a:ext>
              </a:extLst>
            </p:cNvPr>
            <p:cNvSpPr/>
            <p:nvPr/>
          </p:nvSpPr>
          <p:spPr>
            <a:xfrm>
              <a:off x="5812814" y="466540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4" name="Freeform: Shape 1663">
              <a:extLst>
                <a:ext uri="{FF2B5EF4-FFF2-40B4-BE49-F238E27FC236}">
                  <a16:creationId xmlns:a16="http://schemas.microsoft.com/office/drawing/2014/main" id="{3B9A7038-B55B-457D-AAC4-DEF53F685ACD}"/>
                </a:ext>
              </a:extLst>
            </p:cNvPr>
            <p:cNvSpPr/>
            <p:nvPr/>
          </p:nvSpPr>
          <p:spPr>
            <a:xfrm>
              <a:off x="5817863" y="4665407"/>
              <a:ext cx="3702" cy="12431"/>
            </a:xfrm>
            <a:custGeom>
              <a:avLst/>
              <a:gdLst>
                <a:gd name="connsiteX0" fmla="*/ 0 w 3702"/>
                <a:gd name="connsiteY0" fmla="*/ 0 h 12431"/>
                <a:gd name="connsiteX1" fmla="*/ 0 w 3702"/>
                <a:gd name="connsiteY1" fmla="*/ 0 h 12431"/>
                <a:gd name="connsiteX2" fmla="*/ 3703 w 370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2" h="12431">
                  <a:moveTo>
                    <a:pt x="0" y="0"/>
                  </a:moveTo>
                  <a:lnTo>
                    <a:pt x="0" y="0"/>
                  </a:lnTo>
                  <a:lnTo>
                    <a:pt x="3703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5" name="Freeform: Shape 1664">
              <a:extLst>
                <a:ext uri="{FF2B5EF4-FFF2-40B4-BE49-F238E27FC236}">
                  <a16:creationId xmlns:a16="http://schemas.microsoft.com/office/drawing/2014/main" id="{81332537-C3FE-4F14-8830-795B7A98F17D}"/>
                </a:ext>
              </a:extLst>
            </p:cNvPr>
            <p:cNvSpPr/>
            <p:nvPr/>
          </p:nvSpPr>
          <p:spPr>
            <a:xfrm>
              <a:off x="5821566" y="4665407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6" name="Freeform: Shape 1665">
              <a:extLst>
                <a:ext uri="{FF2B5EF4-FFF2-40B4-BE49-F238E27FC236}">
                  <a16:creationId xmlns:a16="http://schemas.microsoft.com/office/drawing/2014/main" id="{2741B54F-D289-4541-A289-D04B656EB7F1}"/>
                </a:ext>
              </a:extLst>
            </p:cNvPr>
            <p:cNvSpPr/>
            <p:nvPr/>
          </p:nvSpPr>
          <p:spPr>
            <a:xfrm>
              <a:off x="5831665" y="466540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7" name="Freeform: Shape 1666">
              <a:extLst>
                <a:ext uri="{FF2B5EF4-FFF2-40B4-BE49-F238E27FC236}">
                  <a16:creationId xmlns:a16="http://schemas.microsoft.com/office/drawing/2014/main" id="{EE4445B4-361D-47A0-AAB7-33B9FD4A7CF7}"/>
                </a:ext>
              </a:extLst>
            </p:cNvPr>
            <p:cNvSpPr/>
            <p:nvPr/>
          </p:nvSpPr>
          <p:spPr>
            <a:xfrm>
              <a:off x="5836714" y="466540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8" name="Freeform: Shape 1667">
              <a:extLst>
                <a:ext uri="{FF2B5EF4-FFF2-40B4-BE49-F238E27FC236}">
                  <a16:creationId xmlns:a16="http://schemas.microsoft.com/office/drawing/2014/main" id="{8E0D24DE-F079-4719-A56E-68F241A1B3C7}"/>
                </a:ext>
              </a:extLst>
            </p:cNvPr>
            <p:cNvSpPr/>
            <p:nvPr/>
          </p:nvSpPr>
          <p:spPr>
            <a:xfrm>
              <a:off x="5841764" y="466540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69" name="Freeform: Shape 1668">
              <a:extLst>
                <a:ext uri="{FF2B5EF4-FFF2-40B4-BE49-F238E27FC236}">
                  <a16:creationId xmlns:a16="http://schemas.microsoft.com/office/drawing/2014/main" id="{5EA22741-BD20-4AFD-91F1-902C0F60E5CA}"/>
                </a:ext>
              </a:extLst>
            </p:cNvPr>
            <p:cNvSpPr/>
            <p:nvPr/>
          </p:nvSpPr>
          <p:spPr>
            <a:xfrm>
              <a:off x="5846813" y="466540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0" name="Freeform: Shape 1669">
              <a:extLst>
                <a:ext uri="{FF2B5EF4-FFF2-40B4-BE49-F238E27FC236}">
                  <a16:creationId xmlns:a16="http://schemas.microsoft.com/office/drawing/2014/main" id="{1142DD35-712B-4DAB-A509-A65EA65F8B7B}"/>
                </a:ext>
              </a:extLst>
            </p:cNvPr>
            <p:cNvSpPr/>
            <p:nvPr/>
          </p:nvSpPr>
          <p:spPr>
            <a:xfrm>
              <a:off x="5851862" y="4665407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1" name="Freeform: Shape 1670">
              <a:extLst>
                <a:ext uri="{FF2B5EF4-FFF2-40B4-BE49-F238E27FC236}">
                  <a16:creationId xmlns:a16="http://schemas.microsoft.com/office/drawing/2014/main" id="{D7F25779-65F7-4E5A-A765-808DC02CF151}"/>
                </a:ext>
              </a:extLst>
            </p:cNvPr>
            <p:cNvSpPr/>
            <p:nvPr/>
          </p:nvSpPr>
          <p:spPr>
            <a:xfrm>
              <a:off x="5861961" y="466540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2" name="Freeform: Shape 1671">
              <a:extLst>
                <a:ext uri="{FF2B5EF4-FFF2-40B4-BE49-F238E27FC236}">
                  <a16:creationId xmlns:a16="http://schemas.microsoft.com/office/drawing/2014/main" id="{BF824ABF-DEF9-468A-86D1-E1927458A858}"/>
                </a:ext>
              </a:extLst>
            </p:cNvPr>
            <p:cNvSpPr/>
            <p:nvPr/>
          </p:nvSpPr>
          <p:spPr>
            <a:xfrm>
              <a:off x="5867010" y="4654219"/>
              <a:ext cx="11220" cy="11188"/>
            </a:xfrm>
            <a:custGeom>
              <a:avLst/>
              <a:gdLst>
                <a:gd name="connsiteX0" fmla="*/ 0 w 11220"/>
                <a:gd name="connsiteY0" fmla="*/ 11189 h 11188"/>
                <a:gd name="connsiteX1" fmla="*/ 0 w 11220"/>
                <a:gd name="connsiteY1" fmla="*/ 11189 h 11188"/>
                <a:gd name="connsiteX2" fmla="*/ 0 w 11220"/>
                <a:gd name="connsiteY2" fmla="*/ 0 h 11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1188">
                  <a:moveTo>
                    <a:pt x="0" y="11189"/>
                  </a:moveTo>
                  <a:lnTo>
                    <a:pt x="0" y="11189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3" name="Freeform: Shape 1672">
              <a:extLst>
                <a:ext uri="{FF2B5EF4-FFF2-40B4-BE49-F238E27FC236}">
                  <a16:creationId xmlns:a16="http://schemas.microsoft.com/office/drawing/2014/main" id="{DB6C976D-F293-46DA-AF48-40516A91E00D}"/>
                </a:ext>
              </a:extLst>
            </p:cNvPr>
            <p:cNvSpPr/>
            <p:nvPr/>
          </p:nvSpPr>
          <p:spPr>
            <a:xfrm>
              <a:off x="5867010" y="465421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4" name="Freeform: Shape 1673">
              <a:extLst>
                <a:ext uri="{FF2B5EF4-FFF2-40B4-BE49-F238E27FC236}">
                  <a16:creationId xmlns:a16="http://schemas.microsoft.com/office/drawing/2014/main" id="{69A1167D-1667-4689-A75E-3B8D7FEBE126}"/>
                </a:ext>
              </a:extLst>
            </p:cNvPr>
            <p:cNvSpPr/>
            <p:nvPr/>
          </p:nvSpPr>
          <p:spPr>
            <a:xfrm>
              <a:off x="5872059" y="4654219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5" name="Freeform: Shape 1674">
              <a:extLst>
                <a:ext uri="{FF2B5EF4-FFF2-40B4-BE49-F238E27FC236}">
                  <a16:creationId xmlns:a16="http://schemas.microsoft.com/office/drawing/2014/main" id="{A1E4AF7D-7797-468C-8A5B-D16EA6440B57}"/>
                </a:ext>
              </a:extLst>
            </p:cNvPr>
            <p:cNvSpPr/>
            <p:nvPr/>
          </p:nvSpPr>
          <p:spPr>
            <a:xfrm>
              <a:off x="5875874" y="465421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6" name="Freeform: Shape 1675">
              <a:extLst>
                <a:ext uri="{FF2B5EF4-FFF2-40B4-BE49-F238E27FC236}">
                  <a16:creationId xmlns:a16="http://schemas.microsoft.com/office/drawing/2014/main" id="{20B98326-FCB3-4233-AC9C-11F1AC10E78D}"/>
                </a:ext>
              </a:extLst>
            </p:cNvPr>
            <p:cNvSpPr/>
            <p:nvPr/>
          </p:nvSpPr>
          <p:spPr>
            <a:xfrm>
              <a:off x="5880924" y="4644522"/>
              <a:ext cx="11220" cy="9696"/>
            </a:xfrm>
            <a:custGeom>
              <a:avLst/>
              <a:gdLst>
                <a:gd name="connsiteX0" fmla="*/ 0 w 11220"/>
                <a:gd name="connsiteY0" fmla="*/ 9697 h 9696"/>
                <a:gd name="connsiteX1" fmla="*/ 0 w 11220"/>
                <a:gd name="connsiteY1" fmla="*/ 9697 h 9696"/>
                <a:gd name="connsiteX2" fmla="*/ 0 w 11220"/>
                <a:gd name="connsiteY2" fmla="*/ 0 h 9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9696">
                  <a:moveTo>
                    <a:pt x="0" y="9697"/>
                  </a:moveTo>
                  <a:lnTo>
                    <a:pt x="0" y="969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7" name="Freeform: Shape 1676">
              <a:extLst>
                <a:ext uri="{FF2B5EF4-FFF2-40B4-BE49-F238E27FC236}">
                  <a16:creationId xmlns:a16="http://schemas.microsoft.com/office/drawing/2014/main" id="{2F190B02-0B34-4E71-99EE-E762AD419EB0}"/>
                </a:ext>
              </a:extLst>
            </p:cNvPr>
            <p:cNvSpPr/>
            <p:nvPr/>
          </p:nvSpPr>
          <p:spPr>
            <a:xfrm>
              <a:off x="5880924" y="464452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8" name="Freeform: Shape 1677">
              <a:extLst>
                <a:ext uri="{FF2B5EF4-FFF2-40B4-BE49-F238E27FC236}">
                  <a16:creationId xmlns:a16="http://schemas.microsoft.com/office/drawing/2014/main" id="{7473545D-DD46-4A75-966B-7D9C5F5D8D08}"/>
                </a:ext>
              </a:extLst>
            </p:cNvPr>
            <p:cNvSpPr/>
            <p:nvPr/>
          </p:nvSpPr>
          <p:spPr>
            <a:xfrm>
              <a:off x="5885973" y="4644522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79" name="Freeform: Shape 1678">
              <a:extLst>
                <a:ext uri="{FF2B5EF4-FFF2-40B4-BE49-F238E27FC236}">
                  <a16:creationId xmlns:a16="http://schemas.microsoft.com/office/drawing/2014/main" id="{B2012F40-495D-43CF-9043-8957278D4312}"/>
                </a:ext>
              </a:extLst>
            </p:cNvPr>
            <p:cNvSpPr/>
            <p:nvPr/>
          </p:nvSpPr>
          <p:spPr>
            <a:xfrm>
              <a:off x="5896072" y="464452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0" name="Freeform: Shape 1679">
              <a:extLst>
                <a:ext uri="{FF2B5EF4-FFF2-40B4-BE49-F238E27FC236}">
                  <a16:creationId xmlns:a16="http://schemas.microsoft.com/office/drawing/2014/main" id="{DA295061-3A4A-4708-841F-D34E9EA52F9F}"/>
                </a:ext>
              </a:extLst>
            </p:cNvPr>
            <p:cNvSpPr/>
            <p:nvPr/>
          </p:nvSpPr>
          <p:spPr>
            <a:xfrm>
              <a:off x="5901121" y="464452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1" name="Freeform: Shape 1680">
              <a:extLst>
                <a:ext uri="{FF2B5EF4-FFF2-40B4-BE49-F238E27FC236}">
                  <a16:creationId xmlns:a16="http://schemas.microsoft.com/office/drawing/2014/main" id="{A4FCB16A-0247-4CE5-99A8-4B60B7C62F4C}"/>
                </a:ext>
              </a:extLst>
            </p:cNvPr>
            <p:cNvSpPr/>
            <p:nvPr/>
          </p:nvSpPr>
          <p:spPr>
            <a:xfrm>
              <a:off x="5906170" y="464452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2" name="Freeform: Shape 1681">
              <a:extLst>
                <a:ext uri="{FF2B5EF4-FFF2-40B4-BE49-F238E27FC236}">
                  <a16:creationId xmlns:a16="http://schemas.microsoft.com/office/drawing/2014/main" id="{BB0C848A-4E15-45EB-BC18-09E0E95AE3E9}"/>
                </a:ext>
              </a:extLst>
            </p:cNvPr>
            <p:cNvSpPr/>
            <p:nvPr/>
          </p:nvSpPr>
          <p:spPr>
            <a:xfrm>
              <a:off x="5911220" y="464452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3" name="Freeform: Shape 1682">
              <a:extLst>
                <a:ext uri="{FF2B5EF4-FFF2-40B4-BE49-F238E27FC236}">
                  <a16:creationId xmlns:a16="http://schemas.microsoft.com/office/drawing/2014/main" id="{9737DD4E-90A7-4377-BA7F-24F5761B3D7F}"/>
                </a:ext>
              </a:extLst>
            </p:cNvPr>
            <p:cNvSpPr/>
            <p:nvPr/>
          </p:nvSpPr>
          <p:spPr>
            <a:xfrm>
              <a:off x="5916269" y="4644522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4" name="Freeform: Shape 1683">
              <a:extLst>
                <a:ext uri="{FF2B5EF4-FFF2-40B4-BE49-F238E27FC236}">
                  <a16:creationId xmlns:a16="http://schemas.microsoft.com/office/drawing/2014/main" id="{DE7A2D36-4953-40B3-A09D-171ECAA6DCA3}"/>
                </a:ext>
              </a:extLst>
            </p:cNvPr>
            <p:cNvSpPr/>
            <p:nvPr/>
          </p:nvSpPr>
          <p:spPr>
            <a:xfrm>
              <a:off x="5920084" y="4644522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5" name="Freeform: Shape 1684">
              <a:extLst>
                <a:ext uri="{FF2B5EF4-FFF2-40B4-BE49-F238E27FC236}">
                  <a16:creationId xmlns:a16="http://schemas.microsoft.com/office/drawing/2014/main" id="{CFFD8D0E-85B2-467D-9A7A-175956D3544D}"/>
                </a:ext>
              </a:extLst>
            </p:cNvPr>
            <p:cNvSpPr/>
            <p:nvPr/>
          </p:nvSpPr>
          <p:spPr>
            <a:xfrm>
              <a:off x="5935232" y="464452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6" name="Freeform: Shape 1685">
              <a:extLst>
                <a:ext uri="{FF2B5EF4-FFF2-40B4-BE49-F238E27FC236}">
                  <a16:creationId xmlns:a16="http://schemas.microsoft.com/office/drawing/2014/main" id="{8491F987-FA01-4346-A82A-2A678073F0B5}"/>
                </a:ext>
              </a:extLst>
            </p:cNvPr>
            <p:cNvSpPr/>
            <p:nvPr/>
          </p:nvSpPr>
          <p:spPr>
            <a:xfrm>
              <a:off x="5940281" y="464452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7" name="Freeform: Shape 1686">
              <a:extLst>
                <a:ext uri="{FF2B5EF4-FFF2-40B4-BE49-F238E27FC236}">
                  <a16:creationId xmlns:a16="http://schemas.microsoft.com/office/drawing/2014/main" id="{25CA45F9-2F92-4C39-862D-B08DFD824CD2}"/>
                </a:ext>
              </a:extLst>
            </p:cNvPr>
            <p:cNvSpPr/>
            <p:nvPr/>
          </p:nvSpPr>
          <p:spPr>
            <a:xfrm>
              <a:off x="5945330" y="464452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8" name="Freeform: Shape 1687">
              <a:extLst>
                <a:ext uri="{FF2B5EF4-FFF2-40B4-BE49-F238E27FC236}">
                  <a16:creationId xmlns:a16="http://schemas.microsoft.com/office/drawing/2014/main" id="{C1DC38F7-A62A-4373-B078-00BD870352FC}"/>
                </a:ext>
              </a:extLst>
            </p:cNvPr>
            <p:cNvSpPr/>
            <p:nvPr/>
          </p:nvSpPr>
          <p:spPr>
            <a:xfrm>
              <a:off x="5950380" y="464452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89" name="Freeform: Shape 1688">
              <a:extLst>
                <a:ext uri="{FF2B5EF4-FFF2-40B4-BE49-F238E27FC236}">
                  <a16:creationId xmlns:a16="http://schemas.microsoft.com/office/drawing/2014/main" id="{141B47A3-CDCC-43F1-B94C-B0FC031AB17E}"/>
                </a:ext>
              </a:extLst>
            </p:cNvPr>
            <p:cNvSpPr/>
            <p:nvPr/>
          </p:nvSpPr>
          <p:spPr>
            <a:xfrm>
              <a:off x="5955429" y="4644522"/>
              <a:ext cx="8864" cy="12431"/>
            </a:xfrm>
            <a:custGeom>
              <a:avLst/>
              <a:gdLst>
                <a:gd name="connsiteX0" fmla="*/ 0 w 8864"/>
                <a:gd name="connsiteY0" fmla="*/ 0 h 12431"/>
                <a:gd name="connsiteX1" fmla="*/ 0 w 8864"/>
                <a:gd name="connsiteY1" fmla="*/ 0 h 12431"/>
                <a:gd name="connsiteX2" fmla="*/ 8864 w 886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4" h="12431">
                  <a:moveTo>
                    <a:pt x="0" y="0"/>
                  </a:moveTo>
                  <a:lnTo>
                    <a:pt x="0" y="0"/>
                  </a:lnTo>
                  <a:lnTo>
                    <a:pt x="8864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0" name="Freeform: Shape 1689">
              <a:extLst>
                <a:ext uri="{FF2B5EF4-FFF2-40B4-BE49-F238E27FC236}">
                  <a16:creationId xmlns:a16="http://schemas.microsoft.com/office/drawing/2014/main" id="{2E11F772-CFFA-417F-B76A-81D6D211E82D}"/>
                </a:ext>
              </a:extLst>
            </p:cNvPr>
            <p:cNvSpPr/>
            <p:nvPr/>
          </p:nvSpPr>
          <p:spPr>
            <a:xfrm>
              <a:off x="5964293" y="464452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1" name="Freeform: Shape 1690">
              <a:extLst>
                <a:ext uri="{FF2B5EF4-FFF2-40B4-BE49-F238E27FC236}">
                  <a16:creationId xmlns:a16="http://schemas.microsoft.com/office/drawing/2014/main" id="{71EA27FE-BC37-4D55-B3C5-D9A50E68C7D8}"/>
                </a:ext>
              </a:extLst>
            </p:cNvPr>
            <p:cNvSpPr/>
            <p:nvPr/>
          </p:nvSpPr>
          <p:spPr>
            <a:xfrm>
              <a:off x="5969343" y="4644522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2" name="Freeform: Shape 1691">
              <a:extLst>
                <a:ext uri="{FF2B5EF4-FFF2-40B4-BE49-F238E27FC236}">
                  <a16:creationId xmlns:a16="http://schemas.microsoft.com/office/drawing/2014/main" id="{4DD9CA64-3668-4DF4-82DE-B370F29770AA}"/>
                </a:ext>
              </a:extLst>
            </p:cNvPr>
            <p:cNvSpPr/>
            <p:nvPr/>
          </p:nvSpPr>
          <p:spPr>
            <a:xfrm>
              <a:off x="5974392" y="4631841"/>
              <a:ext cx="11220" cy="12680"/>
            </a:xfrm>
            <a:custGeom>
              <a:avLst/>
              <a:gdLst>
                <a:gd name="connsiteX0" fmla="*/ 0 w 11220"/>
                <a:gd name="connsiteY0" fmla="*/ 12680 h 12680"/>
                <a:gd name="connsiteX1" fmla="*/ 0 w 11220"/>
                <a:gd name="connsiteY1" fmla="*/ 12680 h 12680"/>
                <a:gd name="connsiteX2" fmla="*/ 0 w 11220"/>
                <a:gd name="connsiteY2" fmla="*/ 0 h 1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2680">
                  <a:moveTo>
                    <a:pt x="0" y="12680"/>
                  </a:moveTo>
                  <a:lnTo>
                    <a:pt x="0" y="12680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3" name="Freeform: Shape 1692">
              <a:extLst>
                <a:ext uri="{FF2B5EF4-FFF2-40B4-BE49-F238E27FC236}">
                  <a16:creationId xmlns:a16="http://schemas.microsoft.com/office/drawing/2014/main" id="{D0FC9D81-939A-4DED-BBFF-4C5893F6A24D}"/>
                </a:ext>
              </a:extLst>
            </p:cNvPr>
            <p:cNvSpPr/>
            <p:nvPr/>
          </p:nvSpPr>
          <p:spPr>
            <a:xfrm>
              <a:off x="5974392" y="463184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4" name="Freeform: Shape 1693">
              <a:extLst>
                <a:ext uri="{FF2B5EF4-FFF2-40B4-BE49-F238E27FC236}">
                  <a16:creationId xmlns:a16="http://schemas.microsoft.com/office/drawing/2014/main" id="{F9D9DAD6-8B70-4389-98F8-B3501E04AA6F}"/>
                </a:ext>
              </a:extLst>
            </p:cNvPr>
            <p:cNvSpPr/>
            <p:nvPr/>
          </p:nvSpPr>
          <p:spPr>
            <a:xfrm>
              <a:off x="5979441" y="463184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5" name="Freeform: Shape 1694">
              <a:extLst>
                <a:ext uri="{FF2B5EF4-FFF2-40B4-BE49-F238E27FC236}">
                  <a16:creationId xmlns:a16="http://schemas.microsoft.com/office/drawing/2014/main" id="{7DC220B1-A7A6-4029-8B15-4C6837095A9D}"/>
                </a:ext>
              </a:extLst>
            </p:cNvPr>
            <p:cNvSpPr/>
            <p:nvPr/>
          </p:nvSpPr>
          <p:spPr>
            <a:xfrm>
              <a:off x="5984491" y="463184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6" name="Freeform: Shape 1695">
              <a:extLst>
                <a:ext uri="{FF2B5EF4-FFF2-40B4-BE49-F238E27FC236}">
                  <a16:creationId xmlns:a16="http://schemas.microsoft.com/office/drawing/2014/main" id="{A21C65EB-9A93-41EE-9265-BC47ED00709A}"/>
                </a:ext>
              </a:extLst>
            </p:cNvPr>
            <p:cNvSpPr/>
            <p:nvPr/>
          </p:nvSpPr>
          <p:spPr>
            <a:xfrm>
              <a:off x="5989540" y="4631841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7" name="Freeform: Shape 1696">
              <a:extLst>
                <a:ext uri="{FF2B5EF4-FFF2-40B4-BE49-F238E27FC236}">
                  <a16:creationId xmlns:a16="http://schemas.microsoft.com/office/drawing/2014/main" id="{8BB06395-F1C9-4732-90DF-571659CF0B29}"/>
                </a:ext>
              </a:extLst>
            </p:cNvPr>
            <p:cNvSpPr/>
            <p:nvPr/>
          </p:nvSpPr>
          <p:spPr>
            <a:xfrm>
              <a:off x="6004688" y="463184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8" name="Freeform: Shape 1697">
              <a:extLst>
                <a:ext uri="{FF2B5EF4-FFF2-40B4-BE49-F238E27FC236}">
                  <a16:creationId xmlns:a16="http://schemas.microsoft.com/office/drawing/2014/main" id="{9207AAC8-B6B9-401E-97BD-4D42138CADBC}"/>
                </a:ext>
              </a:extLst>
            </p:cNvPr>
            <p:cNvSpPr/>
            <p:nvPr/>
          </p:nvSpPr>
          <p:spPr>
            <a:xfrm>
              <a:off x="6009737" y="4631841"/>
              <a:ext cx="3702" cy="12431"/>
            </a:xfrm>
            <a:custGeom>
              <a:avLst/>
              <a:gdLst>
                <a:gd name="connsiteX0" fmla="*/ 0 w 3702"/>
                <a:gd name="connsiteY0" fmla="*/ 0 h 12431"/>
                <a:gd name="connsiteX1" fmla="*/ 0 w 3702"/>
                <a:gd name="connsiteY1" fmla="*/ 0 h 12431"/>
                <a:gd name="connsiteX2" fmla="*/ 3703 w 370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2" h="12431">
                  <a:moveTo>
                    <a:pt x="0" y="0"/>
                  </a:moveTo>
                  <a:lnTo>
                    <a:pt x="0" y="0"/>
                  </a:lnTo>
                  <a:lnTo>
                    <a:pt x="3703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99" name="Freeform: Shape 1698">
              <a:extLst>
                <a:ext uri="{FF2B5EF4-FFF2-40B4-BE49-F238E27FC236}">
                  <a16:creationId xmlns:a16="http://schemas.microsoft.com/office/drawing/2014/main" id="{EE6C120C-82C1-498B-8894-C8C373625485}"/>
                </a:ext>
              </a:extLst>
            </p:cNvPr>
            <p:cNvSpPr/>
            <p:nvPr/>
          </p:nvSpPr>
          <p:spPr>
            <a:xfrm>
              <a:off x="6013440" y="463184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0" name="Freeform: Shape 1699">
              <a:extLst>
                <a:ext uri="{FF2B5EF4-FFF2-40B4-BE49-F238E27FC236}">
                  <a16:creationId xmlns:a16="http://schemas.microsoft.com/office/drawing/2014/main" id="{5A9AE103-79CB-4DA8-B6B5-426AC55FD5B6}"/>
                </a:ext>
              </a:extLst>
            </p:cNvPr>
            <p:cNvSpPr/>
            <p:nvPr/>
          </p:nvSpPr>
          <p:spPr>
            <a:xfrm>
              <a:off x="6018490" y="463184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1" name="Freeform: Shape 1700">
              <a:extLst>
                <a:ext uri="{FF2B5EF4-FFF2-40B4-BE49-F238E27FC236}">
                  <a16:creationId xmlns:a16="http://schemas.microsoft.com/office/drawing/2014/main" id="{5D9D602E-B79F-4094-A24A-594E68A93F7C}"/>
                </a:ext>
              </a:extLst>
            </p:cNvPr>
            <p:cNvSpPr/>
            <p:nvPr/>
          </p:nvSpPr>
          <p:spPr>
            <a:xfrm>
              <a:off x="6023539" y="4620777"/>
              <a:ext cx="11220" cy="11064"/>
            </a:xfrm>
            <a:custGeom>
              <a:avLst/>
              <a:gdLst>
                <a:gd name="connsiteX0" fmla="*/ 0 w 11220"/>
                <a:gd name="connsiteY0" fmla="*/ 11065 h 11064"/>
                <a:gd name="connsiteX1" fmla="*/ 0 w 11220"/>
                <a:gd name="connsiteY1" fmla="*/ 11065 h 11064"/>
                <a:gd name="connsiteX2" fmla="*/ 0 w 11220"/>
                <a:gd name="connsiteY2" fmla="*/ 0 h 1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1064">
                  <a:moveTo>
                    <a:pt x="0" y="11065"/>
                  </a:moveTo>
                  <a:lnTo>
                    <a:pt x="0" y="1106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2" name="Freeform: Shape 1701">
              <a:extLst>
                <a:ext uri="{FF2B5EF4-FFF2-40B4-BE49-F238E27FC236}">
                  <a16:creationId xmlns:a16="http://schemas.microsoft.com/office/drawing/2014/main" id="{C646B9BC-A06C-49B8-AB15-E3342817125E}"/>
                </a:ext>
              </a:extLst>
            </p:cNvPr>
            <p:cNvSpPr/>
            <p:nvPr/>
          </p:nvSpPr>
          <p:spPr>
            <a:xfrm>
              <a:off x="6023539" y="462077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3" name="Freeform: Shape 1702">
              <a:extLst>
                <a:ext uri="{FF2B5EF4-FFF2-40B4-BE49-F238E27FC236}">
                  <a16:creationId xmlns:a16="http://schemas.microsoft.com/office/drawing/2014/main" id="{286A5708-8165-447E-8F85-8D5AE6D0E078}"/>
                </a:ext>
              </a:extLst>
            </p:cNvPr>
            <p:cNvSpPr/>
            <p:nvPr/>
          </p:nvSpPr>
          <p:spPr>
            <a:xfrm>
              <a:off x="6028588" y="4620777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4" name="Freeform: Shape 1703">
              <a:extLst>
                <a:ext uri="{FF2B5EF4-FFF2-40B4-BE49-F238E27FC236}">
                  <a16:creationId xmlns:a16="http://schemas.microsoft.com/office/drawing/2014/main" id="{8ED113F2-2463-443F-A5EC-D1DB0D1393F8}"/>
                </a:ext>
              </a:extLst>
            </p:cNvPr>
            <p:cNvSpPr/>
            <p:nvPr/>
          </p:nvSpPr>
          <p:spPr>
            <a:xfrm>
              <a:off x="6038687" y="462077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5" name="Freeform: Shape 1704">
              <a:extLst>
                <a:ext uri="{FF2B5EF4-FFF2-40B4-BE49-F238E27FC236}">
                  <a16:creationId xmlns:a16="http://schemas.microsoft.com/office/drawing/2014/main" id="{E5D01AB4-486B-41D0-BD4C-90D761781D8E}"/>
                </a:ext>
              </a:extLst>
            </p:cNvPr>
            <p:cNvSpPr/>
            <p:nvPr/>
          </p:nvSpPr>
          <p:spPr>
            <a:xfrm>
              <a:off x="6043736" y="462077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6" name="Freeform: Shape 1705">
              <a:extLst>
                <a:ext uri="{FF2B5EF4-FFF2-40B4-BE49-F238E27FC236}">
                  <a16:creationId xmlns:a16="http://schemas.microsoft.com/office/drawing/2014/main" id="{1C89E0B6-4D6D-49B4-8BC7-4887E1451588}"/>
                </a:ext>
              </a:extLst>
            </p:cNvPr>
            <p:cNvSpPr/>
            <p:nvPr/>
          </p:nvSpPr>
          <p:spPr>
            <a:xfrm>
              <a:off x="6048785" y="462077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7" name="Freeform: Shape 1706">
              <a:extLst>
                <a:ext uri="{FF2B5EF4-FFF2-40B4-BE49-F238E27FC236}">
                  <a16:creationId xmlns:a16="http://schemas.microsoft.com/office/drawing/2014/main" id="{7DDEE99F-D200-4711-95E7-DE74557CA788}"/>
                </a:ext>
              </a:extLst>
            </p:cNvPr>
            <p:cNvSpPr/>
            <p:nvPr/>
          </p:nvSpPr>
          <p:spPr>
            <a:xfrm>
              <a:off x="6053835" y="4620777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8" name="Freeform: Shape 1707">
              <a:extLst>
                <a:ext uri="{FF2B5EF4-FFF2-40B4-BE49-F238E27FC236}">
                  <a16:creationId xmlns:a16="http://schemas.microsoft.com/office/drawing/2014/main" id="{9B436483-B4D7-4112-9E34-F90E75DFC47F}"/>
                </a:ext>
              </a:extLst>
            </p:cNvPr>
            <p:cNvSpPr/>
            <p:nvPr/>
          </p:nvSpPr>
          <p:spPr>
            <a:xfrm>
              <a:off x="6058884" y="4620777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09" name="Freeform: Shape 1708">
              <a:extLst>
                <a:ext uri="{FF2B5EF4-FFF2-40B4-BE49-F238E27FC236}">
                  <a16:creationId xmlns:a16="http://schemas.microsoft.com/office/drawing/2014/main" id="{BBD6CCB0-AEE1-438B-9B2A-668D6C6391CA}"/>
                </a:ext>
              </a:extLst>
            </p:cNvPr>
            <p:cNvSpPr/>
            <p:nvPr/>
          </p:nvSpPr>
          <p:spPr>
            <a:xfrm>
              <a:off x="6062699" y="4608096"/>
              <a:ext cx="11220" cy="12680"/>
            </a:xfrm>
            <a:custGeom>
              <a:avLst/>
              <a:gdLst>
                <a:gd name="connsiteX0" fmla="*/ 0 w 11220"/>
                <a:gd name="connsiteY0" fmla="*/ 12680 h 12680"/>
                <a:gd name="connsiteX1" fmla="*/ 0 w 11220"/>
                <a:gd name="connsiteY1" fmla="*/ 12680 h 12680"/>
                <a:gd name="connsiteX2" fmla="*/ 0 w 11220"/>
                <a:gd name="connsiteY2" fmla="*/ 0 h 1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2680">
                  <a:moveTo>
                    <a:pt x="0" y="12680"/>
                  </a:moveTo>
                  <a:lnTo>
                    <a:pt x="0" y="12680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0" name="Freeform: Shape 1709">
              <a:extLst>
                <a:ext uri="{FF2B5EF4-FFF2-40B4-BE49-F238E27FC236}">
                  <a16:creationId xmlns:a16="http://schemas.microsoft.com/office/drawing/2014/main" id="{165D572B-E8F5-4D04-8F12-CC4981DB018E}"/>
                </a:ext>
              </a:extLst>
            </p:cNvPr>
            <p:cNvSpPr/>
            <p:nvPr/>
          </p:nvSpPr>
          <p:spPr>
            <a:xfrm>
              <a:off x="6062699" y="4608096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1" name="Freeform: Shape 1710">
              <a:extLst>
                <a:ext uri="{FF2B5EF4-FFF2-40B4-BE49-F238E27FC236}">
                  <a16:creationId xmlns:a16="http://schemas.microsoft.com/office/drawing/2014/main" id="{FA500053-9FDD-47A2-8C38-CA98DC42B243}"/>
                </a:ext>
              </a:extLst>
            </p:cNvPr>
            <p:cNvSpPr/>
            <p:nvPr/>
          </p:nvSpPr>
          <p:spPr>
            <a:xfrm>
              <a:off x="6072798" y="460809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2" name="Freeform: Shape 1711">
              <a:extLst>
                <a:ext uri="{FF2B5EF4-FFF2-40B4-BE49-F238E27FC236}">
                  <a16:creationId xmlns:a16="http://schemas.microsoft.com/office/drawing/2014/main" id="{D19E2DEF-C8A3-4980-9391-7A33C854BB15}"/>
                </a:ext>
              </a:extLst>
            </p:cNvPr>
            <p:cNvSpPr/>
            <p:nvPr/>
          </p:nvSpPr>
          <p:spPr>
            <a:xfrm>
              <a:off x="6077847" y="460809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3" name="Freeform: Shape 1712">
              <a:extLst>
                <a:ext uri="{FF2B5EF4-FFF2-40B4-BE49-F238E27FC236}">
                  <a16:creationId xmlns:a16="http://schemas.microsoft.com/office/drawing/2014/main" id="{03CD3E0B-F2C7-43D9-9EE6-826F73E9E7C2}"/>
                </a:ext>
              </a:extLst>
            </p:cNvPr>
            <p:cNvSpPr/>
            <p:nvPr/>
          </p:nvSpPr>
          <p:spPr>
            <a:xfrm>
              <a:off x="6082896" y="460809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4" name="Freeform: Shape 1713">
              <a:extLst>
                <a:ext uri="{FF2B5EF4-FFF2-40B4-BE49-F238E27FC236}">
                  <a16:creationId xmlns:a16="http://schemas.microsoft.com/office/drawing/2014/main" id="{116EAD35-6FE7-4B80-90AF-C4A5597C894E}"/>
                </a:ext>
              </a:extLst>
            </p:cNvPr>
            <p:cNvSpPr/>
            <p:nvPr/>
          </p:nvSpPr>
          <p:spPr>
            <a:xfrm>
              <a:off x="6087946" y="460809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5" name="Freeform: Shape 1714">
              <a:extLst>
                <a:ext uri="{FF2B5EF4-FFF2-40B4-BE49-F238E27FC236}">
                  <a16:creationId xmlns:a16="http://schemas.microsoft.com/office/drawing/2014/main" id="{676E6276-F961-4AA1-AAC5-EFAEC077FDFF}"/>
                </a:ext>
              </a:extLst>
            </p:cNvPr>
            <p:cNvSpPr/>
            <p:nvPr/>
          </p:nvSpPr>
          <p:spPr>
            <a:xfrm>
              <a:off x="6092995" y="4608096"/>
              <a:ext cx="13913" cy="12431"/>
            </a:xfrm>
            <a:custGeom>
              <a:avLst/>
              <a:gdLst>
                <a:gd name="connsiteX0" fmla="*/ 0 w 13913"/>
                <a:gd name="connsiteY0" fmla="*/ 0 h 12431"/>
                <a:gd name="connsiteX1" fmla="*/ 0 w 13913"/>
                <a:gd name="connsiteY1" fmla="*/ 0 h 12431"/>
                <a:gd name="connsiteX2" fmla="*/ 13914 w 1391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13" h="12431">
                  <a:moveTo>
                    <a:pt x="0" y="0"/>
                  </a:moveTo>
                  <a:lnTo>
                    <a:pt x="0" y="0"/>
                  </a:lnTo>
                  <a:lnTo>
                    <a:pt x="13914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6" name="Freeform: Shape 1715">
              <a:extLst>
                <a:ext uri="{FF2B5EF4-FFF2-40B4-BE49-F238E27FC236}">
                  <a16:creationId xmlns:a16="http://schemas.microsoft.com/office/drawing/2014/main" id="{9C9C942B-F741-454F-9819-CFB6CF85FF58}"/>
                </a:ext>
              </a:extLst>
            </p:cNvPr>
            <p:cNvSpPr/>
            <p:nvPr/>
          </p:nvSpPr>
          <p:spPr>
            <a:xfrm>
              <a:off x="6106909" y="460809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7" name="Freeform: Shape 1716">
              <a:extLst>
                <a:ext uri="{FF2B5EF4-FFF2-40B4-BE49-F238E27FC236}">
                  <a16:creationId xmlns:a16="http://schemas.microsoft.com/office/drawing/2014/main" id="{82CDC613-711A-44D0-8A30-D7A2790D2FCD}"/>
                </a:ext>
              </a:extLst>
            </p:cNvPr>
            <p:cNvSpPr/>
            <p:nvPr/>
          </p:nvSpPr>
          <p:spPr>
            <a:xfrm>
              <a:off x="6111958" y="460809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8" name="Freeform: Shape 1717">
              <a:extLst>
                <a:ext uri="{FF2B5EF4-FFF2-40B4-BE49-F238E27FC236}">
                  <a16:creationId xmlns:a16="http://schemas.microsoft.com/office/drawing/2014/main" id="{1FCD166A-69CE-44BD-AC69-2B85FE96216B}"/>
                </a:ext>
              </a:extLst>
            </p:cNvPr>
            <p:cNvSpPr/>
            <p:nvPr/>
          </p:nvSpPr>
          <p:spPr>
            <a:xfrm>
              <a:off x="6117007" y="460809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19" name="Freeform: Shape 1718">
              <a:extLst>
                <a:ext uri="{FF2B5EF4-FFF2-40B4-BE49-F238E27FC236}">
                  <a16:creationId xmlns:a16="http://schemas.microsoft.com/office/drawing/2014/main" id="{619D3BBC-AEA1-46A1-BA23-0DB51BB6FB00}"/>
                </a:ext>
              </a:extLst>
            </p:cNvPr>
            <p:cNvSpPr/>
            <p:nvPr/>
          </p:nvSpPr>
          <p:spPr>
            <a:xfrm>
              <a:off x="6122056" y="460809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0" name="Freeform: Shape 1719">
              <a:extLst>
                <a:ext uri="{FF2B5EF4-FFF2-40B4-BE49-F238E27FC236}">
                  <a16:creationId xmlns:a16="http://schemas.microsoft.com/office/drawing/2014/main" id="{D3AB8A96-40D3-4694-8097-CE0612B31EA2}"/>
                </a:ext>
              </a:extLst>
            </p:cNvPr>
            <p:cNvSpPr/>
            <p:nvPr/>
          </p:nvSpPr>
          <p:spPr>
            <a:xfrm>
              <a:off x="6127106" y="460809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1" name="Freeform: Shape 1720">
              <a:extLst>
                <a:ext uri="{FF2B5EF4-FFF2-40B4-BE49-F238E27FC236}">
                  <a16:creationId xmlns:a16="http://schemas.microsoft.com/office/drawing/2014/main" id="{EA6D692A-DD3E-4012-92F6-573169EDE222}"/>
                </a:ext>
              </a:extLst>
            </p:cNvPr>
            <p:cNvSpPr/>
            <p:nvPr/>
          </p:nvSpPr>
          <p:spPr>
            <a:xfrm>
              <a:off x="6132155" y="460809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2" name="Freeform: Shape 1721">
              <a:extLst>
                <a:ext uri="{FF2B5EF4-FFF2-40B4-BE49-F238E27FC236}">
                  <a16:creationId xmlns:a16="http://schemas.microsoft.com/office/drawing/2014/main" id="{9B85EDA5-810D-4221-9100-13DC2ACFDF21}"/>
                </a:ext>
              </a:extLst>
            </p:cNvPr>
            <p:cNvSpPr/>
            <p:nvPr/>
          </p:nvSpPr>
          <p:spPr>
            <a:xfrm>
              <a:off x="6137204" y="460809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3" name="Freeform: Shape 1722">
              <a:extLst>
                <a:ext uri="{FF2B5EF4-FFF2-40B4-BE49-F238E27FC236}">
                  <a16:creationId xmlns:a16="http://schemas.microsoft.com/office/drawing/2014/main" id="{3E9CCE4D-54C1-450E-94B6-F7846C57AF6E}"/>
                </a:ext>
              </a:extLst>
            </p:cNvPr>
            <p:cNvSpPr/>
            <p:nvPr/>
          </p:nvSpPr>
          <p:spPr>
            <a:xfrm>
              <a:off x="6142254" y="460809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4" name="Freeform: Shape 1723">
              <a:extLst>
                <a:ext uri="{FF2B5EF4-FFF2-40B4-BE49-F238E27FC236}">
                  <a16:creationId xmlns:a16="http://schemas.microsoft.com/office/drawing/2014/main" id="{6B5D1B24-70C3-40F5-8138-EA721A106D34}"/>
                </a:ext>
              </a:extLst>
            </p:cNvPr>
            <p:cNvSpPr/>
            <p:nvPr/>
          </p:nvSpPr>
          <p:spPr>
            <a:xfrm>
              <a:off x="6147303" y="4608096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5" name="Freeform: Shape 1724">
              <a:extLst>
                <a:ext uri="{FF2B5EF4-FFF2-40B4-BE49-F238E27FC236}">
                  <a16:creationId xmlns:a16="http://schemas.microsoft.com/office/drawing/2014/main" id="{D6955243-09D7-4CD6-B376-0CD6E7DA736D}"/>
                </a:ext>
              </a:extLst>
            </p:cNvPr>
            <p:cNvSpPr/>
            <p:nvPr/>
          </p:nvSpPr>
          <p:spPr>
            <a:xfrm>
              <a:off x="6151118" y="460809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6" name="Freeform: Shape 1725">
              <a:extLst>
                <a:ext uri="{FF2B5EF4-FFF2-40B4-BE49-F238E27FC236}">
                  <a16:creationId xmlns:a16="http://schemas.microsoft.com/office/drawing/2014/main" id="{3A9A77F6-E24F-423D-A746-FCDCA609DD69}"/>
                </a:ext>
              </a:extLst>
            </p:cNvPr>
            <p:cNvSpPr/>
            <p:nvPr/>
          </p:nvSpPr>
          <p:spPr>
            <a:xfrm>
              <a:off x="6156167" y="460809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7" name="Freeform: Shape 1726">
              <a:extLst>
                <a:ext uri="{FF2B5EF4-FFF2-40B4-BE49-F238E27FC236}">
                  <a16:creationId xmlns:a16="http://schemas.microsoft.com/office/drawing/2014/main" id="{23D59104-311C-4736-B522-0D3DA4F5F0BD}"/>
                </a:ext>
              </a:extLst>
            </p:cNvPr>
            <p:cNvSpPr/>
            <p:nvPr/>
          </p:nvSpPr>
          <p:spPr>
            <a:xfrm>
              <a:off x="6161217" y="4608096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8" name="Freeform: Shape 1727">
              <a:extLst>
                <a:ext uri="{FF2B5EF4-FFF2-40B4-BE49-F238E27FC236}">
                  <a16:creationId xmlns:a16="http://schemas.microsoft.com/office/drawing/2014/main" id="{8E0F07DD-0448-41BE-894E-9E34BA09F798}"/>
                </a:ext>
              </a:extLst>
            </p:cNvPr>
            <p:cNvSpPr/>
            <p:nvPr/>
          </p:nvSpPr>
          <p:spPr>
            <a:xfrm>
              <a:off x="6166266" y="4594173"/>
              <a:ext cx="11220" cy="13923"/>
            </a:xfrm>
            <a:custGeom>
              <a:avLst/>
              <a:gdLst>
                <a:gd name="connsiteX0" fmla="*/ 0 w 11220"/>
                <a:gd name="connsiteY0" fmla="*/ 13924 h 13923"/>
                <a:gd name="connsiteX1" fmla="*/ 0 w 11220"/>
                <a:gd name="connsiteY1" fmla="*/ 13924 h 13923"/>
                <a:gd name="connsiteX2" fmla="*/ 0 w 11220"/>
                <a:gd name="connsiteY2" fmla="*/ 0 h 13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3923">
                  <a:moveTo>
                    <a:pt x="0" y="13924"/>
                  </a:moveTo>
                  <a:lnTo>
                    <a:pt x="0" y="1392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29" name="Freeform: Shape 1728">
              <a:extLst>
                <a:ext uri="{FF2B5EF4-FFF2-40B4-BE49-F238E27FC236}">
                  <a16:creationId xmlns:a16="http://schemas.microsoft.com/office/drawing/2014/main" id="{0FC08B0D-3FC1-4646-8091-2191B7ADBFAE}"/>
                </a:ext>
              </a:extLst>
            </p:cNvPr>
            <p:cNvSpPr/>
            <p:nvPr/>
          </p:nvSpPr>
          <p:spPr>
            <a:xfrm>
              <a:off x="6166266" y="459417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0" name="Freeform: Shape 1729">
              <a:extLst>
                <a:ext uri="{FF2B5EF4-FFF2-40B4-BE49-F238E27FC236}">
                  <a16:creationId xmlns:a16="http://schemas.microsoft.com/office/drawing/2014/main" id="{D8D2BA32-B0F6-47AE-B607-3613D39F4BA8}"/>
                </a:ext>
              </a:extLst>
            </p:cNvPr>
            <p:cNvSpPr/>
            <p:nvPr/>
          </p:nvSpPr>
          <p:spPr>
            <a:xfrm>
              <a:off x="6171315" y="4594173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1" name="Freeform: Shape 1730">
              <a:extLst>
                <a:ext uri="{FF2B5EF4-FFF2-40B4-BE49-F238E27FC236}">
                  <a16:creationId xmlns:a16="http://schemas.microsoft.com/office/drawing/2014/main" id="{2D6C91A4-8354-4294-9B93-F7D895D3D38B}"/>
                </a:ext>
              </a:extLst>
            </p:cNvPr>
            <p:cNvSpPr/>
            <p:nvPr/>
          </p:nvSpPr>
          <p:spPr>
            <a:xfrm>
              <a:off x="6176364" y="4580249"/>
              <a:ext cx="11220" cy="13924"/>
            </a:xfrm>
            <a:custGeom>
              <a:avLst/>
              <a:gdLst>
                <a:gd name="connsiteX0" fmla="*/ 0 w 11220"/>
                <a:gd name="connsiteY0" fmla="*/ 13924 h 13924"/>
                <a:gd name="connsiteX1" fmla="*/ 0 w 11220"/>
                <a:gd name="connsiteY1" fmla="*/ 13924 h 13924"/>
                <a:gd name="connsiteX2" fmla="*/ 0 w 11220"/>
                <a:gd name="connsiteY2" fmla="*/ 0 h 13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3924">
                  <a:moveTo>
                    <a:pt x="0" y="13924"/>
                  </a:moveTo>
                  <a:lnTo>
                    <a:pt x="0" y="1392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2" name="Freeform: Shape 1731">
              <a:extLst>
                <a:ext uri="{FF2B5EF4-FFF2-40B4-BE49-F238E27FC236}">
                  <a16:creationId xmlns:a16="http://schemas.microsoft.com/office/drawing/2014/main" id="{6C42E42A-99D2-4A85-8D06-80641CF85754}"/>
                </a:ext>
              </a:extLst>
            </p:cNvPr>
            <p:cNvSpPr/>
            <p:nvPr/>
          </p:nvSpPr>
          <p:spPr>
            <a:xfrm>
              <a:off x="6176364" y="458024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3" name="Freeform: Shape 1732">
              <a:extLst>
                <a:ext uri="{FF2B5EF4-FFF2-40B4-BE49-F238E27FC236}">
                  <a16:creationId xmlns:a16="http://schemas.microsoft.com/office/drawing/2014/main" id="{E7414276-ADFB-4762-B7E1-EC9EE74D66A8}"/>
                </a:ext>
              </a:extLst>
            </p:cNvPr>
            <p:cNvSpPr/>
            <p:nvPr/>
          </p:nvSpPr>
          <p:spPr>
            <a:xfrm>
              <a:off x="6181414" y="458024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4" name="Freeform: Shape 1733">
              <a:extLst>
                <a:ext uri="{FF2B5EF4-FFF2-40B4-BE49-F238E27FC236}">
                  <a16:creationId xmlns:a16="http://schemas.microsoft.com/office/drawing/2014/main" id="{879A35C2-AA87-407F-A066-C7EB60FE735D}"/>
                </a:ext>
              </a:extLst>
            </p:cNvPr>
            <p:cNvSpPr/>
            <p:nvPr/>
          </p:nvSpPr>
          <p:spPr>
            <a:xfrm>
              <a:off x="6186463" y="458024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5" name="Freeform: Shape 1734">
              <a:extLst>
                <a:ext uri="{FF2B5EF4-FFF2-40B4-BE49-F238E27FC236}">
                  <a16:creationId xmlns:a16="http://schemas.microsoft.com/office/drawing/2014/main" id="{EBFF37D1-A579-4004-B58E-5CC1BA19E7D2}"/>
                </a:ext>
              </a:extLst>
            </p:cNvPr>
            <p:cNvSpPr/>
            <p:nvPr/>
          </p:nvSpPr>
          <p:spPr>
            <a:xfrm>
              <a:off x="6191512" y="458024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6" name="Freeform: Shape 1735">
              <a:extLst>
                <a:ext uri="{FF2B5EF4-FFF2-40B4-BE49-F238E27FC236}">
                  <a16:creationId xmlns:a16="http://schemas.microsoft.com/office/drawing/2014/main" id="{64640565-A224-4640-B2F4-AC7D8B3C1963}"/>
                </a:ext>
              </a:extLst>
            </p:cNvPr>
            <p:cNvSpPr/>
            <p:nvPr/>
          </p:nvSpPr>
          <p:spPr>
            <a:xfrm>
              <a:off x="6196562" y="4580249"/>
              <a:ext cx="13913" cy="12431"/>
            </a:xfrm>
            <a:custGeom>
              <a:avLst/>
              <a:gdLst>
                <a:gd name="connsiteX0" fmla="*/ 0 w 13913"/>
                <a:gd name="connsiteY0" fmla="*/ 0 h 12431"/>
                <a:gd name="connsiteX1" fmla="*/ 0 w 13913"/>
                <a:gd name="connsiteY1" fmla="*/ 0 h 12431"/>
                <a:gd name="connsiteX2" fmla="*/ 13914 w 1391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13" h="12431">
                  <a:moveTo>
                    <a:pt x="0" y="0"/>
                  </a:moveTo>
                  <a:lnTo>
                    <a:pt x="0" y="0"/>
                  </a:lnTo>
                  <a:lnTo>
                    <a:pt x="13914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7" name="Freeform: Shape 1736">
              <a:extLst>
                <a:ext uri="{FF2B5EF4-FFF2-40B4-BE49-F238E27FC236}">
                  <a16:creationId xmlns:a16="http://schemas.microsoft.com/office/drawing/2014/main" id="{2094B082-0C59-4043-BBC2-F4873392F7EE}"/>
                </a:ext>
              </a:extLst>
            </p:cNvPr>
            <p:cNvSpPr/>
            <p:nvPr/>
          </p:nvSpPr>
          <p:spPr>
            <a:xfrm>
              <a:off x="6210475" y="458024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8" name="Freeform: Shape 1737">
              <a:extLst>
                <a:ext uri="{FF2B5EF4-FFF2-40B4-BE49-F238E27FC236}">
                  <a16:creationId xmlns:a16="http://schemas.microsoft.com/office/drawing/2014/main" id="{BB76FFCF-F829-4498-8321-1B8C40C49ACC}"/>
                </a:ext>
              </a:extLst>
            </p:cNvPr>
            <p:cNvSpPr/>
            <p:nvPr/>
          </p:nvSpPr>
          <p:spPr>
            <a:xfrm>
              <a:off x="6215525" y="458024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39" name="Freeform: Shape 1738">
              <a:extLst>
                <a:ext uri="{FF2B5EF4-FFF2-40B4-BE49-F238E27FC236}">
                  <a16:creationId xmlns:a16="http://schemas.microsoft.com/office/drawing/2014/main" id="{DEC58B29-8D18-4B76-9891-1313E84954E8}"/>
                </a:ext>
              </a:extLst>
            </p:cNvPr>
            <p:cNvSpPr/>
            <p:nvPr/>
          </p:nvSpPr>
          <p:spPr>
            <a:xfrm>
              <a:off x="6220574" y="4566201"/>
              <a:ext cx="11220" cy="14047"/>
            </a:xfrm>
            <a:custGeom>
              <a:avLst/>
              <a:gdLst>
                <a:gd name="connsiteX0" fmla="*/ 0 w 11220"/>
                <a:gd name="connsiteY0" fmla="*/ 14048 h 14047"/>
                <a:gd name="connsiteX1" fmla="*/ 0 w 11220"/>
                <a:gd name="connsiteY1" fmla="*/ 14048 h 14047"/>
                <a:gd name="connsiteX2" fmla="*/ 0 w 11220"/>
                <a:gd name="connsiteY2" fmla="*/ 0 h 1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4047">
                  <a:moveTo>
                    <a:pt x="0" y="14048"/>
                  </a:moveTo>
                  <a:lnTo>
                    <a:pt x="0" y="14048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0" name="Freeform: Shape 1739">
              <a:extLst>
                <a:ext uri="{FF2B5EF4-FFF2-40B4-BE49-F238E27FC236}">
                  <a16:creationId xmlns:a16="http://schemas.microsoft.com/office/drawing/2014/main" id="{C5645073-B9DE-49A1-8660-1C4E8C8E9C5A}"/>
                </a:ext>
              </a:extLst>
            </p:cNvPr>
            <p:cNvSpPr/>
            <p:nvPr/>
          </p:nvSpPr>
          <p:spPr>
            <a:xfrm>
              <a:off x="6220574" y="456620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1" name="Freeform: Shape 1740">
              <a:extLst>
                <a:ext uri="{FF2B5EF4-FFF2-40B4-BE49-F238E27FC236}">
                  <a16:creationId xmlns:a16="http://schemas.microsoft.com/office/drawing/2014/main" id="{D50C59FF-8B04-4FCB-89F4-10787A486422}"/>
                </a:ext>
              </a:extLst>
            </p:cNvPr>
            <p:cNvSpPr/>
            <p:nvPr/>
          </p:nvSpPr>
          <p:spPr>
            <a:xfrm>
              <a:off x="6225623" y="456620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2" name="Freeform: Shape 1741">
              <a:extLst>
                <a:ext uri="{FF2B5EF4-FFF2-40B4-BE49-F238E27FC236}">
                  <a16:creationId xmlns:a16="http://schemas.microsoft.com/office/drawing/2014/main" id="{CAF90A8A-0CE9-4373-A983-5AFE5E1B5855}"/>
                </a:ext>
              </a:extLst>
            </p:cNvPr>
            <p:cNvSpPr/>
            <p:nvPr/>
          </p:nvSpPr>
          <p:spPr>
            <a:xfrm>
              <a:off x="6230673" y="456620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3" name="Freeform: Shape 1742">
              <a:extLst>
                <a:ext uri="{FF2B5EF4-FFF2-40B4-BE49-F238E27FC236}">
                  <a16:creationId xmlns:a16="http://schemas.microsoft.com/office/drawing/2014/main" id="{55BF6A4C-4257-4FFE-980E-D6B894C430A5}"/>
                </a:ext>
              </a:extLst>
            </p:cNvPr>
            <p:cNvSpPr/>
            <p:nvPr/>
          </p:nvSpPr>
          <p:spPr>
            <a:xfrm>
              <a:off x="6235722" y="456620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4" name="Freeform: Shape 1743">
              <a:extLst>
                <a:ext uri="{FF2B5EF4-FFF2-40B4-BE49-F238E27FC236}">
                  <a16:creationId xmlns:a16="http://schemas.microsoft.com/office/drawing/2014/main" id="{7C32CFBD-03F9-49F8-8C21-79532A852375}"/>
                </a:ext>
              </a:extLst>
            </p:cNvPr>
            <p:cNvSpPr/>
            <p:nvPr/>
          </p:nvSpPr>
          <p:spPr>
            <a:xfrm>
              <a:off x="6240771" y="456620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5" name="Freeform: Shape 1744">
              <a:extLst>
                <a:ext uri="{FF2B5EF4-FFF2-40B4-BE49-F238E27FC236}">
                  <a16:creationId xmlns:a16="http://schemas.microsoft.com/office/drawing/2014/main" id="{DE67F981-24CE-43DD-8594-C328B91B96EC}"/>
                </a:ext>
              </a:extLst>
            </p:cNvPr>
            <p:cNvSpPr/>
            <p:nvPr/>
          </p:nvSpPr>
          <p:spPr>
            <a:xfrm>
              <a:off x="6245821" y="456620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6" name="Freeform: Shape 1745">
              <a:extLst>
                <a:ext uri="{FF2B5EF4-FFF2-40B4-BE49-F238E27FC236}">
                  <a16:creationId xmlns:a16="http://schemas.microsoft.com/office/drawing/2014/main" id="{18707D6A-97C1-4D51-AD68-3A3D8E208D76}"/>
                </a:ext>
              </a:extLst>
            </p:cNvPr>
            <p:cNvSpPr/>
            <p:nvPr/>
          </p:nvSpPr>
          <p:spPr>
            <a:xfrm>
              <a:off x="6250870" y="4566201"/>
              <a:ext cx="3702" cy="12431"/>
            </a:xfrm>
            <a:custGeom>
              <a:avLst/>
              <a:gdLst>
                <a:gd name="connsiteX0" fmla="*/ 0 w 3702"/>
                <a:gd name="connsiteY0" fmla="*/ 0 h 12431"/>
                <a:gd name="connsiteX1" fmla="*/ 0 w 3702"/>
                <a:gd name="connsiteY1" fmla="*/ 0 h 12431"/>
                <a:gd name="connsiteX2" fmla="*/ 3703 w 370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2" h="12431">
                  <a:moveTo>
                    <a:pt x="0" y="0"/>
                  </a:moveTo>
                  <a:lnTo>
                    <a:pt x="0" y="0"/>
                  </a:lnTo>
                  <a:lnTo>
                    <a:pt x="3703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7" name="Freeform: Shape 1746">
              <a:extLst>
                <a:ext uri="{FF2B5EF4-FFF2-40B4-BE49-F238E27FC236}">
                  <a16:creationId xmlns:a16="http://schemas.microsoft.com/office/drawing/2014/main" id="{A8FC68D5-014E-4C87-B0A7-92D9C13ACB9B}"/>
                </a:ext>
              </a:extLst>
            </p:cNvPr>
            <p:cNvSpPr/>
            <p:nvPr/>
          </p:nvSpPr>
          <p:spPr>
            <a:xfrm>
              <a:off x="6254573" y="456620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8" name="Freeform: Shape 1747">
              <a:extLst>
                <a:ext uri="{FF2B5EF4-FFF2-40B4-BE49-F238E27FC236}">
                  <a16:creationId xmlns:a16="http://schemas.microsoft.com/office/drawing/2014/main" id="{EC1E1EC9-CF91-4181-A805-70CFF6D52165}"/>
                </a:ext>
              </a:extLst>
            </p:cNvPr>
            <p:cNvSpPr/>
            <p:nvPr/>
          </p:nvSpPr>
          <p:spPr>
            <a:xfrm>
              <a:off x="6259622" y="456620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49" name="Freeform: Shape 1748">
              <a:extLst>
                <a:ext uri="{FF2B5EF4-FFF2-40B4-BE49-F238E27FC236}">
                  <a16:creationId xmlns:a16="http://schemas.microsoft.com/office/drawing/2014/main" id="{E6FDB2AB-FE67-46E2-B61B-8B5238C9AAC6}"/>
                </a:ext>
              </a:extLst>
            </p:cNvPr>
            <p:cNvSpPr/>
            <p:nvPr/>
          </p:nvSpPr>
          <p:spPr>
            <a:xfrm>
              <a:off x="6264672" y="4566201"/>
              <a:ext cx="15147" cy="12431"/>
            </a:xfrm>
            <a:custGeom>
              <a:avLst/>
              <a:gdLst>
                <a:gd name="connsiteX0" fmla="*/ 0 w 15147"/>
                <a:gd name="connsiteY0" fmla="*/ 0 h 12431"/>
                <a:gd name="connsiteX1" fmla="*/ 0 w 15147"/>
                <a:gd name="connsiteY1" fmla="*/ 0 h 12431"/>
                <a:gd name="connsiteX2" fmla="*/ 15148 w 1514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7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0" name="Freeform: Shape 1749">
              <a:extLst>
                <a:ext uri="{FF2B5EF4-FFF2-40B4-BE49-F238E27FC236}">
                  <a16:creationId xmlns:a16="http://schemas.microsoft.com/office/drawing/2014/main" id="{6EEE368C-054C-44EF-86A2-CA059834A46A}"/>
                </a:ext>
              </a:extLst>
            </p:cNvPr>
            <p:cNvSpPr/>
            <p:nvPr/>
          </p:nvSpPr>
          <p:spPr>
            <a:xfrm>
              <a:off x="6279819" y="456620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1" name="Freeform: Shape 1750">
              <a:extLst>
                <a:ext uri="{FF2B5EF4-FFF2-40B4-BE49-F238E27FC236}">
                  <a16:creationId xmlns:a16="http://schemas.microsoft.com/office/drawing/2014/main" id="{8E37FA40-60D8-4838-AE3A-9A453964AFB7}"/>
                </a:ext>
              </a:extLst>
            </p:cNvPr>
            <p:cNvSpPr/>
            <p:nvPr/>
          </p:nvSpPr>
          <p:spPr>
            <a:xfrm>
              <a:off x="6284869" y="456620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2" name="Freeform: Shape 1751">
              <a:extLst>
                <a:ext uri="{FF2B5EF4-FFF2-40B4-BE49-F238E27FC236}">
                  <a16:creationId xmlns:a16="http://schemas.microsoft.com/office/drawing/2014/main" id="{29AEDDEA-497C-46A4-BB26-8D8071525D4D}"/>
                </a:ext>
              </a:extLst>
            </p:cNvPr>
            <p:cNvSpPr/>
            <p:nvPr/>
          </p:nvSpPr>
          <p:spPr>
            <a:xfrm>
              <a:off x="6289918" y="4566201"/>
              <a:ext cx="8864" cy="12431"/>
            </a:xfrm>
            <a:custGeom>
              <a:avLst/>
              <a:gdLst>
                <a:gd name="connsiteX0" fmla="*/ 0 w 8864"/>
                <a:gd name="connsiteY0" fmla="*/ 0 h 12431"/>
                <a:gd name="connsiteX1" fmla="*/ 0 w 8864"/>
                <a:gd name="connsiteY1" fmla="*/ 0 h 12431"/>
                <a:gd name="connsiteX2" fmla="*/ 8864 w 886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4" h="12431">
                  <a:moveTo>
                    <a:pt x="0" y="0"/>
                  </a:moveTo>
                  <a:lnTo>
                    <a:pt x="0" y="0"/>
                  </a:lnTo>
                  <a:lnTo>
                    <a:pt x="8864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3" name="Freeform: Shape 1752">
              <a:extLst>
                <a:ext uri="{FF2B5EF4-FFF2-40B4-BE49-F238E27FC236}">
                  <a16:creationId xmlns:a16="http://schemas.microsoft.com/office/drawing/2014/main" id="{C874FACF-2ED5-4557-8760-5BD701D612AA}"/>
                </a:ext>
              </a:extLst>
            </p:cNvPr>
            <p:cNvSpPr/>
            <p:nvPr/>
          </p:nvSpPr>
          <p:spPr>
            <a:xfrm>
              <a:off x="6298782" y="456620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4" name="Freeform: Shape 1753">
              <a:extLst>
                <a:ext uri="{FF2B5EF4-FFF2-40B4-BE49-F238E27FC236}">
                  <a16:creationId xmlns:a16="http://schemas.microsoft.com/office/drawing/2014/main" id="{49889415-3D18-4993-8535-DD2E471C6106}"/>
                </a:ext>
              </a:extLst>
            </p:cNvPr>
            <p:cNvSpPr/>
            <p:nvPr/>
          </p:nvSpPr>
          <p:spPr>
            <a:xfrm>
              <a:off x="6303832" y="456620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5" name="Freeform: Shape 1754">
              <a:extLst>
                <a:ext uri="{FF2B5EF4-FFF2-40B4-BE49-F238E27FC236}">
                  <a16:creationId xmlns:a16="http://schemas.microsoft.com/office/drawing/2014/main" id="{8DC5384B-4361-435B-913B-12FF46862E4C}"/>
                </a:ext>
              </a:extLst>
            </p:cNvPr>
            <p:cNvSpPr/>
            <p:nvPr/>
          </p:nvSpPr>
          <p:spPr>
            <a:xfrm>
              <a:off x="6308881" y="456620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6" name="Freeform: Shape 1755">
              <a:extLst>
                <a:ext uri="{FF2B5EF4-FFF2-40B4-BE49-F238E27FC236}">
                  <a16:creationId xmlns:a16="http://schemas.microsoft.com/office/drawing/2014/main" id="{08AE36AC-3288-4843-93D2-60799378C2E5}"/>
                </a:ext>
              </a:extLst>
            </p:cNvPr>
            <p:cNvSpPr/>
            <p:nvPr/>
          </p:nvSpPr>
          <p:spPr>
            <a:xfrm>
              <a:off x="6313930" y="456620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7" name="Freeform: Shape 1756">
              <a:extLst>
                <a:ext uri="{FF2B5EF4-FFF2-40B4-BE49-F238E27FC236}">
                  <a16:creationId xmlns:a16="http://schemas.microsoft.com/office/drawing/2014/main" id="{CE33B344-D02F-45F0-B33C-158CF4D04B37}"/>
                </a:ext>
              </a:extLst>
            </p:cNvPr>
            <p:cNvSpPr/>
            <p:nvPr/>
          </p:nvSpPr>
          <p:spPr>
            <a:xfrm>
              <a:off x="6318980" y="456620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8" name="Freeform: Shape 1757">
              <a:extLst>
                <a:ext uri="{FF2B5EF4-FFF2-40B4-BE49-F238E27FC236}">
                  <a16:creationId xmlns:a16="http://schemas.microsoft.com/office/drawing/2014/main" id="{E16B7CE3-B39C-4BD3-8499-94907F24E23A}"/>
                </a:ext>
              </a:extLst>
            </p:cNvPr>
            <p:cNvSpPr/>
            <p:nvPr/>
          </p:nvSpPr>
          <p:spPr>
            <a:xfrm>
              <a:off x="6324029" y="456620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59" name="Freeform: Shape 1758">
              <a:extLst>
                <a:ext uri="{FF2B5EF4-FFF2-40B4-BE49-F238E27FC236}">
                  <a16:creationId xmlns:a16="http://schemas.microsoft.com/office/drawing/2014/main" id="{B1791586-E4DB-4358-AD32-9E641C6B71F4}"/>
                </a:ext>
              </a:extLst>
            </p:cNvPr>
            <p:cNvSpPr/>
            <p:nvPr/>
          </p:nvSpPr>
          <p:spPr>
            <a:xfrm>
              <a:off x="6329078" y="456620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0" name="Freeform: Shape 1759">
              <a:extLst>
                <a:ext uri="{FF2B5EF4-FFF2-40B4-BE49-F238E27FC236}">
                  <a16:creationId xmlns:a16="http://schemas.microsoft.com/office/drawing/2014/main" id="{4F953EF1-9BC6-4DAF-8EE7-12BA56E2FB37}"/>
                </a:ext>
              </a:extLst>
            </p:cNvPr>
            <p:cNvSpPr/>
            <p:nvPr/>
          </p:nvSpPr>
          <p:spPr>
            <a:xfrm>
              <a:off x="6334128" y="456620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1" name="Freeform: Shape 1760">
              <a:extLst>
                <a:ext uri="{FF2B5EF4-FFF2-40B4-BE49-F238E27FC236}">
                  <a16:creationId xmlns:a16="http://schemas.microsoft.com/office/drawing/2014/main" id="{1D5EA25A-5AFB-43F0-A740-7E7FC1F44AD9}"/>
                </a:ext>
              </a:extLst>
            </p:cNvPr>
            <p:cNvSpPr/>
            <p:nvPr/>
          </p:nvSpPr>
          <p:spPr>
            <a:xfrm>
              <a:off x="6339177" y="4566201"/>
              <a:ext cx="8864" cy="12431"/>
            </a:xfrm>
            <a:custGeom>
              <a:avLst/>
              <a:gdLst>
                <a:gd name="connsiteX0" fmla="*/ 0 w 8864"/>
                <a:gd name="connsiteY0" fmla="*/ 0 h 12431"/>
                <a:gd name="connsiteX1" fmla="*/ 0 w 8864"/>
                <a:gd name="connsiteY1" fmla="*/ 0 h 12431"/>
                <a:gd name="connsiteX2" fmla="*/ 8864 w 886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4" h="12431">
                  <a:moveTo>
                    <a:pt x="0" y="0"/>
                  </a:moveTo>
                  <a:lnTo>
                    <a:pt x="0" y="0"/>
                  </a:lnTo>
                  <a:lnTo>
                    <a:pt x="8864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2" name="Freeform: Shape 1761">
              <a:extLst>
                <a:ext uri="{FF2B5EF4-FFF2-40B4-BE49-F238E27FC236}">
                  <a16:creationId xmlns:a16="http://schemas.microsoft.com/office/drawing/2014/main" id="{84F6C523-6E6E-47CF-9803-60ED29F1B943}"/>
                </a:ext>
              </a:extLst>
            </p:cNvPr>
            <p:cNvSpPr/>
            <p:nvPr/>
          </p:nvSpPr>
          <p:spPr>
            <a:xfrm>
              <a:off x="6348041" y="456620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3" name="Freeform: Shape 1762">
              <a:extLst>
                <a:ext uri="{FF2B5EF4-FFF2-40B4-BE49-F238E27FC236}">
                  <a16:creationId xmlns:a16="http://schemas.microsoft.com/office/drawing/2014/main" id="{D1B7A661-8F97-4B6E-8DE2-BEA819945473}"/>
                </a:ext>
              </a:extLst>
            </p:cNvPr>
            <p:cNvSpPr/>
            <p:nvPr/>
          </p:nvSpPr>
          <p:spPr>
            <a:xfrm>
              <a:off x="6353090" y="456620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4" name="Freeform: Shape 1763">
              <a:extLst>
                <a:ext uri="{FF2B5EF4-FFF2-40B4-BE49-F238E27FC236}">
                  <a16:creationId xmlns:a16="http://schemas.microsoft.com/office/drawing/2014/main" id="{C83E0FE8-951D-4D01-BC83-433B7917B185}"/>
                </a:ext>
              </a:extLst>
            </p:cNvPr>
            <p:cNvSpPr/>
            <p:nvPr/>
          </p:nvSpPr>
          <p:spPr>
            <a:xfrm>
              <a:off x="6358140" y="456620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5" name="Freeform: Shape 1764">
              <a:extLst>
                <a:ext uri="{FF2B5EF4-FFF2-40B4-BE49-F238E27FC236}">
                  <a16:creationId xmlns:a16="http://schemas.microsoft.com/office/drawing/2014/main" id="{CFFA8DF1-4028-4FBA-BBE1-41849FEFCF0F}"/>
                </a:ext>
              </a:extLst>
            </p:cNvPr>
            <p:cNvSpPr/>
            <p:nvPr/>
          </p:nvSpPr>
          <p:spPr>
            <a:xfrm>
              <a:off x="6363189" y="456620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6" name="Freeform: Shape 1765">
              <a:extLst>
                <a:ext uri="{FF2B5EF4-FFF2-40B4-BE49-F238E27FC236}">
                  <a16:creationId xmlns:a16="http://schemas.microsoft.com/office/drawing/2014/main" id="{62BA9710-3E12-49F4-8A8B-1A92B5BED8BE}"/>
                </a:ext>
              </a:extLst>
            </p:cNvPr>
            <p:cNvSpPr/>
            <p:nvPr/>
          </p:nvSpPr>
          <p:spPr>
            <a:xfrm>
              <a:off x="6368238" y="4550909"/>
              <a:ext cx="11220" cy="15291"/>
            </a:xfrm>
            <a:custGeom>
              <a:avLst/>
              <a:gdLst>
                <a:gd name="connsiteX0" fmla="*/ 0 w 11220"/>
                <a:gd name="connsiteY0" fmla="*/ 15291 h 15291"/>
                <a:gd name="connsiteX1" fmla="*/ 0 w 11220"/>
                <a:gd name="connsiteY1" fmla="*/ 15291 h 15291"/>
                <a:gd name="connsiteX2" fmla="*/ 0 w 11220"/>
                <a:gd name="connsiteY2" fmla="*/ 0 h 15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5291">
                  <a:moveTo>
                    <a:pt x="0" y="15291"/>
                  </a:moveTo>
                  <a:lnTo>
                    <a:pt x="0" y="15291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7" name="Freeform: Shape 1766">
              <a:extLst>
                <a:ext uri="{FF2B5EF4-FFF2-40B4-BE49-F238E27FC236}">
                  <a16:creationId xmlns:a16="http://schemas.microsoft.com/office/drawing/2014/main" id="{4EF9796A-0B04-4BDD-B486-5374EF8CCD84}"/>
                </a:ext>
              </a:extLst>
            </p:cNvPr>
            <p:cNvSpPr/>
            <p:nvPr/>
          </p:nvSpPr>
          <p:spPr>
            <a:xfrm>
              <a:off x="6368238" y="4550909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8" name="Freeform: Shape 1767">
              <a:extLst>
                <a:ext uri="{FF2B5EF4-FFF2-40B4-BE49-F238E27FC236}">
                  <a16:creationId xmlns:a16="http://schemas.microsoft.com/office/drawing/2014/main" id="{CB0D568D-84D3-4CFD-9B12-D337CC1FF328}"/>
                </a:ext>
              </a:extLst>
            </p:cNvPr>
            <p:cNvSpPr/>
            <p:nvPr/>
          </p:nvSpPr>
          <p:spPr>
            <a:xfrm>
              <a:off x="6373288" y="4535494"/>
              <a:ext cx="11220" cy="15415"/>
            </a:xfrm>
            <a:custGeom>
              <a:avLst/>
              <a:gdLst>
                <a:gd name="connsiteX0" fmla="*/ 0 w 11220"/>
                <a:gd name="connsiteY0" fmla="*/ 15415 h 15415"/>
                <a:gd name="connsiteX1" fmla="*/ 0 w 11220"/>
                <a:gd name="connsiteY1" fmla="*/ 15415 h 15415"/>
                <a:gd name="connsiteX2" fmla="*/ 0 w 11220"/>
                <a:gd name="connsiteY2" fmla="*/ 0 h 15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15415">
                  <a:moveTo>
                    <a:pt x="0" y="15415"/>
                  </a:moveTo>
                  <a:lnTo>
                    <a:pt x="0" y="15415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69" name="Freeform: Shape 1768">
              <a:extLst>
                <a:ext uri="{FF2B5EF4-FFF2-40B4-BE49-F238E27FC236}">
                  <a16:creationId xmlns:a16="http://schemas.microsoft.com/office/drawing/2014/main" id="{3E7DE622-0851-4B4F-B4FE-C2CC61030224}"/>
                </a:ext>
              </a:extLst>
            </p:cNvPr>
            <p:cNvSpPr/>
            <p:nvPr/>
          </p:nvSpPr>
          <p:spPr>
            <a:xfrm>
              <a:off x="6373288" y="4535494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0" name="Freeform: Shape 1769">
              <a:extLst>
                <a:ext uri="{FF2B5EF4-FFF2-40B4-BE49-F238E27FC236}">
                  <a16:creationId xmlns:a16="http://schemas.microsoft.com/office/drawing/2014/main" id="{0B3DF29D-C6E3-4E1D-AD40-D82882C4BF7F}"/>
                </a:ext>
              </a:extLst>
            </p:cNvPr>
            <p:cNvSpPr/>
            <p:nvPr/>
          </p:nvSpPr>
          <p:spPr>
            <a:xfrm>
              <a:off x="6383386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1" name="Freeform: Shape 1770">
              <a:extLst>
                <a:ext uri="{FF2B5EF4-FFF2-40B4-BE49-F238E27FC236}">
                  <a16:creationId xmlns:a16="http://schemas.microsoft.com/office/drawing/2014/main" id="{7D69ADB1-980B-4C6C-ADBA-0CA462A31CF5}"/>
                </a:ext>
              </a:extLst>
            </p:cNvPr>
            <p:cNvSpPr/>
            <p:nvPr/>
          </p:nvSpPr>
          <p:spPr>
            <a:xfrm>
              <a:off x="6388436" y="4535494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2" name="Freeform: Shape 1771">
              <a:extLst>
                <a:ext uri="{FF2B5EF4-FFF2-40B4-BE49-F238E27FC236}">
                  <a16:creationId xmlns:a16="http://schemas.microsoft.com/office/drawing/2014/main" id="{776332D0-A692-4879-9A5D-498502B911B8}"/>
                </a:ext>
              </a:extLst>
            </p:cNvPr>
            <p:cNvSpPr/>
            <p:nvPr/>
          </p:nvSpPr>
          <p:spPr>
            <a:xfrm>
              <a:off x="6392251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3" name="Freeform: Shape 1772">
              <a:extLst>
                <a:ext uri="{FF2B5EF4-FFF2-40B4-BE49-F238E27FC236}">
                  <a16:creationId xmlns:a16="http://schemas.microsoft.com/office/drawing/2014/main" id="{D1E3EFFD-B0C7-4319-BF11-9C0E9CDAD117}"/>
                </a:ext>
              </a:extLst>
            </p:cNvPr>
            <p:cNvSpPr/>
            <p:nvPr/>
          </p:nvSpPr>
          <p:spPr>
            <a:xfrm>
              <a:off x="6397300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4" name="Freeform: Shape 1773">
              <a:extLst>
                <a:ext uri="{FF2B5EF4-FFF2-40B4-BE49-F238E27FC236}">
                  <a16:creationId xmlns:a16="http://schemas.microsoft.com/office/drawing/2014/main" id="{63645CA1-181A-4B63-9D6F-FD1D36A69172}"/>
                </a:ext>
              </a:extLst>
            </p:cNvPr>
            <p:cNvSpPr/>
            <p:nvPr/>
          </p:nvSpPr>
          <p:spPr>
            <a:xfrm>
              <a:off x="6402349" y="4535494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5" name="Freeform: Shape 1774">
              <a:extLst>
                <a:ext uri="{FF2B5EF4-FFF2-40B4-BE49-F238E27FC236}">
                  <a16:creationId xmlns:a16="http://schemas.microsoft.com/office/drawing/2014/main" id="{E8AB0B69-213B-4830-B286-027DF7BCAD51}"/>
                </a:ext>
              </a:extLst>
            </p:cNvPr>
            <p:cNvSpPr/>
            <p:nvPr/>
          </p:nvSpPr>
          <p:spPr>
            <a:xfrm>
              <a:off x="6417497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6" name="Freeform: Shape 1775">
              <a:extLst>
                <a:ext uri="{FF2B5EF4-FFF2-40B4-BE49-F238E27FC236}">
                  <a16:creationId xmlns:a16="http://schemas.microsoft.com/office/drawing/2014/main" id="{52917DF0-964D-4E7C-AFF9-75261E40E3F1}"/>
                </a:ext>
              </a:extLst>
            </p:cNvPr>
            <p:cNvSpPr/>
            <p:nvPr/>
          </p:nvSpPr>
          <p:spPr>
            <a:xfrm>
              <a:off x="6422546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7" name="Freeform: Shape 1776">
              <a:extLst>
                <a:ext uri="{FF2B5EF4-FFF2-40B4-BE49-F238E27FC236}">
                  <a16:creationId xmlns:a16="http://schemas.microsoft.com/office/drawing/2014/main" id="{3A0B7E28-FC9B-4D09-85B2-D88E086B069D}"/>
                </a:ext>
              </a:extLst>
            </p:cNvPr>
            <p:cNvSpPr/>
            <p:nvPr/>
          </p:nvSpPr>
          <p:spPr>
            <a:xfrm>
              <a:off x="6427596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8" name="Freeform: Shape 1777">
              <a:extLst>
                <a:ext uri="{FF2B5EF4-FFF2-40B4-BE49-F238E27FC236}">
                  <a16:creationId xmlns:a16="http://schemas.microsoft.com/office/drawing/2014/main" id="{C0A73AD9-8AC2-4533-971B-139D7BA6FD04}"/>
                </a:ext>
              </a:extLst>
            </p:cNvPr>
            <p:cNvSpPr/>
            <p:nvPr/>
          </p:nvSpPr>
          <p:spPr>
            <a:xfrm>
              <a:off x="6432645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79" name="Freeform: Shape 1778">
              <a:extLst>
                <a:ext uri="{FF2B5EF4-FFF2-40B4-BE49-F238E27FC236}">
                  <a16:creationId xmlns:a16="http://schemas.microsoft.com/office/drawing/2014/main" id="{3EE33DF0-BF94-49B4-B94D-0CC549713A19}"/>
                </a:ext>
              </a:extLst>
            </p:cNvPr>
            <p:cNvSpPr/>
            <p:nvPr/>
          </p:nvSpPr>
          <p:spPr>
            <a:xfrm>
              <a:off x="6437694" y="4535494"/>
              <a:ext cx="13801" cy="12431"/>
            </a:xfrm>
            <a:custGeom>
              <a:avLst/>
              <a:gdLst>
                <a:gd name="connsiteX0" fmla="*/ 0 w 13801"/>
                <a:gd name="connsiteY0" fmla="*/ 0 h 12431"/>
                <a:gd name="connsiteX1" fmla="*/ 0 w 13801"/>
                <a:gd name="connsiteY1" fmla="*/ 0 h 12431"/>
                <a:gd name="connsiteX2" fmla="*/ 13802 w 13801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01" h="12431">
                  <a:moveTo>
                    <a:pt x="0" y="0"/>
                  </a:moveTo>
                  <a:lnTo>
                    <a:pt x="0" y="0"/>
                  </a:lnTo>
                  <a:lnTo>
                    <a:pt x="13802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0" name="Freeform: Shape 1779">
              <a:extLst>
                <a:ext uri="{FF2B5EF4-FFF2-40B4-BE49-F238E27FC236}">
                  <a16:creationId xmlns:a16="http://schemas.microsoft.com/office/drawing/2014/main" id="{1A6B1840-3EDB-4303-ABE5-9425B511E4AB}"/>
                </a:ext>
              </a:extLst>
            </p:cNvPr>
            <p:cNvSpPr/>
            <p:nvPr/>
          </p:nvSpPr>
          <p:spPr>
            <a:xfrm>
              <a:off x="6451496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1" name="Freeform: Shape 1780">
              <a:extLst>
                <a:ext uri="{FF2B5EF4-FFF2-40B4-BE49-F238E27FC236}">
                  <a16:creationId xmlns:a16="http://schemas.microsoft.com/office/drawing/2014/main" id="{71160E17-1B0C-4905-800A-DB2C20DFC92A}"/>
                </a:ext>
              </a:extLst>
            </p:cNvPr>
            <p:cNvSpPr/>
            <p:nvPr/>
          </p:nvSpPr>
          <p:spPr>
            <a:xfrm>
              <a:off x="6456545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2" name="Freeform: Shape 1781">
              <a:extLst>
                <a:ext uri="{FF2B5EF4-FFF2-40B4-BE49-F238E27FC236}">
                  <a16:creationId xmlns:a16="http://schemas.microsoft.com/office/drawing/2014/main" id="{09ECBE97-D40A-4130-B1BF-1F02E4E88118}"/>
                </a:ext>
              </a:extLst>
            </p:cNvPr>
            <p:cNvSpPr/>
            <p:nvPr/>
          </p:nvSpPr>
          <p:spPr>
            <a:xfrm>
              <a:off x="6461595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3" name="Freeform: Shape 1782">
              <a:extLst>
                <a:ext uri="{FF2B5EF4-FFF2-40B4-BE49-F238E27FC236}">
                  <a16:creationId xmlns:a16="http://schemas.microsoft.com/office/drawing/2014/main" id="{77A27EF0-0B0B-45F2-9A2B-8C6C54A81697}"/>
                </a:ext>
              </a:extLst>
            </p:cNvPr>
            <p:cNvSpPr/>
            <p:nvPr/>
          </p:nvSpPr>
          <p:spPr>
            <a:xfrm>
              <a:off x="6466644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4" name="Freeform: Shape 1783">
              <a:extLst>
                <a:ext uri="{FF2B5EF4-FFF2-40B4-BE49-F238E27FC236}">
                  <a16:creationId xmlns:a16="http://schemas.microsoft.com/office/drawing/2014/main" id="{731A8A1D-0502-4850-923D-9B1E43A0271B}"/>
                </a:ext>
              </a:extLst>
            </p:cNvPr>
            <p:cNvSpPr/>
            <p:nvPr/>
          </p:nvSpPr>
          <p:spPr>
            <a:xfrm>
              <a:off x="6471693" y="4535494"/>
              <a:ext cx="13913" cy="12431"/>
            </a:xfrm>
            <a:custGeom>
              <a:avLst/>
              <a:gdLst>
                <a:gd name="connsiteX0" fmla="*/ 0 w 13913"/>
                <a:gd name="connsiteY0" fmla="*/ 0 h 12431"/>
                <a:gd name="connsiteX1" fmla="*/ 0 w 13913"/>
                <a:gd name="connsiteY1" fmla="*/ 0 h 12431"/>
                <a:gd name="connsiteX2" fmla="*/ 13914 w 1391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13" h="12431">
                  <a:moveTo>
                    <a:pt x="0" y="0"/>
                  </a:moveTo>
                  <a:lnTo>
                    <a:pt x="0" y="0"/>
                  </a:lnTo>
                  <a:lnTo>
                    <a:pt x="13914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5" name="Freeform: Shape 1784">
              <a:extLst>
                <a:ext uri="{FF2B5EF4-FFF2-40B4-BE49-F238E27FC236}">
                  <a16:creationId xmlns:a16="http://schemas.microsoft.com/office/drawing/2014/main" id="{9E7D4AE9-90D4-4BA2-A73E-D404B0162821}"/>
                </a:ext>
              </a:extLst>
            </p:cNvPr>
            <p:cNvSpPr/>
            <p:nvPr/>
          </p:nvSpPr>
          <p:spPr>
            <a:xfrm>
              <a:off x="6485607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6" name="Freeform: Shape 1785">
              <a:extLst>
                <a:ext uri="{FF2B5EF4-FFF2-40B4-BE49-F238E27FC236}">
                  <a16:creationId xmlns:a16="http://schemas.microsoft.com/office/drawing/2014/main" id="{EFEC11E5-0C03-4083-B93E-124D483989A2}"/>
                </a:ext>
              </a:extLst>
            </p:cNvPr>
            <p:cNvSpPr/>
            <p:nvPr/>
          </p:nvSpPr>
          <p:spPr>
            <a:xfrm>
              <a:off x="6490656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7" name="Freeform: Shape 1786">
              <a:extLst>
                <a:ext uri="{FF2B5EF4-FFF2-40B4-BE49-F238E27FC236}">
                  <a16:creationId xmlns:a16="http://schemas.microsoft.com/office/drawing/2014/main" id="{0414432F-F4A4-426E-BD72-318B8CB9D470}"/>
                </a:ext>
              </a:extLst>
            </p:cNvPr>
            <p:cNvSpPr/>
            <p:nvPr/>
          </p:nvSpPr>
          <p:spPr>
            <a:xfrm>
              <a:off x="6495706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8" name="Freeform: Shape 1787">
              <a:extLst>
                <a:ext uri="{FF2B5EF4-FFF2-40B4-BE49-F238E27FC236}">
                  <a16:creationId xmlns:a16="http://schemas.microsoft.com/office/drawing/2014/main" id="{A0B8FCB1-12D1-4731-B509-CD97744C531E}"/>
                </a:ext>
              </a:extLst>
            </p:cNvPr>
            <p:cNvSpPr/>
            <p:nvPr/>
          </p:nvSpPr>
          <p:spPr>
            <a:xfrm>
              <a:off x="6500755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89" name="Freeform: Shape 1788">
              <a:extLst>
                <a:ext uri="{FF2B5EF4-FFF2-40B4-BE49-F238E27FC236}">
                  <a16:creationId xmlns:a16="http://schemas.microsoft.com/office/drawing/2014/main" id="{0C0959EE-E3F9-43C4-B664-5D815CA3F34F}"/>
                </a:ext>
              </a:extLst>
            </p:cNvPr>
            <p:cNvSpPr/>
            <p:nvPr/>
          </p:nvSpPr>
          <p:spPr>
            <a:xfrm>
              <a:off x="6505804" y="4535494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0" name="Freeform: Shape 1789">
              <a:extLst>
                <a:ext uri="{FF2B5EF4-FFF2-40B4-BE49-F238E27FC236}">
                  <a16:creationId xmlns:a16="http://schemas.microsoft.com/office/drawing/2014/main" id="{E1F6D0BE-682F-40EE-BC44-D884093FC540}"/>
                </a:ext>
              </a:extLst>
            </p:cNvPr>
            <p:cNvSpPr/>
            <p:nvPr/>
          </p:nvSpPr>
          <p:spPr>
            <a:xfrm>
              <a:off x="6520952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1" name="Freeform: Shape 1790">
              <a:extLst>
                <a:ext uri="{FF2B5EF4-FFF2-40B4-BE49-F238E27FC236}">
                  <a16:creationId xmlns:a16="http://schemas.microsoft.com/office/drawing/2014/main" id="{CC75EA46-13C2-4F85-B286-5B5CC5FA9666}"/>
                </a:ext>
              </a:extLst>
            </p:cNvPr>
            <p:cNvSpPr/>
            <p:nvPr/>
          </p:nvSpPr>
          <p:spPr>
            <a:xfrm>
              <a:off x="6526001" y="4535494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2" name="Freeform: Shape 1791">
              <a:extLst>
                <a:ext uri="{FF2B5EF4-FFF2-40B4-BE49-F238E27FC236}">
                  <a16:creationId xmlns:a16="http://schemas.microsoft.com/office/drawing/2014/main" id="{D8093BDF-A184-40C8-AE21-BB2B982ED0B1}"/>
                </a:ext>
              </a:extLst>
            </p:cNvPr>
            <p:cNvSpPr/>
            <p:nvPr/>
          </p:nvSpPr>
          <p:spPr>
            <a:xfrm>
              <a:off x="6529816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3" name="Freeform: Shape 1792">
              <a:extLst>
                <a:ext uri="{FF2B5EF4-FFF2-40B4-BE49-F238E27FC236}">
                  <a16:creationId xmlns:a16="http://schemas.microsoft.com/office/drawing/2014/main" id="{73C98EF4-5B1C-4DD4-A895-43960A403A31}"/>
                </a:ext>
              </a:extLst>
            </p:cNvPr>
            <p:cNvSpPr/>
            <p:nvPr/>
          </p:nvSpPr>
          <p:spPr>
            <a:xfrm>
              <a:off x="6534866" y="4535494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4" name="Freeform: Shape 1793">
              <a:extLst>
                <a:ext uri="{FF2B5EF4-FFF2-40B4-BE49-F238E27FC236}">
                  <a16:creationId xmlns:a16="http://schemas.microsoft.com/office/drawing/2014/main" id="{A7BA002C-BC14-489F-9722-D07FCE4F028C}"/>
                </a:ext>
              </a:extLst>
            </p:cNvPr>
            <p:cNvSpPr/>
            <p:nvPr/>
          </p:nvSpPr>
          <p:spPr>
            <a:xfrm>
              <a:off x="6544964" y="4535494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5" name="Freeform: Shape 1794">
              <a:extLst>
                <a:ext uri="{FF2B5EF4-FFF2-40B4-BE49-F238E27FC236}">
                  <a16:creationId xmlns:a16="http://schemas.microsoft.com/office/drawing/2014/main" id="{6C084D51-7E0E-4806-BD9C-F072E469BA2E}"/>
                </a:ext>
              </a:extLst>
            </p:cNvPr>
            <p:cNvSpPr/>
            <p:nvPr/>
          </p:nvSpPr>
          <p:spPr>
            <a:xfrm>
              <a:off x="6560112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6" name="Freeform: Shape 1795">
              <a:extLst>
                <a:ext uri="{FF2B5EF4-FFF2-40B4-BE49-F238E27FC236}">
                  <a16:creationId xmlns:a16="http://schemas.microsoft.com/office/drawing/2014/main" id="{24D478CA-1D91-4100-AF3A-354D37A7C497}"/>
                </a:ext>
              </a:extLst>
            </p:cNvPr>
            <p:cNvSpPr/>
            <p:nvPr/>
          </p:nvSpPr>
          <p:spPr>
            <a:xfrm>
              <a:off x="6565162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7" name="Freeform: Shape 1796">
              <a:extLst>
                <a:ext uri="{FF2B5EF4-FFF2-40B4-BE49-F238E27FC236}">
                  <a16:creationId xmlns:a16="http://schemas.microsoft.com/office/drawing/2014/main" id="{1A57D9F4-1587-498C-886D-3285E1249E49}"/>
                </a:ext>
              </a:extLst>
            </p:cNvPr>
            <p:cNvSpPr/>
            <p:nvPr/>
          </p:nvSpPr>
          <p:spPr>
            <a:xfrm>
              <a:off x="6570211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8" name="Freeform: Shape 1797">
              <a:extLst>
                <a:ext uri="{FF2B5EF4-FFF2-40B4-BE49-F238E27FC236}">
                  <a16:creationId xmlns:a16="http://schemas.microsoft.com/office/drawing/2014/main" id="{D56DA25F-54F7-4C95-9D98-D65501368621}"/>
                </a:ext>
              </a:extLst>
            </p:cNvPr>
            <p:cNvSpPr/>
            <p:nvPr/>
          </p:nvSpPr>
          <p:spPr>
            <a:xfrm>
              <a:off x="6575260" y="4535494"/>
              <a:ext cx="13913" cy="12431"/>
            </a:xfrm>
            <a:custGeom>
              <a:avLst/>
              <a:gdLst>
                <a:gd name="connsiteX0" fmla="*/ 0 w 13913"/>
                <a:gd name="connsiteY0" fmla="*/ 0 h 12431"/>
                <a:gd name="connsiteX1" fmla="*/ 0 w 13913"/>
                <a:gd name="connsiteY1" fmla="*/ 0 h 12431"/>
                <a:gd name="connsiteX2" fmla="*/ 13914 w 1391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13" h="12431">
                  <a:moveTo>
                    <a:pt x="0" y="0"/>
                  </a:moveTo>
                  <a:lnTo>
                    <a:pt x="0" y="0"/>
                  </a:lnTo>
                  <a:lnTo>
                    <a:pt x="13914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99" name="Freeform: Shape 1798">
              <a:extLst>
                <a:ext uri="{FF2B5EF4-FFF2-40B4-BE49-F238E27FC236}">
                  <a16:creationId xmlns:a16="http://schemas.microsoft.com/office/drawing/2014/main" id="{C973D9AF-DBB6-4B19-B118-CD873F34B56E}"/>
                </a:ext>
              </a:extLst>
            </p:cNvPr>
            <p:cNvSpPr/>
            <p:nvPr/>
          </p:nvSpPr>
          <p:spPr>
            <a:xfrm>
              <a:off x="6589174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0" name="Freeform: Shape 1799">
              <a:extLst>
                <a:ext uri="{FF2B5EF4-FFF2-40B4-BE49-F238E27FC236}">
                  <a16:creationId xmlns:a16="http://schemas.microsoft.com/office/drawing/2014/main" id="{1DA8EC08-BEB2-4F88-B8A0-520AE96D92D3}"/>
                </a:ext>
              </a:extLst>
            </p:cNvPr>
            <p:cNvSpPr/>
            <p:nvPr/>
          </p:nvSpPr>
          <p:spPr>
            <a:xfrm>
              <a:off x="6594223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1" name="Freeform: Shape 1800">
              <a:extLst>
                <a:ext uri="{FF2B5EF4-FFF2-40B4-BE49-F238E27FC236}">
                  <a16:creationId xmlns:a16="http://schemas.microsoft.com/office/drawing/2014/main" id="{6873B777-796D-452C-AE3E-C3CBB6315180}"/>
                </a:ext>
              </a:extLst>
            </p:cNvPr>
            <p:cNvSpPr/>
            <p:nvPr/>
          </p:nvSpPr>
          <p:spPr>
            <a:xfrm>
              <a:off x="6599272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2" name="Freeform: Shape 1801">
              <a:extLst>
                <a:ext uri="{FF2B5EF4-FFF2-40B4-BE49-F238E27FC236}">
                  <a16:creationId xmlns:a16="http://schemas.microsoft.com/office/drawing/2014/main" id="{FDC40D53-87CD-4D5C-B4F1-ED1804BBE5AE}"/>
                </a:ext>
              </a:extLst>
            </p:cNvPr>
            <p:cNvSpPr/>
            <p:nvPr/>
          </p:nvSpPr>
          <p:spPr>
            <a:xfrm>
              <a:off x="6604322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3" name="Freeform: Shape 1802">
              <a:extLst>
                <a:ext uri="{FF2B5EF4-FFF2-40B4-BE49-F238E27FC236}">
                  <a16:creationId xmlns:a16="http://schemas.microsoft.com/office/drawing/2014/main" id="{8988E0DB-FD95-487E-9C14-C2087B11FFE9}"/>
                </a:ext>
              </a:extLst>
            </p:cNvPr>
            <p:cNvSpPr/>
            <p:nvPr/>
          </p:nvSpPr>
          <p:spPr>
            <a:xfrm>
              <a:off x="6609371" y="4535494"/>
              <a:ext cx="15147" cy="12431"/>
            </a:xfrm>
            <a:custGeom>
              <a:avLst/>
              <a:gdLst>
                <a:gd name="connsiteX0" fmla="*/ 0 w 15147"/>
                <a:gd name="connsiteY0" fmla="*/ 0 h 12431"/>
                <a:gd name="connsiteX1" fmla="*/ 0 w 15147"/>
                <a:gd name="connsiteY1" fmla="*/ 0 h 12431"/>
                <a:gd name="connsiteX2" fmla="*/ 15148 w 1514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7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4" name="Freeform: Shape 1803">
              <a:extLst>
                <a:ext uri="{FF2B5EF4-FFF2-40B4-BE49-F238E27FC236}">
                  <a16:creationId xmlns:a16="http://schemas.microsoft.com/office/drawing/2014/main" id="{137443B4-F5A5-4642-AB13-7E1DA0CE717B}"/>
                </a:ext>
              </a:extLst>
            </p:cNvPr>
            <p:cNvSpPr/>
            <p:nvPr/>
          </p:nvSpPr>
          <p:spPr>
            <a:xfrm>
              <a:off x="6624519" y="4535494"/>
              <a:ext cx="3815" cy="12431"/>
            </a:xfrm>
            <a:custGeom>
              <a:avLst/>
              <a:gdLst>
                <a:gd name="connsiteX0" fmla="*/ 0 w 3815"/>
                <a:gd name="connsiteY0" fmla="*/ 0 h 12431"/>
                <a:gd name="connsiteX1" fmla="*/ 0 w 3815"/>
                <a:gd name="connsiteY1" fmla="*/ 0 h 12431"/>
                <a:gd name="connsiteX2" fmla="*/ 3815 w 3815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5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5" name="Freeform: Shape 1804">
              <a:extLst>
                <a:ext uri="{FF2B5EF4-FFF2-40B4-BE49-F238E27FC236}">
                  <a16:creationId xmlns:a16="http://schemas.microsoft.com/office/drawing/2014/main" id="{01DB7830-D0E1-4F4A-ADF2-81A1F0670DED}"/>
                </a:ext>
              </a:extLst>
            </p:cNvPr>
            <p:cNvSpPr/>
            <p:nvPr/>
          </p:nvSpPr>
          <p:spPr>
            <a:xfrm>
              <a:off x="6628334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6" name="Freeform: Shape 1805">
              <a:extLst>
                <a:ext uri="{FF2B5EF4-FFF2-40B4-BE49-F238E27FC236}">
                  <a16:creationId xmlns:a16="http://schemas.microsoft.com/office/drawing/2014/main" id="{879ECF1E-FE78-4D1F-AD98-A9263AC5B015}"/>
                </a:ext>
              </a:extLst>
            </p:cNvPr>
            <p:cNvSpPr/>
            <p:nvPr/>
          </p:nvSpPr>
          <p:spPr>
            <a:xfrm>
              <a:off x="6633383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7" name="Freeform: Shape 1806">
              <a:extLst>
                <a:ext uri="{FF2B5EF4-FFF2-40B4-BE49-F238E27FC236}">
                  <a16:creationId xmlns:a16="http://schemas.microsoft.com/office/drawing/2014/main" id="{FD1C57DE-05A3-4478-9A59-755FF550C78A}"/>
                </a:ext>
              </a:extLst>
            </p:cNvPr>
            <p:cNvSpPr/>
            <p:nvPr/>
          </p:nvSpPr>
          <p:spPr>
            <a:xfrm>
              <a:off x="6638433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8" name="Freeform: Shape 1807">
              <a:extLst>
                <a:ext uri="{FF2B5EF4-FFF2-40B4-BE49-F238E27FC236}">
                  <a16:creationId xmlns:a16="http://schemas.microsoft.com/office/drawing/2014/main" id="{D58271DC-F05D-40FB-8D5D-A32B48F33DDC}"/>
                </a:ext>
              </a:extLst>
            </p:cNvPr>
            <p:cNvSpPr/>
            <p:nvPr/>
          </p:nvSpPr>
          <p:spPr>
            <a:xfrm>
              <a:off x="6643482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09" name="Freeform: Shape 1808">
              <a:extLst>
                <a:ext uri="{FF2B5EF4-FFF2-40B4-BE49-F238E27FC236}">
                  <a16:creationId xmlns:a16="http://schemas.microsoft.com/office/drawing/2014/main" id="{7BDE5834-31F7-418C-A37E-87289EB7FE7F}"/>
                </a:ext>
              </a:extLst>
            </p:cNvPr>
            <p:cNvSpPr/>
            <p:nvPr/>
          </p:nvSpPr>
          <p:spPr>
            <a:xfrm>
              <a:off x="6648531" y="4535494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0" name="Freeform: Shape 1809">
              <a:extLst>
                <a:ext uri="{FF2B5EF4-FFF2-40B4-BE49-F238E27FC236}">
                  <a16:creationId xmlns:a16="http://schemas.microsoft.com/office/drawing/2014/main" id="{7A1B8C62-AA44-4C41-BC39-BE7EB594B490}"/>
                </a:ext>
              </a:extLst>
            </p:cNvPr>
            <p:cNvSpPr/>
            <p:nvPr/>
          </p:nvSpPr>
          <p:spPr>
            <a:xfrm>
              <a:off x="6658630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1" name="Freeform: Shape 1810">
              <a:extLst>
                <a:ext uri="{FF2B5EF4-FFF2-40B4-BE49-F238E27FC236}">
                  <a16:creationId xmlns:a16="http://schemas.microsoft.com/office/drawing/2014/main" id="{293FDD4E-EBAE-4E9B-AAF5-A459CAFDCA78}"/>
                </a:ext>
              </a:extLst>
            </p:cNvPr>
            <p:cNvSpPr/>
            <p:nvPr/>
          </p:nvSpPr>
          <p:spPr>
            <a:xfrm>
              <a:off x="6663679" y="4535494"/>
              <a:ext cx="3702" cy="12431"/>
            </a:xfrm>
            <a:custGeom>
              <a:avLst/>
              <a:gdLst>
                <a:gd name="connsiteX0" fmla="*/ 0 w 3702"/>
                <a:gd name="connsiteY0" fmla="*/ 0 h 12431"/>
                <a:gd name="connsiteX1" fmla="*/ 0 w 3702"/>
                <a:gd name="connsiteY1" fmla="*/ 0 h 12431"/>
                <a:gd name="connsiteX2" fmla="*/ 3703 w 370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2" h="12431">
                  <a:moveTo>
                    <a:pt x="0" y="0"/>
                  </a:moveTo>
                  <a:lnTo>
                    <a:pt x="0" y="0"/>
                  </a:lnTo>
                  <a:lnTo>
                    <a:pt x="3703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2" name="Freeform: Shape 1811">
              <a:extLst>
                <a:ext uri="{FF2B5EF4-FFF2-40B4-BE49-F238E27FC236}">
                  <a16:creationId xmlns:a16="http://schemas.microsoft.com/office/drawing/2014/main" id="{960EF49A-676D-48F6-8FD8-730DAB36DB55}"/>
                </a:ext>
              </a:extLst>
            </p:cNvPr>
            <p:cNvSpPr/>
            <p:nvPr/>
          </p:nvSpPr>
          <p:spPr>
            <a:xfrm>
              <a:off x="6667382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3" name="Freeform: Shape 1812">
              <a:extLst>
                <a:ext uri="{FF2B5EF4-FFF2-40B4-BE49-F238E27FC236}">
                  <a16:creationId xmlns:a16="http://schemas.microsoft.com/office/drawing/2014/main" id="{9B0D415F-3C0E-4972-BEBE-8995FEA95403}"/>
                </a:ext>
              </a:extLst>
            </p:cNvPr>
            <p:cNvSpPr/>
            <p:nvPr/>
          </p:nvSpPr>
          <p:spPr>
            <a:xfrm>
              <a:off x="6672432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4" name="Freeform: Shape 1813">
              <a:extLst>
                <a:ext uri="{FF2B5EF4-FFF2-40B4-BE49-F238E27FC236}">
                  <a16:creationId xmlns:a16="http://schemas.microsoft.com/office/drawing/2014/main" id="{03876563-A062-4D92-81E4-84847AA4BE16}"/>
                </a:ext>
              </a:extLst>
            </p:cNvPr>
            <p:cNvSpPr/>
            <p:nvPr/>
          </p:nvSpPr>
          <p:spPr>
            <a:xfrm>
              <a:off x="6677481" y="4535494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5" name="Freeform: Shape 1814">
              <a:extLst>
                <a:ext uri="{FF2B5EF4-FFF2-40B4-BE49-F238E27FC236}">
                  <a16:creationId xmlns:a16="http://schemas.microsoft.com/office/drawing/2014/main" id="{EE556B1E-0315-4308-8A4E-115B48C89036}"/>
                </a:ext>
              </a:extLst>
            </p:cNvPr>
            <p:cNvSpPr/>
            <p:nvPr/>
          </p:nvSpPr>
          <p:spPr>
            <a:xfrm>
              <a:off x="6692629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6" name="Freeform: Shape 1815">
              <a:extLst>
                <a:ext uri="{FF2B5EF4-FFF2-40B4-BE49-F238E27FC236}">
                  <a16:creationId xmlns:a16="http://schemas.microsoft.com/office/drawing/2014/main" id="{BF55A266-083E-48B3-A0FB-2E8A84CFF170}"/>
                </a:ext>
              </a:extLst>
            </p:cNvPr>
            <p:cNvSpPr/>
            <p:nvPr/>
          </p:nvSpPr>
          <p:spPr>
            <a:xfrm>
              <a:off x="6697678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7" name="Freeform: Shape 1816">
              <a:extLst>
                <a:ext uri="{FF2B5EF4-FFF2-40B4-BE49-F238E27FC236}">
                  <a16:creationId xmlns:a16="http://schemas.microsoft.com/office/drawing/2014/main" id="{2F22D49B-9ED0-46C1-BA96-270CE8E9A3BF}"/>
                </a:ext>
              </a:extLst>
            </p:cNvPr>
            <p:cNvSpPr/>
            <p:nvPr/>
          </p:nvSpPr>
          <p:spPr>
            <a:xfrm>
              <a:off x="6702727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8" name="Freeform: Shape 1817">
              <a:extLst>
                <a:ext uri="{FF2B5EF4-FFF2-40B4-BE49-F238E27FC236}">
                  <a16:creationId xmlns:a16="http://schemas.microsoft.com/office/drawing/2014/main" id="{20EC5069-93BD-495F-A7C7-AAC53AC786D0}"/>
                </a:ext>
              </a:extLst>
            </p:cNvPr>
            <p:cNvSpPr/>
            <p:nvPr/>
          </p:nvSpPr>
          <p:spPr>
            <a:xfrm>
              <a:off x="6707777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19" name="Freeform: Shape 1818">
              <a:extLst>
                <a:ext uri="{FF2B5EF4-FFF2-40B4-BE49-F238E27FC236}">
                  <a16:creationId xmlns:a16="http://schemas.microsoft.com/office/drawing/2014/main" id="{ABF572D4-CB41-4C93-9B52-BE41C5F16584}"/>
                </a:ext>
              </a:extLst>
            </p:cNvPr>
            <p:cNvSpPr/>
            <p:nvPr/>
          </p:nvSpPr>
          <p:spPr>
            <a:xfrm>
              <a:off x="6712826" y="4535494"/>
              <a:ext cx="13913" cy="12431"/>
            </a:xfrm>
            <a:custGeom>
              <a:avLst/>
              <a:gdLst>
                <a:gd name="connsiteX0" fmla="*/ 0 w 13913"/>
                <a:gd name="connsiteY0" fmla="*/ 0 h 12431"/>
                <a:gd name="connsiteX1" fmla="*/ 0 w 13913"/>
                <a:gd name="connsiteY1" fmla="*/ 0 h 12431"/>
                <a:gd name="connsiteX2" fmla="*/ 13914 w 1391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13" h="12431">
                  <a:moveTo>
                    <a:pt x="0" y="0"/>
                  </a:moveTo>
                  <a:lnTo>
                    <a:pt x="0" y="0"/>
                  </a:lnTo>
                  <a:lnTo>
                    <a:pt x="13914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0" name="Freeform: Shape 1819">
              <a:extLst>
                <a:ext uri="{FF2B5EF4-FFF2-40B4-BE49-F238E27FC236}">
                  <a16:creationId xmlns:a16="http://schemas.microsoft.com/office/drawing/2014/main" id="{66F726D7-0E24-438D-97D6-6671D790856C}"/>
                </a:ext>
              </a:extLst>
            </p:cNvPr>
            <p:cNvSpPr/>
            <p:nvPr/>
          </p:nvSpPr>
          <p:spPr>
            <a:xfrm>
              <a:off x="6726740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1" name="Freeform: Shape 1820">
              <a:extLst>
                <a:ext uri="{FF2B5EF4-FFF2-40B4-BE49-F238E27FC236}">
                  <a16:creationId xmlns:a16="http://schemas.microsoft.com/office/drawing/2014/main" id="{7F54732A-8CE1-429B-997A-62619BE24EAA}"/>
                </a:ext>
              </a:extLst>
            </p:cNvPr>
            <p:cNvSpPr/>
            <p:nvPr/>
          </p:nvSpPr>
          <p:spPr>
            <a:xfrm>
              <a:off x="6731789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2" name="Freeform: Shape 1821">
              <a:extLst>
                <a:ext uri="{FF2B5EF4-FFF2-40B4-BE49-F238E27FC236}">
                  <a16:creationId xmlns:a16="http://schemas.microsoft.com/office/drawing/2014/main" id="{A2300A1B-5BD3-4A51-9083-445965A03190}"/>
                </a:ext>
              </a:extLst>
            </p:cNvPr>
            <p:cNvSpPr/>
            <p:nvPr/>
          </p:nvSpPr>
          <p:spPr>
            <a:xfrm>
              <a:off x="6736838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3" name="Freeform: Shape 1822">
              <a:extLst>
                <a:ext uri="{FF2B5EF4-FFF2-40B4-BE49-F238E27FC236}">
                  <a16:creationId xmlns:a16="http://schemas.microsoft.com/office/drawing/2014/main" id="{491B285F-78C1-4CA8-A41E-B959EECCFA3F}"/>
                </a:ext>
              </a:extLst>
            </p:cNvPr>
            <p:cNvSpPr/>
            <p:nvPr/>
          </p:nvSpPr>
          <p:spPr>
            <a:xfrm>
              <a:off x="6741888" y="4535494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4" name="Freeform: Shape 1823">
              <a:extLst>
                <a:ext uri="{FF2B5EF4-FFF2-40B4-BE49-F238E27FC236}">
                  <a16:creationId xmlns:a16="http://schemas.microsoft.com/office/drawing/2014/main" id="{F53D166E-B172-4308-99C4-A2011609E613}"/>
                </a:ext>
              </a:extLst>
            </p:cNvPr>
            <p:cNvSpPr/>
            <p:nvPr/>
          </p:nvSpPr>
          <p:spPr>
            <a:xfrm>
              <a:off x="6751986" y="4535494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5" name="Freeform: Shape 1824">
              <a:extLst>
                <a:ext uri="{FF2B5EF4-FFF2-40B4-BE49-F238E27FC236}">
                  <a16:creationId xmlns:a16="http://schemas.microsoft.com/office/drawing/2014/main" id="{21952BD9-ADE0-4BFC-A13F-18371358B65E}"/>
                </a:ext>
              </a:extLst>
            </p:cNvPr>
            <p:cNvSpPr/>
            <p:nvPr/>
          </p:nvSpPr>
          <p:spPr>
            <a:xfrm>
              <a:off x="6762085" y="4535494"/>
              <a:ext cx="8864" cy="12431"/>
            </a:xfrm>
            <a:custGeom>
              <a:avLst/>
              <a:gdLst>
                <a:gd name="connsiteX0" fmla="*/ 0 w 8864"/>
                <a:gd name="connsiteY0" fmla="*/ 0 h 12431"/>
                <a:gd name="connsiteX1" fmla="*/ 0 w 8864"/>
                <a:gd name="connsiteY1" fmla="*/ 0 h 12431"/>
                <a:gd name="connsiteX2" fmla="*/ 8864 w 886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4" h="12431">
                  <a:moveTo>
                    <a:pt x="0" y="0"/>
                  </a:moveTo>
                  <a:lnTo>
                    <a:pt x="0" y="0"/>
                  </a:lnTo>
                  <a:lnTo>
                    <a:pt x="8864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6" name="Freeform: Shape 1825">
              <a:extLst>
                <a:ext uri="{FF2B5EF4-FFF2-40B4-BE49-F238E27FC236}">
                  <a16:creationId xmlns:a16="http://schemas.microsoft.com/office/drawing/2014/main" id="{A98DEA29-DD11-4BDD-96E8-8B18D4F0223B}"/>
                </a:ext>
              </a:extLst>
            </p:cNvPr>
            <p:cNvSpPr/>
            <p:nvPr/>
          </p:nvSpPr>
          <p:spPr>
            <a:xfrm>
              <a:off x="6770949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7" name="Freeform: Shape 1826">
              <a:extLst>
                <a:ext uri="{FF2B5EF4-FFF2-40B4-BE49-F238E27FC236}">
                  <a16:creationId xmlns:a16="http://schemas.microsoft.com/office/drawing/2014/main" id="{215B83A7-BD6D-43FE-A393-DE4D3333F6B6}"/>
                </a:ext>
              </a:extLst>
            </p:cNvPr>
            <p:cNvSpPr/>
            <p:nvPr/>
          </p:nvSpPr>
          <p:spPr>
            <a:xfrm>
              <a:off x="6775998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8" name="Freeform: Shape 1827">
              <a:extLst>
                <a:ext uri="{FF2B5EF4-FFF2-40B4-BE49-F238E27FC236}">
                  <a16:creationId xmlns:a16="http://schemas.microsoft.com/office/drawing/2014/main" id="{62210E13-E118-42DE-8D1B-01BDE9BC5647}"/>
                </a:ext>
              </a:extLst>
            </p:cNvPr>
            <p:cNvSpPr/>
            <p:nvPr/>
          </p:nvSpPr>
          <p:spPr>
            <a:xfrm>
              <a:off x="6781048" y="4535494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9" name="Freeform: Shape 1828">
              <a:extLst>
                <a:ext uri="{FF2B5EF4-FFF2-40B4-BE49-F238E27FC236}">
                  <a16:creationId xmlns:a16="http://schemas.microsoft.com/office/drawing/2014/main" id="{7320695A-6034-4E15-B8D4-0F6FB4A8D4BE}"/>
                </a:ext>
              </a:extLst>
            </p:cNvPr>
            <p:cNvSpPr/>
            <p:nvPr/>
          </p:nvSpPr>
          <p:spPr>
            <a:xfrm>
              <a:off x="6796196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0" name="Freeform: Shape 1829">
              <a:extLst>
                <a:ext uri="{FF2B5EF4-FFF2-40B4-BE49-F238E27FC236}">
                  <a16:creationId xmlns:a16="http://schemas.microsoft.com/office/drawing/2014/main" id="{530F7585-05A5-4411-890C-203CE31BFC4B}"/>
                </a:ext>
              </a:extLst>
            </p:cNvPr>
            <p:cNvSpPr/>
            <p:nvPr/>
          </p:nvSpPr>
          <p:spPr>
            <a:xfrm>
              <a:off x="6801245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1" name="Freeform: Shape 1830">
              <a:extLst>
                <a:ext uri="{FF2B5EF4-FFF2-40B4-BE49-F238E27FC236}">
                  <a16:creationId xmlns:a16="http://schemas.microsoft.com/office/drawing/2014/main" id="{E8DB4D0E-BCD5-462B-9465-8EE95CBFDD50}"/>
                </a:ext>
              </a:extLst>
            </p:cNvPr>
            <p:cNvSpPr/>
            <p:nvPr/>
          </p:nvSpPr>
          <p:spPr>
            <a:xfrm>
              <a:off x="6806294" y="4535494"/>
              <a:ext cx="8864" cy="12431"/>
            </a:xfrm>
            <a:custGeom>
              <a:avLst/>
              <a:gdLst>
                <a:gd name="connsiteX0" fmla="*/ 0 w 8864"/>
                <a:gd name="connsiteY0" fmla="*/ 0 h 12431"/>
                <a:gd name="connsiteX1" fmla="*/ 0 w 8864"/>
                <a:gd name="connsiteY1" fmla="*/ 0 h 12431"/>
                <a:gd name="connsiteX2" fmla="*/ 8864 w 886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64" h="12431">
                  <a:moveTo>
                    <a:pt x="0" y="0"/>
                  </a:moveTo>
                  <a:lnTo>
                    <a:pt x="0" y="0"/>
                  </a:lnTo>
                  <a:lnTo>
                    <a:pt x="8864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2" name="Freeform: Shape 1831">
              <a:extLst>
                <a:ext uri="{FF2B5EF4-FFF2-40B4-BE49-F238E27FC236}">
                  <a16:creationId xmlns:a16="http://schemas.microsoft.com/office/drawing/2014/main" id="{04DCF8AB-B6B7-4D6B-B31F-2B13C8130064}"/>
                </a:ext>
              </a:extLst>
            </p:cNvPr>
            <p:cNvSpPr/>
            <p:nvPr/>
          </p:nvSpPr>
          <p:spPr>
            <a:xfrm>
              <a:off x="6815159" y="4535494"/>
              <a:ext cx="20197" cy="12431"/>
            </a:xfrm>
            <a:custGeom>
              <a:avLst/>
              <a:gdLst>
                <a:gd name="connsiteX0" fmla="*/ 0 w 20197"/>
                <a:gd name="connsiteY0" fmla="*/ 0 h 12431"/>
                <a:gd name="connsiteX1" fmla="*/ 0 w 20197"/>
                <a:gd name="connsiteY1" fmla="*/ 0 h 12431"/>
                <a:gd name="connsiteX2" fmla="*/ 20197 w 2019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97" h="12431">
                  <a:moveTo>
                    <a:pt x="0" y="0"/>
                  </a:moveTo>
                  <a:lnTo>
                    <a:pt x="0" y="0"/>
                  </a:lnTo>
                  <a:lnTo>
                    <a:pt x="20197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3" name="Freeform: Shape 1832">
              <a:extLst>
                <a:ext uri="{FF2B5EF4-FFF2-40B4-BE49-F238E27FC236}">
                  <a16:creationId xmlns:a16="http://schemas.microsoft.com/office/drawing/2014/main" id="{9D3696FC-7002-4664-960D-D9326CE6AB98}"/>
                </a:ext>
              </a:extLst>
            </p:cNvPr>
            <p:cNvSpPr/>
            <p:nvPr/>
          </p:nvSpPr>
          <p:spPr>
            <a:xfrm>
              <a:off x="6835356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4" name="Freeform: Shape 1833">
              <a:extLst>
                <a:ext uri="{FF2B5EF4-FFF2-40B4-BE49-F238E27FC236}">
                  <a16:creationId xmlns:a16="http://schemas.microsoft.com/office/drawing/2014/main" id="{1017C6B6-673B-4898-9B7C-145D1732AAB1}"/>
                </a:ext>
              </a:extLst>
            </p:cNvPr>
            <p:cNvSpPr/>
            <p:nvPr/>
          </p:nvSpPr>
          <p:spPr>
            <a:xfrm>
              <a:off x="6840405" y="4535494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5" name="Freeform: Shape 1834">
              <a:extLst>
                <a:ext uri="{FF2B5EF4-FFF2-40B4-BE49-F238E27FC236}">
                  <a16:creationId xmlns:a16="http://schemas.microsoft.com/office/drawing/2014/main" id="{130AFB2B-89B3-430C-BB61-8475A92DE51B}"/>
                </a:ext>
              </a:extLst>
            </p:cNvPr>
            <p:cNvSpPr/>
            <p:nvPr/>
          </p:nvSpPr>
          <p:spPr>
            <a:xfrm>
              <a:off x="6850504" y="4535494"/>
              <a:ext cx="13913" cy="12431"/>
            </a:xfrm>
            <a:custGeom>
              <a:avLst/>
              <a:gdLst>
                <a:gd name="connsiteX0" fmla="*/ 0 w 13913"/>
                <a:gd name="connsiteY0" fmla="*/ 0 h 12431"/>
                <a:gd name="connsiteX1" fmla="*/ 0 w 13913"/>
                <a:gd name="connsiteY1" fmla="*/ 0 h 12431"/>
                <a:gd name="connsiteX2" fmla="*/ 13914 w 1391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13" h="12431">
                  <a:moveTo>
                    <a:pt x="0" y="0"/>
                  </a:moveTo>
                  <a:lnTo>
                    <a:pt x="0" y="0"/>
                  </a:lnTo>
                  <a:lnTo>
                    <a:pt x="13914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6" name="Freeform: Shape 1835">
              <a:extLst>
                <a:ext uri="{FF2B5EF4-FFF2-40B4-BE49-F238E27FC236}">
                  <a16:creationId xmlns:a16="http://schemas.microsoft.com/office/drawing/2014/main" id="{4BFF4F38-0926-4792-9D66-C38CF18D7FB5}"/>
                </a:ext>
              </a:extLst>
            </p:cNvPr>
            <p:cNvSpPr/>
            <p:nvPr/>
          </p:nvSpPr>
          <p:spPr>
            <a:xfrm>
              <a:off x="6864417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7" name="Freeform: Shape 1836">
              <a:extLst>
                <a:ext uri="{FF2B5EF4-FFF2-40B4-BE49-F238E27FC236}">
                  <a16:creationId xmlns:a16="http://schemas.microsoft.com/office/drawing/2014/main" id="{FE1BD8DB-A0B7-4D6D-A698-4DACF4A6E9D2}"/>
                </a:ext>
              </a:extLst>
            </p:cNvPr>
            <p:cNvSpPr/>
            <p:nvPr/>
          </p:nvSpPr>
          <p:spPr>
            <a:xfrm>
              <a:off x="6869467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8" name="Freeform: Shape 1837">
              <a:extLst>
                <a:ext uri="{FF2B5EF4-FFF2-40B4-BE49-F238E27FC236}">
                  <a16:creationId xmlns:a16="http://schemas.microsoft.com/office/drawing/2014/main" id="{D7ABFE72-E536-4797-92C7-C25BA15DE702}"/>
                </a:ext>
              </a:extLst>
            </p:cNvPr>
            <p:cNvSpPr/>
            <p:nvPr/>
          </p:nvSpPr>
          <p:spPr>
            <a:xfrm>
              <a:off x="6874516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39" name="Freeform: Shape 1838">
              <a:extLst>
                <a:ext uri="{FF2B5EF4-FFF2-40B4-BE49-F238E27FC236}">
                  <a16:creationId xmlns:a16="http://schemas.microsoft.com/office/drawing/2014/main" id="{85DD8A70-72AE-410F-A090-61ECFB51CA11}"/>
                </a:ext>
              </a:extLst>
            </p:cNvPr>
            <p:cNvSpPr/>
            <p:nvPr/>
          </p:nvSpPr>
          <p:spPr>
            <a:xfrm>
              <a:off x="6879565" y="4535494"/>
              <a:ext cx="20197" cy="12431"/>
            </a:xfrm>
            <a:custGeom>
              <a:avLst/>
              <a:gdLst>
                <a:gd name="connsiteX0" fmla="*/ 0 w 20197"/>
                <a:gd name="connsiteY0" fmla="*/ 0 h 12431"/>
                <a:gd name="connsiteX1" fmla="*/ 0 w 20197"/>
                <a:gd name="connsiteY1" fmla="*/ 0 h 12431"/>
                <a:gd name="connsiteX2" fmla="*/ 20197 w 2019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97" h="12431">
                  <a:moveTo>
                    <a:pt x="0" y="0"/>
                  </a:moveTo>
                  <a:lnTo>
                    <a:pt x="0" y="0"/>
                  </a:lnTo>
                  <a:lnTo>
                    <a:pt x="20197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0" name="Freeform: Shape 1839">
              <a:extLst>
                <a:ext uri="{FF2B5EF4-FFF2-40B4-BE49-F238E27FC236}">
                  <a16:creationId xmlns:a16="http://schemas.microsoft.com/office/drawing/2014/main" id="{E7E78F3B-4D05-4AAD-84B2-F3F77DE54006}"/>
                </a:ext>
              </a:extLst>
            </p:cNvPr>
            <p:cNvSpPr/>
            <p:nvPr/>
          </p:nvSpPr>
          <p:spPr>
            <a:xfrm>
              <a:off x="6899763" y="4535494"/>
              <a:ext cx="8752" cy="12431"/>
            </a:xfrm>
            <a:custGeom>
              <a:avLst/>
              <a:gdLst>
                <a:gd name="connsiteX0" fmla="*/ 0 w 8752"/>
                <a:gd name="connsiteY0" fmla="*/ 0 h 12431"/>
                <a:gd name="connsiteX1" fmla="*/ 0 w 8752"/>
                <a:gd name="connsiteY1" fmla="*/ 0 h 12431"/>
                <a:gd name="connsiteX2" fmla="*/ 8752 w 8752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52" h="12431">
                  <a:moveTo>
                    <a:pt x="0" y="0"/>
                  </a:moveTo>
                  <a:lnTo>
                    <a:pt x="0" y="0"/>
                  </a:lnTo>
                  <a:lnTo>
                    <a:pt x="8752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1" name="Freeform: Shape 1840">
              <a:extLst>
                <a:ext uri="{FF2B5EF4-FFF2-40B4-BE49-F238E27FC236}">
                  <a16:creationId xmlns:a16="http://schemas.microsoft.com/office/drawing/2014/main" id="{D0B61DCA-9135-4507-B837-15C6F5B0ED90}"/>
                </a:ext>
              </a:extLst>
            </p:cNvPr>
            <p:cNvSpPr/>
            <p:nvPr/>
          </p:nvSpPr>
          <p:spPr>
            <a:xfrm>
              <a:off x="6908515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2" name="Freeform: Shape 1841">
              <a:extLst>
                <a:ext uri="{FF2B5EF4-FFF2-40B4-BE49-F238E27FC236}">
                  <a16:creationId xmlns:a16="http://schemas.microsoft.com/office/drawing/2014/main" id="{46A2838B-A6EF-451C-A5B6-A8780DF4714E}"/>
                </a:ext>
              </a:extLst>
            </p:cNvPr>
            <p:cNvSpPr/>
            <p:nvPr/>
          </p:nvSpPr>
          <p:spPr>
            <a:xfrm>
              <a:off x="6913564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3" name="Freeform: Shape 1842">
              <a:extLst>
                <a:ext uri="{FF2B5EF4-FFF2-40B4-BE49-F238E27FC236}">
                  <a16:creationId xmlns:a16="http://schemas.microsoft.com/office/drawing/2014/main" id="{4703D433-4A59-45AF-9BFF-AE89D82DE298}"/>
                </a:ext>
              </a:extLst>
            </p:cNvPr>
            <p:cNvSpPr/>
            <p:nvPr/>
          </p:nvSpPr>
          <p:spPr>
            <a:xfrm>
              <a:off x="6918614" y="4535494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4" name="Freeform: Shape 1843">
              <a:extLst>
                <a:ext uri="{FF2B5EF4-FFF2-40B4-BE49-F238E27FC236}">
                  <a16:creationId xmlns:a16="http://schemas.microsoft.com/office/drawing/2014/main" id="{D81E6D49-ACE6-4492-8B50-CC03900340CC}"/>
                </a:ext>
              </a:extLst>
            </p:cNvPr>
            <p:cNvSpPr/>
            <p:nvPr/>
          </p:nvSpPr>
          <p:spPr>
            <a:xfrm>
              <a:off x="6928712" y="4535494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5" name="Freeform: Shape 1844">
              <a:extLst>
                <a:ext uri="{FF2B5EF4-FFF2-40B4-BE49-F238E27FC236}">
                  <a16:creationId xmlns:a16="http://schemas.microsoft.com/office/drawing/2014/main" id="{6D543775-E1D9-40AA-B8B0-896917DCEC92}"/>
                </a:ext>
              </a:extLst>
            </p:cNvPr>
            <p:cNvSpPr/>
            <p:nvPr/>
          </p:nvSpPr>
          <p:spPr>
            <a:xfrm>
              <a:off x="6938811" y="453549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6" name="Freeform: Shape 1845">
              <a:extLst>
                <a:ext uri="{FF2B5EF4-FFF2-40B4-BE49-F238E27FC236}">
                  <a16:creationId xmlns:a16="http://schemas.microsoft.com/office/drawing/2014/main" id="{BE5E369E-F788-4274-8D2F-49D8304137E0}"/>
                </a:ext>
              </a:extLst>
            </p:cNvPr>
            <p:cNvSpPr/>
            <p:nvPr/>
          </p:nvSpPr>
          <p:spPr>
            <a:xfrm>
              <a:off x="6943860" y="4513241"/>
              <a:ext cx="11220" cy="22253"/>
            </a:xfrm>
            <a:custGeom>
              <a:avLst/>
              <a:gdLst>
                <a:gd name="connsiteX0" fmla="*/ 0 w 11220"/>
                <a:gd name="connsiteY0" fmla="*/ 22253 h 22253"/>
                <a:gd name="connsiteX1" fmla="*/ 0 w 11220"/>
                <a:gd name="connsiteY1" fmla="*/ 22253 h 22253"/>
                <a:gd name="connsiteX2" fmla="*/ 0 w 11220"/>
                <a:gd name="connsiteY2" fmla="*/ 0 h 22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22253">
                  <a:moveTo>
                    <a:pt x="0" y="22253"/>
                  </a:moveTo>
                  <a:lnTo>
                    <a:pt x="0" y="22253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7" name="Freeform: Shape 1846">
              <a:extLst>
                <a:ext uri="{FF2B5EF4-FFF2-40B4-BE49-F238E27FC236}">
                  <a16:creationId xmlns:a16="http://schemas.microsoft.com/office/drawing/2014/main" id="{DC1D400E-C642-49DD-92BF-88E09C97495A}"/>
                </a:ext>
              </a:extLst>
            </p:cNvPr>
            <p:cNvSpPr/>
            <p:nvPr/>
          </p:nvSpPr>
          <p:spPr>
            <a:xfrm>
              <a:off x="6943860" y="451324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8" name="Freeform: Shape 1847">
              <a:extLst>
                <a:ext uri="{FF2B5EF4-FFF2-40B4-BE49-F238E27FC236}">
                  <a16:creationId xmlns:a16="http://schemas.microsoft.com/office/drawing/2014/main" id="{A121E28E-9827-42E9-A1DD-A5F940B97345}"/>
                </a:ext>
              </a:extLst>
            </p:cNvPr>
            <p:cNvSpPr/>
            <p:nvPr/>
          </p:nvSpPr>
          <p:spPr>
            <a:xfrm>
              <a:off x="6948909" y="451324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49" name="Freeform: Shape 1848">
              <a:extLst>
                <a:ext uri="{FF2B5EF4-FFF2-40B4-BE49-F238E27FC236}">
                  <a16:creationId xmlns:a16="http://schemas.microsoft.com/office/drawing/2014/main" id="{29718885-D2C1-4163-B06C-1BC9AE935A3F}"/>
                </a:ext>
              </a:extLst>
            </p:cNvPr>
            <p:cNvSpPr/>
            <p:nvPr/>
          </p:nvSpPr>
          <p:spPr>
            <a:xfrm>
              <a:off x="6953959" y="4513241"/>
              <a:ext cx="13913" cy="12431"/>
            </a:xfrm>
            <a:custGeom>
              <a:avLst/>
              <a:gdLst>
                <a:gd name="connsiteX0" fmla="*/ 0 w 13913"/>
                <a:gd name="connsiteY0" fmla="*/ 0 h 12431"/>
                <a:gd name="connsiteX1" fmla="*/ 0 w 13913"/>
                <a:gd name="connsiteY1" fmla="*/ 0 h 12431"/>
                <a:gd name="connsiteX2" fmla="*/ 13914 w 1391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13" h="12431">
                  <a:moveTo>
                    <a:pt x="0" y="0"/>
                  </a:moveTo>
                  <a:lnTo>
                    <a:pt x="0" y="0"/>
                  </a:lnTo>
                  <a:lnTo>
                    <a:pt x="13914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0" name="Freeform: Shape 1849">
              <a:extLst>
                <a:ext uri="{FF2B5EF4-FFF2-40B4-BE49-F238E27FC236}">
                  <a16:creationId xmlns:a16="http://schemas.microsoft.com/office/drawing/2014/main" id="{91F71D56-8E09-48D2-BBE3-3BC21228BF14}"/>
                </a:ext>
              </a:extLst>
            </p:cNvPr>
            <p:cNvSpPr/>
            <p:nvPr/>
          </p:nvSpPr>
          <p:spPr>
            <a:xfrm>
              <a:off x="6967872" y="451324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1" name="Freeform: Shape 1850">
              <a:extLst>
                <a:ext uri="{FF2B5EF4-FFF2-40B4-BE49-F238E27FC236}">
                  <a16:creationId xmlns:a16="http://schemas.microsoft.com/office/drawing/2014/main" id="{32FD3A5B-77F9-4455-9889-9E4A3E033619}"/>
                </a:ext>
              </a:extLst>
            </p:cNvPr>
            <p:cNvSpPr/>
            <p:nvPr/>
          </p:nvSpPr>
          <p:spPr>
            <a:xfrm>
              <a:off x="6972922" y="451324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2" name="Freeform: Shape 1851">
              <a:extLst>
                <a:ext uri="{FF2B5EF4-FFF2-40B4-BE49-F238E27FC236}">
                  <a16:creationId xmlns:a16="http://schemas.microsoft.com/office/drawing/2014/main" id="{31178B7B-17F0-4F72-8602-BB01A5CEEB71}"/>
                </a:ext>
              </a:extLst>
            </p:cNvPr>
            <p:cNvSpPr/>
            <p:nvPr/>
          </p:nvSpPr>
          <p:spPr>
            <a:xfrm>
              <a:off x="6977971" y="451324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3" name="Freeform: Shape 1852">
              <a:extLst>
                <a:ext uri="{FF2B5EF4-FFF2-40B4-BE49-F238E27FC236}">
                  <a16:creationId xmlns:a16="http://schemas.microsoft.com/office/drawing/2014/main" id="{DEC0DCEF-C02A-428D-A9E8-0659F07658B2}"/>
                </a:ext>
              </a:extLst>
            </p:cNvPr>
            <p:cNvSpPr/>
            <p:nvPr/>
          </p:nvSpPr>
          <p:spPr>
            <a:xfrm>
              <a:off x="6983020" y="451324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4" name="Freeform: Shape 1853">
              <a:extLst>
                <a:ext uri="{FF2B5EF4-FFF2-40B4-BE49-F238E27FC236}">
                  <a16:creationId xmlns:a16="http://schemas.microsoft.com/office/drawing/2014/main" id="{1AAA03FB-2B6C-408B-B8AC-298C70A54FA4}"/>
                </a:ext>
              </a:extLst>
            </p:cNvPr>
            <p:cNvSpPr/>
            <p:nvPr/>
          </p:nvSpPr>
          <p:spPr>
            <a:xfrm>
              <a:off x="6988070" y="4513241"/>
              <a:ext cx="13913" cy="12431"/>
            </a:xfrm>
            <a:custGeom>
              <a:avLst/>
              <a:gdLst>
                <a:gd name="connsiteX0" fmla="*/ 0 w 13913"/>
                <a:gd name="connsiteY0" fmla="*/ 0 h 12431"/>
                <a:gd name="connsiteX1" fmla="*/ 0 w 13913"/>
                <a:gd name="connsiteY1" fmla="*/ 0 h 12431"/>
                <a:gd name="connsiteX2" fmla="*/ 13914 w 1391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13" h="12431">
                  <a:moveTo>
                    <a:pt x="0" y="0"/>
                  </a:moveTo>
                  <a:lnTo>
                    <a:pt x="0" y="0"/>
                  </a:lnTo>
                  <a:lnTo>
                    <a:pt x="13914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5" name="Freeform: Shape 1854">
              <a:extLst>
                <a:ext uri="{FF2B5EF4-FFF2-40B4-BE49-F238E27FC236}">
                  <a16:creationId xmlns:a16="http://schemas.microsoft.com/office/drawing/2014/main" id="{CD7FCFB6-D775-4AD2-995C-9429284AC323}"/>
                </a:ext>
              </a:extLst>
            </p:cNvPr>
            <p:cNvSpPr/>
            <p:nvPr/>
          </p:nvSpPr>
          <p:spPr>
            <a:xfrm>
              <a:off x="7001983" y="451324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6" name="Freeform: Shape 1855">
              <a:extLst>
                <a:ext uri="{FF2B5EF4-FFF2-40B4-BE49-F238E27FC236}">
                  <a16:creationId xmlns:a16="http://schemas.microsoft.com/office/drawing/2014/main" id="{C92C2DF8-DF8B-4365-BC76-52A9C2E9FDAA}"/>
                </a:ext>
              </a:extLst>
            </p:cNvPr>
            <p:cNvSpPr/>
            <p:nvPr/>
          </p:nvSpPr>
          <p:spPr>
            <a:xfrm>
              <a:off x="7007033" y="451324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7" name="Freeform: Shape 1856">
              <a:extLst>
                <a:ext uri="{FF2B5EF4-FFF2-40B4-BE49-F238E27FC236}">
                  <a16:creationId xmlns:a16="http://schemas.microsoft.com/office/drawing/2014/main" id="{5F3ECEED-A00E-4A8C-9EF6-38EEE7866FCC}"/>
                </a:ext>
              </a:extLst>
            </p:cNvPr>
            <p:cNvSpPr/>
            <p:nvPr/>
          </p:nvSpPr>
          <p:spPr>
            <a:xfrm>
              <a:off x="7012082" y="451324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8" name="Freeform: Shape 1857">
              <a:extLst>
                <a:ext uri="{FF2B5EF4-FFF2-40B4-BE49-F238E27FC236}">
                  <a16:creationId xmlns:a16="http://schemas.microsoft.com/office/drawing/2014/main" id="{6F742ECB-ACD2-41D9-AC63-7B6866E5BBE3}"/>
                </a:ext>
              </a:extLst>
            </p:cNvPr>
            <p:cNvSpPr/>
            <p:nvPr/>
          </p:nvSpPr>
          <p:spPr>
            <a:xfrm>
              <a:off x="7017131" y="451324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9" name="Freeform: Shape 1858">
              <a:extLst>
                <a:ext uri="{FF2B5EF4-FFF2-40B4-BE49-F238E27FC236}">
                  <a16:creationId xmlns:a16="http://schemas.microsoft.com/office/drawing/2014/main" id="{C3E17081-10CC-4DA6-B53D-59E7AF0861C9}"/>
                </a:ext>
              </a:extLst>
            </p:cNvPr>
            <p:cNvSpPr/>
            <p:nvPr/>
          </p:nvSpPr>
          <p:spPr>
            <a:xfrm>
              <a:off x="7022180" y="4513241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0" name="Freeform: Shape 1859">
              <a:extLst>
                <a:ext uri="{FF2B5EF4-FFF2-40B4-BE49-F238E27FC236}">
                  <a16:creationId xmlns:a16="http://schemas.microsoft.com/office/drawing/2014/main" id="{5023329F-9740-4B89-AE9A-A776FE6CBAF9}"/>
                </a:ext>
              </a:extLst>
            </p:cNvPr>
            <p:cNvSpPr/>
            <p:nvPr/>
          </p:nvSpPr>
          <p:spPr>
            <a:xfrm>
              <a:off x="7037328" y="451324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1" name="Freeform: Shape 1860">
              <a:extLst>
                <a:ext uri="{FF2B5EF4-FFF2-40B4-BE49-F238E27FC236}">
                  <a16:creationId xmlns:a16="http://schemas.microsoft.com/office/drawing/2014/main" id="{8ACBEF9E-30AA-4D34-B3F7-C32962F9966F}"/>
                </a:ext>
              </a:extLst>
            </p:cNvPr>
            <p:cNvSpPr/>
            <p:nvPr/>
          </p:nvSpPr>
          <p:spPr>
            <a:xfrm>
              <a:off x="7042378" y="4513241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2" name="Freeform: Shape 1861">
              <a:extLst>
                <a:ext uri="{FF2B5EF4-FFF2-40B4-BE49-F238E27FC236}">
                  <a16:creationId xmlns:a16="http://schemas.microsoft.com/office/drawing/2014/main" id="{CCE3EEAD-DF76-486D-B876-DDF18EE36769}"/>
                </a:ext>
              </a:extLst>
            </p:cNvPr>
            <p:cNvSpPr/>
            <p:nvPr/>
          </p:nvSpPr>
          <p:spPr>
            <a:xfrm>
              <a:off x="7046193" y="451324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3" name="Freeform: Shape 1862">
              <a:extLst>
                <a:ext uri="{FF2B5EF4-FFF2-40B4-BE49-F238E27FC236}">
                  <a16:creationId xmlns:a16="http://schemas.microsoft.com/office/drawing/2014/main" id="{B1F49BFF-7324-4DCC-9D02-5BBA0433E993}"/>
                </a:ext>
              </a:extLst>
            </p:cNvPr>
            <p:cNvSpPr/>
            <p:nvPr/>
          </p:nvSpPr>
          <p:spPr>
            <a:xfrm>
              <a:off x="7051242" y="451324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4" name="Freeform: Shape 1863">
              <a:extLst>
                <a:ext uri="{FF2B5EF4-FFF2-40B4-BE49-F238E27FC236}">
                  <a16:creationId xmlns:a16="http://schemas.microsoft.com/office/drawing/2014/main" id="{F6C7D4B5-CBE8-47E1-A91A-81B80D6F106C}"/>
                </a:ext>
              </a:extLst>
            </p:cNvPr>
            <p:cNvSpPr/>
            <p:nvPr/>
          </p:nvSpPr>
          <p:spPr>
            <a:xfrm>
              <a:off x="7056291" y="4513241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5" name="Freeform: Shape 1864">
              <a:extLst>
                <a:ext uri="{FF2B5EF4-FFF2-40B4-BE49-F238E27FC236}">
                  <a16:creationId xmlns:a16="http://schemas.microsoft.com/office/drawing/2014/main" id="{A55630C6-A4FF-4C40-8C55-7DC6E7D764ED}"/>
                </a:ext>
              </a:extLst>
            </p:cNvPr>
            <p:cNvSpPr/>
            <p:nvPr/>
          </p:nvSpPr>
          <p:spPr>
            <a:xfrm>
              <a:off x="7071439" y="451324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6" name="Freeform: Shape 1865">
              <a:extLst>
                <a:ext uri="{FF2B5EF4-FFF2-40B4-BE49-F238E27FC236}">
                  <a16:creationId xmlns:a16="http://schemas.microsoft.com/office/drawing/2014/main" id="{6905EBA6-20DB-4AA2-B002-9AC1FCFAB0FE}"/>
                </a:ext>
              </a:extLst>
            </p:cNvPr>
            <p:cNvSpPr/>
            <p:nvPr/>
          </p:nvSpPr>
          <p:spPr>
            <a:xfrm>
              <a:off x="7076488" y="451324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7" name="Freeform: Shape 1866">
              <a:extLst>
                <a:ext uri="{FF2B5EF4-FFF2-40B4-BE49-F238E27FC236}">
                  <a16:creationId xmlns:a16="http://schemas.microsoft.com/office/drawing/2014/main" id="{365FBD3B-7D8F-48D3-A447-8CD9B3069618}"/>
                </a:ext>
              </a:extLst>
            </p:cNvPr>
            <p:cNvSpPr/>
            <p:nvPr/>
          </p:nvSpPr>
          <p:spPr>
            <a:xfrm>
              <a:off x="7081538" y="451324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8" name="Freeform: Shape 1867">
              <a:extLst>
                <a:ext uri="{FF2B5EF4-FFF2-40B4-BE49-F238E27FC236}">
                  <a16:creationId xmlns:a16="http://schemas.microsoft.com/office/drawing/2014/main" id="{90C42B6D-2125-481F-A51D-29D1DFD2F6B7}"/>
                </a:ext>
              </a:extLst>
            </p:cNvPr>
            <p:cNvSpPr/>
            <p:nvPr/>
          </p:nvSpPr>
          <p:spPr>
            <a:xfrm>
              <a:off x="7086587" y="451324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69" name="Freeform: Shape 1868">
              <a:extLst>
                <a:ext uri="{FF2B5EF4-FFF2-40B4-BE49-F238E27FC236}">
                  <a16:creationId xmlns:a16="http://schemas.microsoft.com/office/drawing/2014/main" id="{29408184-8897-4B0D-B5B1-68301DFD8469}"/>
                </a:ext>
              </a:extLst>
            </p:cNvPr>
            <p:cNvSpPr/>
            <p:nvPr/>
          </p:nvSpPr>
          <p:spPr>
            <a:xfrm>
              <a:off x="7091636" y="4513241"/>
              <a:ext cx="18850" cy="12431"/>
            </a:xfrm>
            <a:custGeom>
              <a:avLst/>
              <a:gdLst>
                <a:gd name="connsiteX0" fmla="*/ 0 w 18850"/>
                <a:gd name="connsiteY0" fmla="*/ 0 h 12431"/>
                <a:gd name="connsiteX1" fmla="*/ 0 w 18850"/>
                <a:gd name="connsiteY1" fmla="*/ 0 h 12431"/>
                <a:gd name="connsiteX2" fmla="*/ 18851 w 18850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50" h="12431">
                  <a:moveTo>
                    <a:pt x="0" y="0"/>
                  </a:moveTo>
                  <a:lnTo>
                    <a:pt x="0" y="0"/>
                  </a:lnTo>
                  <a:lnTo>
                    <a:pt x="18851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0" name="Freeform: Shape 1869">
              <a:extLst>
                <a:ext uri="{FF2B5EF4-FFF2-40B4-BE49-F238E27FC236}">
                  <a16:creationId xmlns:a16="http://schemas.microsoft.com/office/drawing/2014/main" id="{656F273F-20BC-4DC5-AAB2-84B6CFA595A0}"/>
                </a:ext>
              </a:extLst>
            </p:cNvPr>
            <p:cNvSpPr/>
            <p:nvPr/>
          </p:nvSpPr>
          <p:spPr>
            <a:xfrm>
              <a:off x="7110487" y="451324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1" name="Freeform: Shape 1870">
              <a:extLst>
                <a:ext uri="{FF2B5EF4-FFF2-40B4-BE49-F238E27FC236}">
                  <a16:creationId xmlns:a16="http://schemas.microsoft.com/office/drawing/2014/main" id="{E98A3417-8881-4CF9-9EEF-847F5C74E769}"/>
                </a:ext>
              </a:extLst>
            </p:cNvPr>
            <p:cNvSpPr/>
            <p:nvPr/>
          </p:nvSpPr>
          <p:spPr>
            <a:xfrm>
              <a:off x="7115537" y="451324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2" name="Freeform: Shape 1871">
              <a:extLst>
                <a:ext uri="{FF2B5EF4-FFF2-40B4-BE49-F238E27FC236}">
                  <a16:creationId xmlns:a16="http://schemas.microsoft.com/office/drawing/2014/main" id="{B2118652-031F-4C15-BC54-FDE43D00A2F9}"/>
                </a:ext>
              </a:extLst>
            </p:cNvPr>
            <p:cNvSpPr/>
            <p:nvPr/>
          </p:nvSpPr>
          <p:spPr>
            <a:xfrm>
              <a:off x="7120586" y="4513241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3" name="Freeform: Shape 1872">
              <a:extLst>
                <a:ext uri="{FF2B5EF4-FFF2-40B4-BE49-F238E27FC236}">
                  <a16:creationId xmlns:a16="http://schemas.microsoft.com/office/drawing/2014/main" id="{F02B125A-B54E-43CD-8D3F-99D90D7E4F78}"/>
                </a:ext>
              </a:extLst>
            </p:cNvPr>
            <p:cNvSpPr/>
            <p:nvPr/>
          </p:nvSpPr>
          <p:spPr>
            <a:xfrm>
              <a:off x="7125635" y="4513241"/>
              <a:ext cx="15148" cy="12431"/>
            </a:xfrm>
            <a:custGeom>
              <a:avLst/>
              <a:gdLst>
                <a:gd name="connsiteX0" fmla="*/ 0 w 15148"/>
                <a:gd name="connsiteY0" fmla="*/ 0 h 12431"/>
                <a:gd name="connsiteX1" fmla="*/ 0 w 15148"/>
                <a:gd name="connsiteY1" fmla="*/ 0 h 12431"/>
                <a:gd name="connsiteX2" fmla="*/ 15148 w 151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8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4" name="Freeform: Shape 1873">
              <a:extLst>
                <a:ext uri="{FF2B5EF4-FFF2-40B4-BE49-F238E27FC236}">
                  <a16:creationId xmlns:a16="http://schemas.microsoft.com/office/drawing/2014/main" id="{33110371-E257-4D14-85AC-18BACD52D875}"/>
                </a:ext>
              </a:extLst>
            </p:cNvPr>
            <p:cNvSpPr/>
            <p:nvPr/>
          </p:nvSpPr>
          <p:spPr>
            <a:xfrm>
              <a:off x="7140783" y="4488004"/>
              <a:ext cx="11220" cy="25236"/>
            </a:xfrm>
            <a:custGeom>
              <a:avLst/>
              <a:gdLst>
                <a:gd name="connsiteX0" fmla="*/ 0 w 11220"/>
                <a:gd name="connsiteY0" fmla="*/ 25237 h 25236"/>
                <a:gd name="connsiteX1" fmla="*/ 0 w 11220"/>
                <a:gd name="connsiteY1" fmla="*/ 25237 h 25236"/>
                <a:gd name="connsiteX2" fmla="*/ 0 w 11220"/>
                <a:gd name="connsiteY2" fmla="*/ 0 h 25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25236">
                  <a:moveTo>
                    <a:pt x="0" y="25237"/>
                  </a:moveTo>
                  <a:lnTo>
                    <a:pt x="0" y="25237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5" name="Freeform: Shape 1874">
              <a:extLst>
                <a:ext uri="{FF2B5EF4-FFF2-40B4-BE49-F238E27FC236}">
                  <a16:creationId xmlns:a16="http://schemas.microsoft.com/office/drawing/2014/main" id="{2B6EBB7D-20B9-4046-A9C3-26B3FA8B815F}"/>
                </a:ext>
              </a:extLst>
            </p:cNvPr>
            <p:cNvSpPr/>
            <p:nvPr/>
          </p:nvSpPr>
          <p:spPr>
            <a:xfrm>
              <a:off x="7140783" y="4488004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6" name="Freeform: Shape 1875">
              <a:extLst>
                <a:ext uri="{FF2B5EF4-FFF2-40B4-BE49-F238E27FC236}">
                  <a16:creationId xmlns:a16="http://schemas.microsoft.com/office/drawing/2014/main" id="{55126C99-0F34-4C44-B1E3-974238A03320}"/>
                </a:ext>
              </a:extLst>
            </p:cNvPr>
            <p:cNvSpPr/>
            <p:nvPr/>
          </p:nvSpPr>
          <p:spPr>
            <a:xfrm>
              <a:off x="7144598" y="448800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7" name="Freeform: Shape 1876">
              <a:extLst>
                <a:ext uri="{FF2B5EF4-FFF2-40B4-BE49-F238E27FC236}">
                  <a16:creationId xmlns:a16="http://schemas.microsoft.com/office/drawing/2014/main" id="{49DF0D02-5DA9-4961-8FF0-9A11F7B954F4}"/>
                </a:ext>
              </a:extLst>
            </p:cNvPr>
            <p:cNvSpPr/>
            <p:nvPr/>
          </p:nvSpPr>
          <p:spPr>
            <a:xfrm>
              <a:off x="7149648" y="4461524"/>
              <a:ext cx="11220" cy="26480"/>
            </a:xfrm>
            <a:custGeom>
              <a:avLst/>
              <a:gdLst>
                <a:gd name="connsiteX0" fmla="*/ 0 w 11220"/>
                <a:gd name="connsiteY0" fmla="*/ 26480 h 26480"/>
                <a:gd name="connsiteX1" fmla="*/ 0 w 11220"/>
                <a:gd name="connsiteY1" fmla="*/ 26480 h 26480"/>
                <a:gd name="connsiteX2" fmla="*/ 0 w 11220"/>
                <a:gd name="connsiteY2" fmla="*/ 0 h 26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26480">
                  <a:moveTo>
                    <a:pt x="0" y="26480"/>
                  </a:moveTo>
                  <a:lnTo>
                    <a:pt x="0" y="26480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8" name="Freeform: Shape 1877">
              <a:extLst>
                <a:ext uri="{FF2B5EF4-FFF2-40B4-BE49-F238E27FC236}">
                  <a16:creationId xmlns:a16="http://schemas.microsoft.com/office/drawing/2014/main" id="{1657DCF7-60DF-404A-90F9-63E46485FBEA}"/>
                </a:ext>
              </a:extLst>
            </p:cNvPr>
            <p:cNvSpPr/>
            <p:nvPr/>
          </p:nvSpPr>
          <p:spPr>
            <a:xfrm>
              <a:off x="7149648" y="446152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79" name="Freeform: Shape 1878">
              <a:extLst>
                <a:ext uri="{FF2B5EF4-FFF2-40B4-BE49-F238E27FC236}">
                  <a16:creationId xmlns:a16="http://schemas.microsoft.com/office/drawing/2014/main" id="{CFCC6ECD-F02D-4FB6-8A1E-7FA5F9C9D277}"/>
                </a:ext>
              </a:extLst>
            </p:cNvPr>
            <p:cNvSpPr/>
            <p:nvPr/>
          </p:nvSpPr>
          <p:spPr>
            <a:xfrm>
              <a:off x="7154697" y="446152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0" name="Freeform: Shape 1879">
              <a:extLst>
                <a:ext uri="{FF2B5EF4-FFF2-40B4-BE49-F238E27FC236}">
                  <a16:creationId xmlns:a16="http://schemas.microsoft.com/office/drawing/2014/main" id="{7D562ECD-3D12-4BFE-97D0-5FD55DEC0A22}"/>
                </a:ext>
              </a:extLst>
            </p:cNvPr>
            <p:cNvSpPr/>
            <p:nvPr/>
          </p:nvSpPr>
          <p:spPr>
            <a:xfrm>
              <a:off x="7159746" y="4461524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1" name="Freeform: Shape 1880">
              <a:extLst>
                <a:ext uri="{FF2B5EF4-FFF2-40B4-BE49-F238E27FC236}">
                  <a16:creationId xmlns:a16="http://schemas.microsoft.com/office/drawing/2014/main" id="{D0083BD7-7EF1-4AD0-B13C-6880238F223B}"/>
                </a:ext>
              </a:extLst>
            </p:cNvPr>
            <p:cNvSpPr/>
            <p:nvPr/>
          </p:nvSpPr>
          <p:spPr>
            <a:xfrm>
              <a:off x="7169845" y="446152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2" name="Freeform: Shape 1881">
              <a:extLst>
                <a:ext uri="{FF2B5EF4-FFF2-40B4-BE49-F238E27FC236}">
                  <a16:creationId xmlns:a16="http://schemas.microsoft.com/office/drawing/2014/main" id="{8AC965DD-C2FA-4516-8901-3F94B6790DE8}"/>
                </a:ext>
              </a:extLst>
            </p:cNvPr>
            <p:cNvSpPr/>
            <p:nvPr/>
          </p:nvSpPr>
          <p:spPr>
            <a:xfrm>
              <a:off x="7174894" y="446152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3" name="Freeform: Shape 1882">
              <a:extLst>
                <a:ext uri="{FF2B5EF4-FFF2-40B4-BE49-F238E27FC236}">
                  <a16:creationId xmlns:a16="http://schemas.microsoft.com/office/drawing/2014/main" id="{A1498118-2C5A-43D6-9644-0898285656FE}"/>
                </a:ext>
              </a:extLst>
            </p:cNvPr>
            <p:cNvSpPr/>
            <p:nvPr/>
          </p:nvSpPr>
          <p:spPr>
            <a:xfrm>
              <a:off x="7179943" y="446152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4" name="Freeform: Shape 1883">
              <a:extLst>
                <a:ext uri="{FF2B5EF4-FFF2-40B4-BE49-F238E27FC236}">
                  <a16:creationId xmlns:a16="http://schemas.microsoft.com/office/drawing/2014/main" id="{EAB7AC37-A533-4B8E-8FFA-0098E144BCF0}"/>
                </a:ext>
              </a:extLst>
            </p:cNvPr>
            <p:cNvSpPr/>
            <p:nvPr/>
          </p:nvSpPr>
          <p:spPr>
            <a:xfrm>
              <a:off x="7184993" y="4461524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5" name="Freeform: Shape 1884">
              <a:extLst>
                <a:ext uri="{FF2B5EF4-FFF2-40B4-BE49-F238E27FC236}">
                  <a16:creationId xmlns:a16="http://schemas.microsoft.com/office/drawing/2014/main" id="{ABCCD75D-FF3B-469B-B435-6C41FAC3F8BB}"/>
                </a:ext>
              </a:extLst>
            </p:cNvPr>
            <p:cNvSpPr/>
            <p:nvPr/>
          </p:nvSpPr>
          <p:spPr>
            <a:xfrm>
              <a:off x="7188808" y="4461524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6" name="Freeform: Shape 1885">
              <a:extLst>
                <a:ext uri="{FF2B5EF4-FFF2-40B4-BE49-F238E27FC236}">
                  <a16:creationId xmlns:a16="http://schemas.microsoft.com/office/drawing/2014/main" id="{357943B6-7641-4FBF-BE88-581704453690}"/>
                </a:ext>
              </a:extLst>
            </p:cNvPr>
            <p:cNvSpPr/>
            <p:nvPr/>
          </p:nvSpPr>
          <p:spPr>
            <a:xfrm>
              <a:off x="7193857" y="4434920"/>
              <a:ext cx="11220" cy="26604"/>
            </a:xfrm>
            <a:custGeom>
              <a:avLst/>
              <a:gdLst>
                <a:gd name="connsiteX0" fmla="*/ 0 w 11220"/>
                <a:gd name="connsiteY0" fmla="*/ 26604 h 26604"/>
                <a:gd name="connsiteX1" fmla="*/ 0 w 11220"/>
                <a:gd name="connsiteY1" fmla="*/ 26604 h 26604"/>
                <a:gd name="connsiteX2" fmla="*/ 0 w 11220"/>
                <a:gd name="connsiteY2" fmla="*/ 0 h 2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26604">
                  <a:moveTo>
                    <a:pt x="0" y="26604"/>
                  </a:moveTo>
                  <a:lnTo>
                    <a:pt x="0" y="2660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7" name="Freeform: Shape 1886">
              <a:extLst>
                <a:ext uri="{FF2B5EF4-FFF2-40B4-BE49-F238E27FC236}">
                  <a16:creationId xmlns:a16="http://schemas.microsoft.com/office/drawing/2014/main" id="{B07F88DF-C9AE-43EF-BE3E-AF34FDC6FE0A}"/>
                </a:ext>
              </a:extLst>
            </p:cNvPr>
            <p:cNvSpPr/>
            <p:nvPr/>
          </p:nvSpPr>
          <p:spPr>
            <a:xfrm>
              <a:off x="7193857" y="4434920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8" name="Freeform: Shape 1887">
              <a:extLst>
                <a:ext uri="{FF2B5EF4-FFF2-40B4-BE49-F238E27FC236}">
                  <a16:creationId xmlns:a16="http://schemas.microsoft.com/office/drawing/2014/main" id="{810801F9-CFFC-451F-94D6-C1074FB73A6F}"/>
                </a:ext>
              </a:extLst>
            </p:cNvPr>
            <p:cNvSpPr/>
            <p:nvPr/>
          </p:nvSpPr>
          <p:spPr>
            <a:xfrm>
              <a:off x="7203956" y="4408315"/>
              <a:ext cx="11220" cy="26604"/>
            </a:xfrm>
            <a:custGeom>
              <a:avLst/>
              <a:gdLst>
                <a:gd name="connsiteX0" fmla="*/ 0 w 11220"/>
                <a:gd name="connsiteY0" fmla="*/ 26604 h 26604"/>
                <a:gd name="connsiteX1" fmla="*/ 0 w 11220"/>
                <a:gd name="connsiteY1" fmla="*/ 26604 h 26604"/>
                <a:gd name="connsiteX2" fmla="*/ 0 w 11220"/>
                <a:gd name="connsiteY2" fmla="*/ 0 h 26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26604">
                  <a:moveTo>
                    <a:pt x="0" y="26604"/>
                  </a:moveTo>
                  <a:lnTo>
                    <a:pt x="0" y="26604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9" name="Freeform: Shape 1888">
              <a:extLst>
                <a:ext uri="{FF2B5EF4-FFF2-40B4-BE49-F238E27FC236}">
                  <a16:creationId xmlns:a16="http://schemas.microsoft.com/office/drawing/2014/main" id="{3776B2B8-6978-45F9-8C18-70BC3D8FCF12}"/>
                </a:ext>
              </a:extLst>
            </p:cNvPr>
            <p:cNvSpPr/>
            <p:nvPr/>
          </p:nvSpPr>
          <p:spPr>
            <a:xfrm>
              <a:off x="7203956" y="440831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0" name="Freeform: Shape 1889">
              <a:extLst>
                <a:ext uri="{FF2B5EF4-FFF2-40B4-BE49-F238E27FC236}">
                  <a16:creationId xmlns:a16="http://schemas.microsoft.com/office/drawing/2014/main" id="{76D062E6-043B-4652-95EB-F9D70C2D1198}"/>
                </a:ext>
              </a:extLst>
            </p:cNvPr>
            <p:cNvSpPr/>
            <p:nvPr/>
          </p:nvSpPr>
          <p:spPr>
            <a:xfrm>
              <a:off x="7209005" y="4408315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1" name="Freeform: Shape 1890">
              <a:extLst>
                <a:ext uri="{FF2B5EF4-FFF2-40B4-BE49-F238E27FC236}">
                  <a16:creationId xmlns:a16="http://schemas.microsoft.com/office/drawing/2014/main" id="{A9880FF6-F999-4604-A8BE-3BBB731FA5F8}"/>
                </a:ext>
              </a:extLst>
            </p:cNvPr>
            <p:cNvSpPr/>
            <p:nvPr/>
          </p:nvSpPr>
          <p:spPr>
            <a:xfrm>
              <a:off x="7219104" y="440831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2" name="Freeform: Shape 1891">
              <a:extLst>
                <a:ext uri="{FF2B5EF4-FFF2-40B4-BE49-F238E27FC236}">
                  <a16:creationId xmlns:a16="http://schemas.microsoft.com/office/drawing/2014/main" id="{5DE80421-F3D4-4D91-8ECB-33EB5AF8D737}"/>
                </a:ext>
              </a:extLst>
            </p:cNvPr>
            <p:cNvSpPr/>
            <p:nvPr/>
          </p:nvSpPr>
          <p:spPr>
            <a:xfrm>
              <a:off x="7224153" y="4408315"/>
              <a:ext cx="13913" cy="12431"/>
            </a:xfrm>
            <a:custGeom>
              <a:avLst/>
              <a:gdLst>
                <a:gd name="connsiteX0" fmla="*/ 0 w 13913"/>
                <a:gd name="connsiteY0" fmla="*/ 0 h 12431"/>
                <a:gd name="connsiteX1" fmla="*/ 0 w 13913"/>
                <a:gd name="connsiteY1" fmla="*/ 0 h 12431"/>
                <a:gd name="connsiteX2" fmla="*/ 13914 w 1391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13" h="12431">
                  <a:moveTo>
                    <a:pt x="0" y="0"/>
                  </a:moveTo>
                  <a:lnTo>
                    <a:pt x="0" y="0"/>
                  </a:lnTo>
                  <a:lnTo>
                    <a:pt x="13914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3" name="Freeform: Shape 1892">
              <a:extLst>
                <a:ext uri="{FF2B5EF4-FFF2-40B4-BE49-F238E27FC236}">
                  <a16:creationId xmlns:a16="http://schemas.microsoft.com/office/drawing/2014/main" id="{44CF3356-E014-41E5-B8E4-F499BB489B4E}"/>
                </a:ext>
              </a:extLst>
            </p:cNvPr>
            <p:cNvSpPr/>
            <p:nvPr/>
          </p:nvSpPr>
          <p:spPr>
            <a:xfrm>
              <a:off x="7238067" y="440831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4" name="Freeform: Shape 1893">
              <a:extLst>
                <a:ext uri="{FF2B5EF4-FFF2-40B4-BE49-F238E27FC236}">
                  <a16:creationId xmlns:a16="http://schemas.microsoft.com/office/drawing/2014/main" id="{A500743D-9BD1-4808-A6D1-F6459A6E8DC9}"/>
                </a:ext>
              </a:extLst>
            </p:cNvPr>
            <p:cNvSpPr/>
            <p:nvPr/>
          </p:nvSpPr>
          <p:spPr>
            <a:xfrm>
              <a:off x="7243116" y="440831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5" name="Freeform: Shape 1894">
              <a:extLst>
                <a:ext uri="{FF2B5EF4-FFF2-40B4-BE49-F238E27FC236}">
                  <a16:creationId xmlns:a16="http://schemas.microsoft.com/office/drawing/2014/main" id="{783BE193-268F-40B1-B052-16D53C6650F1}"/>
                </a:ext>
              </a:extLst>
            </p:cNvPr>
            <p:cNvSpPr/>
            <p:nvPr/>
          </p:nvSpPr>
          <p:spPr>
            <a:xfrm>
              <a:off x="7248165" y="440831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6" name="Freeform: Shape 1895">
              <a:extLst>
                <a:ext uri="{FF2B5EF4-FFF2-40B4-BE49-F238E27FC236}">
                  <a16:creationId xmlns:a16="http://schemas.microsoft.com/office/drawing/2014/main" id="{26ED5919-E278-4A8F-BD45-1D2E9A3E4924}"/>
                </a:ext>
              </a:extLst>
            </p:cNvPr>
            <p:cNvSpPr/>
            <p:nvPr/>
          </p:nvSpPr>
          <p:spPr>
            <a:xfrm>
              <a:off x="7253214" y="440831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7" name="Freeform: Shape 1896">
              <a:extLst>
                <a:ext uri="{FF2B5EF4-FFF2-40B4-BE49-F238E27FC236}">
                  <a16:creationId xmlns:a16="http://schemas.microsoft.com/office/drawing/2014/main" id="{49DE07AA-8508-4BA9-806C-F1891062C0DC}"/>
                </a:ext>
              </a:extLst>
            </p:cNvPr>
            <p:cNvSpPr/>
            <p:nvPr/>
          </p:nvSpPr>
          <p:spPr>
            <a:xfrm>
              <a:off x="7258264" y="440831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8" name="Freeform: Shape 1897">
              <a:extLst>
                <a:ext uri="{FF2B5EF4-FFF2-40B4-BE49-F238E27FC236}">
                  <a16:creationId xmlns:a16="http://schemas.microsoft.com/office/drawing/2014/main" id="{704FB56A-D3F7-48CB-ADB1-E89C69D37CFF}"/>
                </a:ext>
              </a:extLst>
            </p:cNvPr>
            <p:cNvSpPr/>
            <p:nvPr/>
          </p:nvSpPr>
          <p:spPr>
            <a:xfrm>
              <a:off x="7263313" y="4408315"/>
              <a:ext cx="15147" cy="12431"/>
            </a:xfrm>
            <a:custGeom>
              <a:avLst/>
              <a:gdLst>
                <a:gd name="connsiteX0" fmla="*/ 0 w 15147"/>
                <a:gd name="connsiteY0" fmla="*/ 0 h 12431"/>
                <a:gd name="connsiteX1" fmla="*/ 0 w 15147"/>
                <a:gd name="connsiteY1" fmla="*/ 0 h 12431"/>
                <a:gd name="connsiteX2" fmla="*/ 15148 w 1514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7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99" name="Freeform: Shape 1898">
              <a:extLst>
                <a:ext uri="{FF2B5EF4-FFF2-40B4-BE49-F238E27FC236}">
                  <a16:creationId xmlns:a16="http://schemas.microsoft.com/office/drawing/2014/main" id="{141464DE-AB6E-4ABD-ADA5-C144595FEB79}"/>
                </a:ext>
              </a:extLst>
            </p:cNvPr>
            <p:cNvSpPr/>
            <p:nvPr/>
          </p:nvSpPr>
          <p:spPr>
            <a:xfrm>
              <a:off x="7278461" y="4408315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0" name="Freeform: Shape 1899">
              <a:extLst>
                <a:ext uri="{FF2B5EF4-FFF2-40B4-BE49-F238E27FC236}">
                  <a16:creationId xmlns:a16="http://schemas.microsoft.com/office/drawing/2014/main" id="{39147471-4FD8-4BD6-BD44-9B3E4F82E1CD}"/>
                </a:ext>
              </a:extLst>
            </p:cNvPr>
            <p:cNvSpPr/>
            <p:nvPr/>
          </p:nvSpPr>
          <p:spPr>
            <a:xfrm>
              <a:off x="7283510" y="4380468"/>
              <a:ext cx="11220" cy="27847"/>
            </a:xfrm>
            <a:custGeom>
              <a:avLst/>
              <a:gdLst>
                <a:gd name="connsiteX0" fmla="*/ 0 w 11220"/>
                <a:gd name="connsiteY0" fmla="*/ 27848 h 27847"/>
                <a:gd name="connsiteX1" fmla="*/ 0 w 11220"/>
                <a:gd name="connsiteY1" fmla="*/ 27848 h 27847"/>
                <a:gd name="connsiteX2" fmla="*/ 0 w 11220"/>
                <a:gd name="connsiteY2" fmla="*/ 0 h 27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20" h="27847">
                  <a:moveTo>
                    <a:pt x="0" y="27848"/>
                  </a:moveTo>
                  <a:lnTo>
                    <a:pt x="0" y="27848"/>
                  </a:lnTo>
                  <a:lnTo>
                    <a:pt x="0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1" name="Freeform: Shape 1900">
              <a:extLst>
                <a:ext uri="{FF2B5EF4-FFF2-40B4-BE49-F238E27FC236}">
                  <a16:creationId xmlns:a16="http://schemas.microsoft.com/office/drawing/2014/main" id="{7983D641-496C-41E1-87E5-4B7A58EBBF36}"/>
                </a:ext>
              </a:extLst>
            </p:cNvPr>
            <p:cNvSpPr/>
            <p:nvPr/>
          </p:nvSpPr>
          <p:spPr>
            <a:xfrm>
              <a:off x="7283510" y="4380468"/>
              <a:ext cx="3814" cy="12431"/>
            </a:xfrm>
            <a:custGeom>
              <a:avLst/>
              <a:gdLst>
                <a:gd name="connsiteX0" fmla="*/ 0 w 3814"/>
                <a:gd name="connsiteY0" fmla="*/ 0 h 12431"/>
                <a:gd name="connsiteX1" fmla="*/ 0 w 3814"/>
                <a:gd name="connsiteY1" fmla="*/ 0 h 12431"/>
                <a:gd name="connsiteX2" fmla="*/ 3815 w 3814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2" name="Freeform: Shape 1901">
              <a:extLst>
                <a:ext uri="{FF2B5EF4-FFF2-40B4-BE49-F238E27FC236}">
                  <a16:creationId xmlns:a16="http://schemas.microsoft.com/office/drawing/2014/main" id="{6825D5A8-4BD6-408A-895A-C3D3E3276AB5}"/>
                </a:ext>
              </a:extLst>
            </p:cNvPr>
            <p:cNvSpPr/>
            <p:nvPr/>
          </p:nvSpPr>
          <p:spPr>
            <a:xfrm>
              <a:off x="7287325" y="438046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3" name="Freeform: Shape 1902">
              <a:extLst>
                <a:ext uri="{FF2B5EF4-FFF2-40B4-BE49-F238E27FC236}">
                  <a16:creationId xmlns:a16="http://schemas.microsoft.com/office/drawing/2014/main" id="{03DCBA80-56BB-4F50-BBAF-A4E2CB0ADDF4}"/>
                </a:ext>
              </a:extLst>
            </p:cNvPr>
            <p:cNvSpPr/>
            <p:nvPr/>
          </p:nvSpPr>
          <p:spPr>
            <a:xfrm>
              <a:off x="7292375" y="438046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4" name="Freeform: Shape 1903">
              <a:extLst>
                <a:ext uri="{FF2B5EF4-FFF2-40B4-BE49-F238E27FC236}">
                  <a16:creationId xmlns:a16="http://schemas.microsoft.com/office/drawing/2014/main" id="{E1F04994-1FD1-4F52-8652-F27F5EA4F40E}"/>
                </a:ext>
              </a:extLst>
            </p:cNvPr>
            <p:cNvSpPr/>
            <p:nvPr/>
          </p:nvSpPr>
          <p:spPr>
            <a:xfrm>
              <a:off x="7297424" y="4380468"/>
              <a:ext cx="15147" cy="12431"/>
            </a:xfrm>
            <a:custGeom>
              <a:avLst/>
              <a:gdLst>
                <a:gd name="connsiteX0" fmla="*/ 0 w 15147"/>
                <a:gd name="connsiteY0" fmla="*/ 0 h 12431"/>
                <a:gd name="connsiteX1" fmla="*/ 0 w 15147"/>
                <a:gd name="connsiteY1" fmla="*/ 0 h 12431"/>
                <a:gd name="connsiteX2" fmla="*/ 15148 w 1514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7" h="12431">
                  <a:moveTo>
                    <a:pt x="0" y="0"/>
                  </a:moveTo>
                  <a:lnTo>
                    <a:pt x="0" y="0"/>
                  </a:lnTo>
                  <a:lnTo>
                    <a:pt x="15148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5" name="Freeform: Shape 1904">
              <a:extLst>
                <a:ext uri="{FF2B5EF4-FFF2-40B4-BE49-F238E27FC236}">
                  <a16:creationId xmlns:a16="http://schemas.microsoft.com/office/drawing/2014/main" id="{DE95924B-14F6-41E0-B211-09D78E81ACE2}"/>
                </a:ext>
              </a:extLst>
            </p:cNvPr>
            <p:cNvSpPr/>
            <p:nvPr/>
          </p:nvSpPr>
          <p:spPr>
            <a:xfrm>
              <a:off x="7312572" y="438046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6" name="Freeform: Shape 1905">
              <a:extLst>
                <a:ext uri="{FF2B5EF4-FFF2-40B4-BE49-F238E27FC236}">
                  <a16:creationId xmlns:a16="http://schemas.microsoft.com/office/drawing/2014/main" id="{F96879FB-C1E5-4FFE-A79A-4A5052A3753C}"/>
                </a:ext>
              </a:extLst>
            </p:cNvPr>
            <p:cNvSpPr/>
            <p:nvPr/>
          </p:nvSpPr>
          <p:spPr>
            <a:xfrm>
              <a:off x="7317621" y="438046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7" name="Freeform: Shape 1906">
              <a:extLst>
                <a:ext uri="{FF2B5EF4-FFF2-40B4-BE49-F238E27FC236}">
                  <a16:creationId xmlns:a16="http://schemas.microsoft.com/office/drawing/2014/main" id="{E4A77C0D-2F3C-46AD-8DAA-140AC4CD5144}"/>
                </a:ext>
              </a:extLst>
            </p:cNvPr>
            <p:cNvSpPr/>
            <p:nvPr/>
          </p:nvSpPr>
          <p:spPr>
            <a:xfrm>
              <a:off x="7322671" y="4380468"/>
              <a:ext cx="5048" cy="12431"/>
            </a:xfrm>
            <a:custGeom>
              <a:avLst/>
              <a:gdLst>
                <a:gd name="connsiteX0" fmla="*/ 0 w 5048"/>
                <a:gd name="connsiteY0" fmla="*/ 0 h 12431"/>
                <a:gd name="connsiteX1" fmla="*/ 0 w 5048"/>
                <a:gd name="connsiteY1" fmla="*/ 0 h 12431"/>
                <a:gd name="connsiteX2" fmla="*/ 5049 w 50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8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8" name="Freeform: Shape 1907">
              <a:extLst>
                <a:ext uri="{FF2B5EF4-FFF2-40B4-BE49-F238E27FC236}">
                  <a16:creationId xmlns:a16="http://schemas.microsoft.com/office/drawing/2014/main" id="{D1B55580-076E-4905-B2FE-B16E5E42F5E1}"/>
                </a:ext>
              </a:extLst>
            </p:cNvPr>
            <p:cNvSpPr/>
            <p:nvPr/>
          </p:nvSpPr>
          <p:spPr>
            <a:xfrm>
              <a:off x="7327720" y="4380468"/>
              <a:ext cx="18851" cy="12431"/>
            </a:xfrm>
            <a:custGeom>
              <a:avLst/>
              <a:gdLst>
                <a:gd name="connsiteX0" fmla="*/ 0 w 18851"/>
                <a:gd name="connsiteY0" fmla="*/ 0 h 12431"/>
                <a:gd name="connsiteX1" fmla="*/ 0 w 18851"/>
                <a:gd name="connsiteY1" fmla="*/ 0 h 12431"/>
                <a:gd name="connsiteX2" fmla="*/ 18851 w 18851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51" h="12431">
                  <a:moveTo>
                    <a:pt x="0" y="0"/>
                  </a:moveTo>
                  <a:lnTo>
                    <a:pt x="0" y="0"/>
                  </a:lnTo>
                  <a:lnTo>
                    <a:pt x="18851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09" name="Freeform: Shape 1908">
              <a:extLst>
                <a:ext uri="{FF2B5EF4-FFF2-40B4-BE49-F238E27FC236}">
                  <a16:creationId xmlns:a16="http://schemas.microsoft.com/office/drawing/2014/main" id="{6BDDD960-8A8D-49BA-B1F5-850D63D42424}"/>
                </a:ext>
              </a:extLst>
            </p:cNvPr>
            <p:cNvSpPr/>
            <p:nvPr/>
          </p:nvSpPr>
          <p:spPr>
            <a:xfrm>
              <a:off x="7346571" y="4380468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8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8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0" name="Freeform: Shape 1909">
              <a:extLst>
                <a:ext uri="{FF2B5EF4-FFF2-40B4-BE49-F238E27FC236}">
                  <a16:creationId xmlns:a16="http://schemas.microsoft.com/office/drawing/2014/main" id="{2649D81D-B65F-4A9D-B90F-2AD80A022EB6}"/>
                </a:ext>
              </a:extLst>
            </p:cNvPr>
            <p:cNvSpPr/>
            <p:nvPr/>
          </p:nvSpPr>
          <p:spPr>
            <a:xfrm>
              <a:off x="7356669" y="4380468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9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1" name="Freeform: Shape 1910">
              <a:extLst>
                <a:ext uri="{FF2B5EF4-FFF2-40B4-BE49-F238E27FC236}">
                  <a16:creationId xmlns:a16="http://schemas.microsoft.com/office/drawing/2014/main" id="{02FAC2A4-83B2-4331-B374-21CFC2E832E6}"/>
                </a:ext>
              </a:extLst>
            </p:cNvPr>
            <p:cNvSpPr/>
            <p:nvPr/>
          </p:nvSpPr>
          <p:spPr>
            <a:xfrm>
              <a:off x="7366768" y="4380468"/>
              <a:ext cx="13913" cy="12431"/>
            </a:xfrm>
            <a:custGeom>
              <a:avLst/>
              <a:gdLst>
                <a:gd name="connsiteX0" fmla="*/ 0 w 13913"/>
                <a:gd name="connsiteY0" fmla="*/ 0 h 12431"/>
                <a:gd name="connsiteX1" fmla="*/ 0 w 13913"/>
                <a:gd name="connsiteY1" fmla="*/ 0 h 12431"/>
                <a:gd name="connsiteX2" fmla="*/ 13914 w 13913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13" h="12431">
                  <a:moveTo>
                    <a:pt x="0" y="0"/>
                  </a:moveTo>
                  <a:lnTo>
                    <a:pt x="0" y="0"/>
                  </a:lnTo>
                  <a:lnTo>
                    <a:pt x="13914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2" name="Freeform: Shape 1911">
              <a:extLst>
                <a:ext uri="{FF2B5EF4-FFF2-40B4-BE49-F238E27FC236}">
                  <a16:creationId xmlns:a16="http://schemas.microsoft.com/office/drawing/2014/main" id="{C02117C1-8417-421F-83DA-08F0D9224BC5}"/>
                </a:ext>
              </a:extLst>
            </p:cNvPr>
            <p:cNvSpPr/>
            <p:nvPr/>
          </p:nvSpPr>
          <p:spPr>
            <a:xfrm>
              <a:off x="7380682" y="438046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3" name="Freeform: Shape 1912">
              <a:extLst>
                <a:ext uri="{FF2B5EF4-FFF2-40B4-BE49-F238E27FC236}">
                  <a16:creationId xmlns:a16="http://schemas.microsoft.com/office/drawing/2014/main" id="{2592911A-D744-4396-A47A-4D0D2224EA6C}"/>
                </a:ext>
              </a:extLst>
            </p:cNvPr>
            <p:cNvSpPr/>
            <p:nvPr/>
          </p:nvSpPr>
          <p:spPr>
            <a:xfrm>
              <a:off x="7385731" y="438046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4" name="Freeform: Shape 1913">
              <a:extLst>
                <a:ext uri="{FF2B5EF4-FFF2-40B4-BE49-F238E27FC236}">
                  <a16:creationId xmlns:a16="http://schemas.microsoft.com/office/drawing/2014/main" id="{44DB5411-14C5-48C2-98F1-F399EB438EC9}"/>
                </a:ext>
              </a:extLst>
            </p:cNvPr>
            <p:cNvSpPr/>
            <p:nvPr/>
          </p:nvSpPr>
          <p:spPr>
            <a:xfrm>
              <a:off x="7390781" y="4380468"/>
              <a:ext cx="5048" cy="12431"/>
            </a:xfrm>
            <a:custGeom>
              <a:avLst/>
              <a:gdLst>
                <a:gd name="connsiteX0" fmla="*/ 0 w 5048"/>
                <a:gd name="connsiteY0" fmla="*/ 0 h 12431"/>
                <a:gd name="connsiteX1" fmla="*/ 0 w 5048"/>
                <a:gd name="connsiteY1" fmla="*/ 0 h 12431"/>
                <a:gd name="connsiteX2" fmla="*/ 5049 w 50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8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5" name="Freeform: Shape 1914">
              <a:extLst>
                <a:ext uri="{FF2B5EF4-FFF2-40B4-BE49-F238E27FC236}">
                  <a16:creationId xmlns:a16="http://schemas.microsoft.com/office/drawing/2014/main" id="{BDBD714F-2E22-43B5-9053-F91BE273ABF0}"/>
                </a:ext>
              </a:extLst>
            </p:cNvPr>
            <p:cNvSpPr/>
            <p:nvPr/>
          </p:nvSpPr>
          <p:spPr>
            <a:xfrm>
              <a:off x="7395829" y="438046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6" name="Freeform: Shape 1915">
              <a:extLst>
                <a:ext uri="{FF2B5EF4-FFF2-40B4-BE49-F238E27FC236}">
                  <a16:creationId xmlns:a16="http://schemas.microsoft.com/office/drawing/2014/main" id="{331628AD-BE32-4C06-BC93-D8F0D9191791}"/>
                </a:ext>
              </a:extLst>
            </p:cNvPr>
            <p:cNvSpPr/>
            <p:nvPr/>
          </p:nvSpPr>
          <p:spPr>
            <a:xfrm>
              <a:off x="7400879" y="4380468"/>
              <a:ext cx="20197" cy="12431"/>
            </a:xfrm>
            <a:custGeom>
              <a:avLst/>
              <a:gdLst>
                <a:gd name="connsiteX0" fmla="*/ 0 w 20197"/>
                <a:gd name="connsiteY0" fmla="*/ 0 h 12431"/>
                <a:gd name="connsiteX1" fmla="*/ 0 w 20197"/>
                <a:gd name="connsiteY1" fmla="*/ 0 h 12431"/>
                <a:gd name="connsiteX2" fmla="*/ 20197 w 20197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97" h="12431">
                  <a:moveTo>
                    <a:pt x="0" y="0"/>
                  </a:moveTo>
                  <a:lnTo>
                    <a:pt x="0" y="0"/>
                  </a:lnTo>
                  <a:lnTo>
                    <a:pt x="20197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7" name="Freeform: Shape 1916">
              <a:extLst>
                <a:ext uri="{FF2B5EF4-FFF2-40B4-BE49-F238E27FC236}">
                  <a16:creationId xmlns:a16="http://schemas.microsoft.com/office/drawing/2014/main" id="{DFC77E7A-5F3A-4DB1-9BE3-26C3E422ADE1}"/>
                </a:ext>
              </a:extLst>
            </p:cNvPr>
            <p:cNvSpPr/>
            <p:nvPr/>
          </p:nvSpPr>
          <p:spPr>
            <a:xfrm>
              <a:off x="7421076" y="4380468"/>
              <a:ext cx="3815" cy="12431"/>
            </a:xfrm>
            <a:custGeom>
              <a:avLst/>
              <a:gdLst>
                <a:gd name="connsiteX0" fmla="*/ 0 w 3815"/>
                <a:gd name="connsiteY0" fmla="*/ 0 h 12431"/>
                <a:gd name="connsiteX1" fmla="*/ 0 w 3815"/>
                <a:gd name="connsiteY1" fmla="*/ 0 h 12431"/>
                <a:gd name="connsiteX2" fmla="*/ 3815 w 3815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5" h="12431">
                  <a:moveTo>
                    <a:pt x="0" y="0"/>
                  </a:moveTo>
                  <a:lnTo>
                    <a:pt x="0" y="0"/>
                  </a:lnTo>
                  <a:lnTo>
                    <a:pt x="3815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8" name="Freeform: Shape 1917">
              <a:extLst>
                <a:ext uri="{FF2B5EF4-FFF2-40B4-BE49-F238E27FC236}">
                  <a16:creationId xmlns:a16="http://schemas.microsoft.com/office/drawing/2014/main" id="{BBEE99E7-D67A-44E7-8B99-056CCAF8566B}"/>
                </a:ext>
              </a:extLst>
            </p:cNvPr>
            <p:cNvSpPr/>
            <p:nvPr/>
          </p:nvSpPr>
          <p:spPr>
            <a:xfrm>
              <a:off x="7424891" y="438046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19" name="Freeform: Shape 1918">
              <a:extLst>
                <a:ext uri="{FF2B5EF4-FFF2-40B4-BE49-F238E27FC236}">
                  <a16:creationId xmlns:a16="http://schemas.microsoft.com/office/drawing/2014/main" id="{71547B48-6B6E-4FE9-9559-6922BFFC57A3}"/>
                </a:ext>
              </a:extLst>
            </p:cNvPr>
            <p:cNvSpPr/>
            <p:nvPr/>
          </p:nvSpPr>
          <p:spPr>
            <a:xfrm>
              <a:off x="7429941" y="438046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0" name="Freeform: Shape 1919">
              <a:extLst>
                <a:ext uri="{FF2B5EF4-FFF2-40B4-BE49-F238E27FC236}">
                  <a16:creationId xmlns:a16="http://schemas.microsoft.com/office/drawing/2014/main" id="{54C36A2B-AB5C-4EB0-BD67-BD3AD1CF17BB}"/>
                </a:ext>
              </a:extLst>
            </p:cNvPr>
            <p:cNvSpPr/>
            <p:nvPr/>
          </p:nvSpPr>
          <p:spPr>
            <a:xfrm>
              <a:off x="7434990" y="4380468"/>
              <a:ext cx="10098" cy="12431"/>
            </a:xfrm>
            <a:custGeom>
              <a:avLst/>
              <a:gdLst>
                <a:gd name="connsiteX0" fmla="*/ 0 w 10098"/>
                <a:gd name="connsiteY0" fmla="*/ 0 h 12431"/>
                <a:gd name="connsiteX1" fmla="*/ 0 w 10098"/>
                <a:gd name="connsiteY1" fmla="*/ 0 h 12431"/>
                <a:gd name="connsiteX2" fmla="*/ 10098 w 1009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8" h="12431">
                  <a:moveTo>
                    <a:pt x="0" y="0"/>
                  </a:moveTo>
                  <a:lnTo>
                    <a:pt x="0" y="0"/>
                  </a:lnTo>
                  <a:lnTo>
                    <a:pt x="10098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1" name="Freeform: Shape 1920">
              <a:extLst>
                <a:ext uri="{FF2B5EF4-FFF2-40B4-BE49-F238E27FC236}">
                  <a16:creationId xmlns:a16="http://schemas.microsoft.com/office/drawing/2014/main" id="{6A9E7CC6-3D00-4720-9D9A-CA772A8CF92D}"/>
                </a:ext>
              </a:extLst>
            </p:cNvPr>
            <p:cNvSpPr/>
            <p:nvPr/>
          </p:nvSpPr>
          <p:spPr>
            <a:xfrm>
              <a:off x="7445088" y="438046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2" name="Freeform: Shape 1921">
              <a:extLst>
                <a:ext uri="{FF2B5EF4-FFF2-40B4-BE49-F238E27FC236}">
                  <a16:creationId xmlns:a16="http://schemas.microsoft.com/office/drawing/2014/main" id="{FB9C5BE4-3D0D-42A8-9D63-111FA66FDDF0}"/>
                </a:ext>
              </a:extLst>
            </p:cNvPr>
            <p:cNvSpPr/>
            <p:nvPr/>
          </p:nvSpPr>
          <p:spPr>
            <a:xfrm>
              <a:off x="7450138" y="438046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3" name="Freeform: Shape 1922">
              <a:extLst>
                <a:ext uri="{FF2B5EF4-FFF2-40B4-BE49-F238E27FC236}">
                  <a16:creationId xmlns:a16="http://schemas.microsoft.com/office/drawing/2014/main" id="{B6B59773-C520-4221-B27C-A2EFA9E23853}"/>
                </a:ext>
              </a:extLst>
            </p:cNvPr>
            <p:cNvSpPr/>
            <p:nvPr/>
          </p:nvSpPr>
          <p:spPr>
            <a:xfrm>
              <a:off x="7455187" y="4380468"/>
              <a:ext cx="5049" cy="12431"/>
            </a:xfrm>
            <a:custGeom>
              <a:avLst/>
              <a:gdLst>
                <a:gd name="connsiteX0" fmla="*/ 0 w 5049"/>
                <a:gd name="connsiteY0" fmla="*/ 0 h 12431"/>
                <a:gd name="connsiteX1" fmla="*/ 0 w 5049"/>
                <a:gd name="connsiteY1" fmla="*/ 0 h 12431"/>
                <a:gd name="connsiteX2" fmla="*/ 5049 w 5049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9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24" name="Freeform: Shape 1923">
              <a:extLst>
                <a:ext uri="{FF2B5EF4-FFF2-40B4-BE49-F238E27FC236}">
                  <a16:creationId xmlns:a16="http://schemas.microsoft.com/office/drawing/2014/main" id="{84EB3A51-3687-4F99-8405-341F419489C9}"/>
                </a:ext>
              </a:extLst>
            </p:cNvPr>
            <p:cNvSpPr/>
            <p:nvPr/>
          </p:nvSpPr>
          <p:spPr>
            <a:xfrm>
              <a:off x="7460237" y="4380468"/>
              <a:ext cx="5048" cy="12431"/>
            </a:xfrm>
            <a:custGeom>
              <a:avLst/>
              <a:gdLst>
                <a:gd name="connsiteX0" fmla="*/ 0 w 5048"/>
                <a:gd name="connsiteY0" fmla="*/ 0 h 12431"/>
                <a:gd name="connsiteX1" fmla="*/ 0 w 5048"/>
                <a:gd name="connsiteY1" fmla="*/ 0 h 12431"/>
                <a:gd name="connsiteX2" fmla="*/ 5049 w 5048"/>
                <a:gd name="connsiteY2" fmla="*/ 0 h 12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48" h="12431">
                  <a:moveTo>
                    <a:pt x="0" y="0"/>
                  </a:moveTo>
                  <a:lnTo>
                    <a:pt x="0" y="0"/>
                  </a:lnTo>
                  <a:lnTo>
                    <a:pt x="5049" y="0"/>
                  </a:lnTo>
                </a:path>
              </a:pathLst>
            </a:custGeom>
            <a:noFill/>
            <a:ln w="37817" cap="rnd">
              <a:solidFill>
                <a:srgbClr val="90353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25" name="Freeform: Shape 1924">
            <a:extLst>
              <a:ext uri="{FF2B5EF4-FFF2-40B4-BE49-F238E27FC236}">
                <a16:creationId xmlns:a16="http://schemas.microsoft.com/office/drawing/2014/main" id="{D9965A95-FB78-4A6F-AB0A-5E6674153F43}"/>
              </a:ext>
            </a:extLst>
          </p:cNvPr>
          <p:cNvSpPr/>
          <p:nvPr/>
        </p:nvSpPr>
        <p:spPr>
          <a:xfrm>
            <a:off x="2864736" y="1925239"/>
            <a:ext cx="5457072" cy="3912202"/>
          </a:xfrm>
          <a:custGeom>
            <a:avLst/>
            <a:gdLst>
              <a:gd name="connsiteX0" fmla="*/ 0 w 5457072"/>
              <a:gd name="connsiteY0" fmla="*/ 3912202 h 3912202"/>
              <a:gd name="connsiteX1" fmla="*/ 0 w 5457072"/>
              <a:gd name="connsiteY1" fmla="*/ 3656229 h 3912202"/>
              <a:gd name="connsiteX2" fmla="*/ 54645 w 5457072"/>
              <a:gd name="connsiteY2" fmla="*/ 3357614 h 3912202"/>
              <a:gd name="connsiteX3" fmla="*/ 123091 w 5457072"/>
              <a:gd name="connsiteY3" fmla="*/ 3089457 h 3912202"/>
              <a:gd name="connsiteX4" fmla="*/ 306213 w 5457072"/>
              <a:gd name="connsiteY4" fmla="*/ 2757649 h 3912202"/>
              <a:gd name="connsiteX5" fmla="*/ 653605 w 5457072"/>
              <a:gd name="connsiteY5" fmla="*/ 2459159 h 3912202"/>
              <a:gd name="connsiteX6" fmla="*/ 790274 w 5457072"/>
              <a:gd name="connsiteY6" fmla="*/ 2374249 h 3912202"/>
              <a:gd name="connsiteX7" fmla="*/ 1021308 w 5457072"/>
              <a:gd name="connsiteY7" fmla="*/ 2145501 h 3912202"/>
              <a:gd name="connsiteX8" fmla="*/ 1171777 w 5457072"/>
              <a:gd name="connsiteY8" fmla="*/ 2089433 h 3912202"/>
              <a:gd name="connsiteX9" fmla="*/ 1320788 w 5457072"/>
              <a:gd name="connsiteY9" fmla="*/ 2060591 h 3912202"/>
              <a:gd name="connsiteX10" fmla="*/ 1498524 w 5457072"/>
              <a:gd name="connsiteY10" fmla="*/ 1889404 h 3912202"/>
              <a:gd name="connsiteX11" fmla="*/ 1647535 w 5457072"/>
              <a:gd name="connsiteY11" fmla="*/ 1790819 h 3912202"/>
              <a:gd name="connsiteX12" fmla="*/ 1852649 w 5457072"/>
              <a:gd name="connsiteY12" fmla="*/ 1704541 h 3912202"/>
              <a:gd name="connsiteX13" fmla="*/ 2030385 w 5457072"/>
              <a:gd name="connsiteY13" fmla="*/ 1548396 h 3912202"/>
              <a:gd name="connsiteX14" fmla="*/ 2220463 w 5457072"/>
              <a:gd name="connsiteY14" fmla="*/ 1490836 h 3912202"/>
              <a:gd name="connsiteX15" fmla="*/ 2370820 w 5457072"/>
              <a:gd name="connsiteY15" fmla="*/ 1461994 h 3912202"/>
              <a:gd name="connsiteX16" fmla="*/ 2601967 w 5457072"/>
              <a:gd name="connsiteY16" fmla="*/ 1248414 h 3912202"/>
              <a:gd name="connsiteX17" fmla="*/ 2738635 w 5457072"/>
              <a:gd name="connsiteY17" fmla="*/ 1177179 h 3912202"/>
              <a:gd name="connsiteX18" fmla="*/ 3173437 w 5457072"/>
              <a:gd name="connsiteY18" fmla="*/ 990824 h 3912202"/>
              <a:gd name="connsiteX19" fmla="*/ 3364862 w 5457072"/>
              <a:gd name="connsiteY19" fmla="*/ 890747 h 3912202"/>
              <a:gd name="connsiteX20" fmla="*/ 3542597 w 5457072"/>
              <a:gd name="connsiteY20" fmla="*/ 890747 h 3912202"/>
              <a:gd name="connsiteX21" fmla="*/ 3705298 w 5457072"/>
              <a:gd name="connsiteY21" fmla="*/ 692334 h 3912202"/>
              <a:gd name="connsiteX22" fmla="*/ 4018467 w 5457072"/>
              <a:gd name="connsiteY22" fmla="*/ 634650 h 3912202"/>
              <a:gd name="connsiteX23" fmla="*/ 4249501 w 5457072"/>
              <a:gd name="connsiteY23" fmla="*/ 492304 h 3912202"/>
              <a:gd name="connsiteX24" fmla="*/ 4356210 w 5457072"/>
              <a:gd name="connsiteY24" fmla="*/ 422561 h 3912202"/>
              <a:gd name="connsiteX25" fmla="*/ 4589937 w 5457072"/>
              <a:gd name="connsiteY25" fmla="*/ 336159 h 3912202"/>
              <a:gd name="connsiteX26" fmla="*/ 4808741 w 5457072"/>
              <a:gd name="connsiteY26" fmla="*/ 322608 h 3912202"/>
              <a:gd name="connsiteX27" fmla="*/ 4875728 w 5457072"/>
              <a:gd name="connsiteY27" fmla="*/ 249882 h 3912202"/>
              <a:gd name="connsiteX28" fmla="*/ 5026085 w 5457072"/>
              <a:gd name="connsiteY28" fmla="*/ 166463 h 3912202"/>
              <a:gd name="connsiteX29" fmla="*/ 5313223 w 5457072"/>
              <a:gd name="connsiteY29" fmla="*/ 151297 h 3912202"/>
              <a:gd name="connsiteX30" fmla="*/ 5457073 w 5457072"/>
              <a:gd name="connsiteY30" fmla="*/ 0 h 3912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457072" h="3912202">
                <a:moveTo>
                  <a:pt x="0" y="3912202"/>
                </a:moveTo>
                <a:lnTo>
                  <a:pt x="0" y="3656229"/>
                </a:lnTo>
                <a:lnTo>
                  <a:pt x="54645" y="3357614"/>
                </a:lnTo>
                <a:lnTo>
                  <a:pt x="123091" y="3089457"/>
                </a:lnTo>
                <a:lnTo>
                  <a:pt x="306213" y="2757649"/>
                </a:lnTo>
                <a:lnTo>
                  <a:pt x="653605" y="2459159"/>
                </a:lnTo>
                <a:lnTo>
                  <a:pt x="790274" y="2374249"/>
                </a:lnTo>
                <a:lnTo>
                  <a:pt x="1021308" y="2145501"/>
                </a:lnTo>
                <a:lnTo>
                  <a:pt x="1171777" y="2089433"/>
                </a:lnTo>
                <a:lnTo>
                  <a:pt x="1320788" y="2060591"/>
                </a:lnTo>
                <a:lnTo>
                  <a:pt x="1498524" y="1889404"/>
                </a:lnTo>
                <a:lnTo>
                  <a:pt x="1647535" y="1790819"/>
                </a:lnTo>
                <a:lnTo>
                  <a:pt x="1852649" y="1704541"/>
                </a:lnTo>
                <a:lnTo>
                  <a:pt x="2030385" y="1548396"/>
                </a:lnTo>
                <a:lnTo>
                  <a:pt x="2220463" y="1490836"/>
                </a:lnTo>
                <a:lnTo>
                  <a:pt x="2370820" y="1461994"/>
                </a:lnTo>
                <a:lnTo>
                  <a:pt x="2601967" y="1248414"/>
                </a:lnTo>
                <a:lnTo>
                  <a:pt x="2738635" y="1177179"/>
                </a:lnTo>
                <a:lnTo>
                  <a:pt x="3173437" y="990824"/>
                </a:lnTo>
                <a:lnTo>
                  <a:pt x="3364862" y="890747"/>
                </a:lnTo>
                <a:lnTo>
                  <a:pt x="3542597" y="890747"/>
                </a:lnTo>
                <a:lnTo>
                  <a:pt x="3705298" y="692334"/>
                </a:lnTo>
                <a:lnTo>
                  <a:pt x="4018467" y="634650"/>
                </a:lnTo>
                <a:lnTo>
                  <a:pt x="4249501" y="492304"/>
                </a:lnTo>
                <a:lnTo>
                  <a:pt x="4356210" y="422561"/>
                </a:lnTo>
                <a:lnTo>
                  <a:pt x="4589937" y="336159"/>
                </a:lnTo>
                <a:lnTo>
                  <a:pt x="4808741" y="322608"/>
                </a:lnTo>
                <a:lnTo>
                  <a:pt x="4875728" y="249882"/>
                </a:lnTo>
                <a:lnTo>
                  <a:pt x="5026085" y="166463"/>
                </a:lnTo>
                <a:lnTo>
                  <a:pt x="5313223" y="151297"/>
                </a:lnTo>
                <a:lnTo>
                  <a:pt x="5457073" y="0"/>
                </a:lnTo>
              </a:path>
            </a:pathLst>
          </a:custGeom>
          <a:noFill/>
          <a:ln w="51900" cap="rnd">
            <a:solidFill>
              <a:schemeClr val="tx1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6" name="Freeform: Shape 1925">
            <a:extLst>
              <a:ext uri="{FF2B5EF4-FFF2-40B4-BE49-F238E27FC236}">
                <a16:creationId xmlns:a16="http://schemas.microsoft.com/office/drawing/2014/main" id="{D2AA1563-C9E8-457F-99A9-63186401C380}"/>
              </a:ext>
            </a:extLst>
          </p:cNvPr>
          <p:cNvSpPr/>
          <p:nvPr/>
        </p:nvSpPr>
        <p:spPr>
          <a:xfrm>
            <a:off x="2847301" y="3125541"/>
            <a:ext cx="5474507" cy="2721472"/>
          </a:xfrm>
          <a:custGeom>
            <a:avLst/>
            <a:gdLst>
              <a:gd name="connsiteX0" fmla="*/ 0 w 5514297"/>
              <a:gd name="connsiteY0" fmla="*/ 2721473 h 2721472"/>
              <a:gd name="connsiteX1" fmla="*/ 0 w 5514297"/>
              <a:gd name="connsiteY1" fmla="*/ 2713889 h 2721472"/>
              <a:gd name="connsiteX2" fmla="*/ 5498 w 5514297"/>
              <a:gd name="connsiteY2" fmla="*/ 2713889 h 2721472"/>
              <a:gd name="connsiteX3" fmla="*/ 5498 w 5514297"/>
              <a:gd name="connsiteY3" fmla="*/ 2682063 h 2721472"/>
              <a:gd name="connsiteX4" fmla="*/ 9650 w 5514297"/>
              <a:gd name="connsiteY4" fmla="*/ 2682063 h 2721472"/>
              <a:gd name="connsiteX5" fmla="*/ 9650 w 5514297"/>
              <a:gd name="connsiteY5" fmla="*/ 2665404 h 2721472"/>
              <a:gd name="connsiteX6" fmla="*/ 15036 w 5514297"/>
              <a:gd name="connsiteY6" fmla="*/ 2665404 h 2721472"/>
              <a:gd name="connsiteX7" fmla="*/ 15036 w 5514297"/>
              <a:gd name="connsiteY7" fmla="*/ 2623012 h 2721472"/>
              <a:gd name="connsiteX8" fmla="*/ 20534 w 5514297"/>
              <a:gd name="connsiteY8" fmla="*/ 2623012 h 2721472"/>
              <a:gd name="connsiteX9" fmla="*/ 20534 w 5514297"/>
              <a:gd name="connsiteY9" fmla="*/ 2586586 h 2721472"/>
              <a:gd name="connsiteX10" fmla="*/ 24686 w 5514297"/>
              <a:gd name="connsiteY10" fmla="*/ 2586586 h 2721472"/>
              <a:gd name="connsiteX11" fmla="*/ 24686 w 5514297"/>
              <a:gd name="connsiteY11" fmla="*/ 2545685 h 2721472"/>
              <a:gd name="connsiteX12" fmla="*/ 30071 w 5514297"/>
              <a:gd name="connsiteY12" fmla="*/ 2545685 h 2721472"/>
              <a:gd name="connsiteX13" fmla="*/ 30071 w 5514297"/>
              <a:gd name="connsiteY13" fmla="*/ 2510876 h 2721472"/>
              <a:gd name="connsiteX14" fmla="*/ 35570 w 5514297"/>
              <a:gd name="connsiteY14" fmla="*/ 2510876 h 2721472"/>
              <a:gd name="connsiteX15" fmla="*/ 35570 w 5514297"/>
              <a:gd name="connsiteY15" fmla="*/ 2482034 h 2721472"/>
              <a:gd name="connsiteX16" fmla="*/ 39721 w 5514297"/>
              <a:gd name="connsiteY16" fmla="*/ 2482034 h 2721472"/>
              <a:gd name="connsiteX17" fmla="*/ 39721 w 5514297"/>
              <a:gd name="connsiteY17" fmla="*/ 2451824 h 2721472"/>
              <a:gd name="connsiteX18" fmla="*/ 45107 w 5514297"/>
              <a:gd name="connsiteY18" fmla="*/ 2451824 h 2721472"/>
              <a:gd name="connsiteX19" fmla="*/ 45107 w 5514297"/>
              <a:gd name="connsiteY19" fmla="*/ 2436657 h 2721472"/>
              <a:gd name="connsiteX20" fmla="*/ 50605 w 5514297"/>
              <a:gd name="connsiteY20" fmla="*/ 2436657 h 2721472"/>
              <a:gd name="connsiteX21" fmla="*/ 50605 w 5514297"/>
              <a:gd name="connsiteY21" fmla="*/ 2427458 h 2721472"/>
              <a:gd name="connsiteX22" fmla="*/ 54757 w 5514297"/>
              <a:gd name="connsiteY22" fmla="*/ 2427458 h 2721472"/>
              <a:gd name="connsiteX23" fmla="*/ 54757 w 5514297"/>
              <a:gd name="connsiteY23" fmla="*/ 2416890 h 2721472"/>
              <a:gd name="connsiteX24" fmla="*/ 60255 w 5514297"/>
              <a:gd name="connsiteY24" fmla="*/ 2416890 h 2721472"/>
              <a:gd name="connsiteX25" fmla="*/ 60255 w 5514297"/>
              <a:gd name="connsiteY25" fmla="*/ 2395756 h 2721472"/>
              <a:gd name="connsiteX26" fmla="*/ 65641 w 5514297"/>
              <a:gd name="connsiteY26" fmla="*/ 2395756 h 2721472"/>
              <a:gd name="connsiteX27" fmla="*/ 65641 w 5514297"/>
              <a:gd name="connsiteY27" fmla="*/ 2385065 h 2721472"/>
              <a:gd name="connsiteX28" fmla="*/ 71139 w 5514297"/>
              <a:gd name="connsiteY28" fmla="*/ 2385065 h 2721472"/>
              <a:gd name="connsiteX29" fmla="*/ 71139 w 5514297"/>
              <a:gd name="connsiteY29" fmla="*/ 2368406 h 2721472"/>
              <a:gd name="connsiteX30" fmla="*/ 75291 w 5514297"/>
              <a:gd name="connsiteY30" fmla="*/ 2368406 h 2721472"/>
              <a:gd name="connsiteX31" fmla="*/ 75291 w 5514297"/>
              <a:gd name="connsiteY31" fmla="*/ 2356347 h 2721472"/>
              <a:gd name="connsiteX32" fmla="*/ 79330 w 5514297"/>
              <a:gd name="connsiteY32" fmla="*/ 2356347 h 2721472"/>
              <a:gd name="connsiteX33" fmla="*/ 79330 w 5514297"/>
              <a:gd name="connsiteY33" fmla="*/ 2344164 h 2721472"/>
              <a:gd name="connsiteX34" fmla="*/ 84828 w 5514297"/>
              <a:gd name="connsiteY34" fmla="*/ 2344164 h 2721472"/>
              <a:gd name="connsiteX35" fmla="*/ 84828 w 5514297"/>
              <a:gd name="connsiteY35" fmla="*/ 2332105 h 2721472"/>
              <a:gd name="connsiteX36" fmla="*/ 88868 w 5514297"/>
              <a:gd name="connsiteY36" fmla="*/ 2332105 h 2721472"/>
              <a:gd name="connsiteX37" fmla="*/ 88868 w 5514297"/>
              <a:gd name="connsiteY37" fmla="*/ 2321413 h 2721472"/>
              <a:gd name="connsiteX38" fmla="*/ 94366 w 5514297"/>
              <a:gd name="connsiteY38" fmla="*/ 2321413 h 2721472"/>
              <a:gd name="connsiteX39" fmla="*/ 94366 w 5514297"/>
              <a:gd name="connsiteY39" fmla="*/ 2312338 h 2721472"/>
              <a:gd name="connsiteX40" fmla="*/ 99864 w 5514297"/>
              <a:gd name="connsiteY40" fmla="*/ 2312338 h 2721472"/>
              <a:gd name="connsiteX41" fmla="*/ 99864 w 5514297"/>
              <a:gd name="connsiteY41" fmla="*/ 2298663 h 2721472"/>
              <a:gd name="connsiteX42" fmla="*/ 103904 w 5514297"/>
              <a:gd name="connsiteY42" fmla="*/ 2298663 h 2721472"/>
              <a:gd name="connsiteX43" fmla="*/ 103904 w 5514297"/>
              <a:gd name="connsiteY43" fmla="*/ 2272929 h 2721472"/>
              <a:gd name="connsiteX44" fmla="*/ 109402 w 5514297"/>
              <a:gd name="connsiteY44" fmla="*/ 2272929 h 2721472"/>
              <a:gd name="connsiteX45" fmla="*/ 109402 w 5514297"/>
              <a:gd name="connsiteY45" fmla="*/ 2262362 h 2721472"/>
              <a:gd name="connsiteX46" fmla="*/ 114900 w 5514297"/>
              <a:gd name="connsiteY46" fmla="*/ 2262362 h 2721472"/>
              <a:gd name="connsiteX47" fmla="*/ 114900 w 5514297"/>
              <a:gd name="connsiteY47" fmla="*/ 2245703 h 2721472"/>
              <a:gd name="connsiteX48" fmla="*/ 119052 w 5514297"/>
              <a:gd name="connsiteY48" fmla="*/ 2245703 h 2721472"/>
              <a:gd name="connsiteX49" fmla="*/ 119052 w 5514297"/>
              <a:gd name="connsiteY49" fmla="*/ 2244211 h 2721472"/>
              <a:gd name="connsiteX50" fmla="*/ 124437 w 5514297"/>
              <a:gd name="connsiteY50" fmla="*/ 2244211 h 2721472"/>
              <a:gd name="connsiteX51" fmla="*/ 124437 w 5514297"/>
              <a:gd name="connsiteY51" fmla="*/ 2241103 h 2721472"/>
              <a:gd name="connsiteX52" fmla="*/ 129936 w 5514297"/>
              <a:gd name="connsiteY52" fmla="*/ 2241103 h 2721472"/>
              <a:gd name="connsiteX53" fmla="*/ 129936 w 5514297"/>
              <a:gd name="connsiteY53" fmla="*/ 2229044 h 2721472"/>
              <a:gd name="connsiteX54" fmla="*/ 134087 w 5514297"/>
              <a:gd name="connsiteY54" fmla="*/ 2229044 h 2721472"/>
              <a:gd name="connsiteX55" fmla="*/ 134087 w 5514297"/>
              <a:gd name="connsiteY55" fmla="*/ 2227552 h 2721472"/>
              <a:gd name="connsiteX56" fmla="*/ 139473 w 5514297"/>
              <a:gd name="connsiteY56" fmla="*/ 2227552 h 2721472"/>
              <a:gd name="connsiteX57" fmla="*/ 139473 w 5514297"/>
              <a:gd name="connsiteY57" fmla="*/ 2224444 h 2721472"/>
              <a:gd name="connsiteX58" fmla="*/ 144971 w 5514297"/>
              <a:gd name="connsiteY58" fmla="*/ 2224444 h 2721472"/>
              <a:gd name="connsiteX59" fmla="*/ 144971 w 5514297"/>
              <a:gd name="connsiteY59" fmla="*/ 2219969 h 2721472"/>
              <a:gd name="connsiteX60" fmla="*/ 149123 w 5514297"/>
              <a:gd name="connsiteY60" fmla="*/ 2219969 h 2721472"/>
              <a:gd name="connsiteX61" fmla="*/ 149123 w 5514297"/>
              <a:gd name="connsiteY61" fmla="*/ 2209277 h 2721472"/>
              <a:gd name="connsiteX62" fmla="*/ 154509 w 5514297"/>
              <a:gd name="connsiteY62" fmla="*/ 2209277 h 2721472"/>
              <a:gd name="connsiteX63" fmla="*/ 154509 w 5514297"/>
              <a:gd name="connsiteY63" fmla="*/ 2189635 h 2721472"/>
              <a:gd name="connsiteX64" fmla="*/ 160007 w 5514297"/>
              <a:gd name="connsiteY64" fmla="*/ 2189635 h 2721472"/>
              <a:gd name="connsiteX65" fmla="*/ 160007 w 5514297"/>
              <a:gd name="connsiteY65" fmla="*/ 2185035 h 2721472"/>
              <a:gd name="connsiteX66" fmla="*/ 164159 w 5514297"/>
              <a:gd name="connsiteY66" fmla="*/ 2185035 h 2721472"/>
              <a:gd name="connsiteX67" fmla="*/ 164159 w 5514297"/>
              <a:gd name="connsiteY67" fmla="*/ 2168376 h 2721472"/>
              <a:gd name="connsiteX68" fmla="*/ 169545 w 5514297"/>
              <a:gd name="connsiteY68" fmla="*/ 2168376 h 2721472"/>
              <a:gd name="connsiteX69" fmla="*/ 169545 w 5514297"/>
              <a:gd name="connsiteY69" fmla="*/ 2160793 h 2721472"/>
              <a:gd name="connsiteX70" fmla="*/ 175043 w 5514297"/>
              <a:gd name="connsiteY70" fmla="*/ 2160793 h 2721472"/>
              <a:gd name="connsiteX71" fmla="*/ 175043 w 5514297"/>
              <a:gd name="connsiteY71" fmla="*/ 2154825 h 2721472"/>
              <a:gd name="connsiteX72" fmla="*/ 180541 w 5514297"/>
              <a:gd name="connsiteY72" fmla="*/ 2154825 h 2721472"/>
              <a:gd name="connsiteX73" fmla="*/ 180541 w 5514297"/>
              <a:gd name="connsiteY73" fmla="*/ 2142642 h 2721472"/>
              <a:gd name="connsiteX74" fmla="*/ 184580 w 5514297"/>
              <a:gd name="connsiteY74" fmla="*/ 2142642 h 2721472"/>
              <a:gd name="connsiteX75" fmla="*/ 184580 w 5514297"/>
              <a:gd name="connsiteY75" fmla="*/ 2133567 h 2721472"/>
              <a:gd name="connsiteX76" fmla="*/ 190079 w 5514297"/>
              <a:gd name="connsiteY76" fmla="*/ 2133567 h 2721472"/>
              <a:gd name="connsiteX77" fmla="*/ 190079 w 5514297"/>
              <a:gd name="connsiteY77" fmla="*/ 2128967 h 2721472"/>
              <a:gd name="connsiteX78" fmla="*/ 195577 w 5514297"/>
              <a:gd name="connsiteY78" fmla="*/ 2128967 h 2721472"/>
              <a:gd name="connsiteX79" fmla="*/ 195577 w 5514297"/>
              <a:gd name="connsiteY79" fmla="*/ 2124492 h 2721472"/>
              <a:gd name="connsiteX80" fmla="*/ 198270 w 5514297"/>
              <a:gd name="connsiteY80" fmla="*/ 2124492 h 2721472"/>
              <a:gd name="connsiteX81" fmla="*/ 198270 w 5514297"/>
              <a:gd name="connsiteY81" fmla="*/ 2112308 h 2721472"/>
              <a:gd name="connsiteX82" fmla="*/ 203768 w 5514297"/>
              <a:gd name="connsiteY82" fmla="*/ 2112308 h 2721472"/>
              <a:gd name="connsiteX83" fmla="*/ 203768 w 5514297"/>
              <a:gd name="connsiteY83" fmla="*/ 2109325 h 2721472"/>
              <a:gd name="connsiteX84" fmla="*/ 209266 w 5514297"/>
              <a:gd name="connsiteY84" fmla="*/ 2109325 h 2721472"/>
              <a:gd name="connsiteX85" fmla="*/ 209266 w 5514297"/>
              <a:gd name="connsiteY85" fmla="*/ 2101741 h 2721472"/>
              <a:gd name="connsiteX86" fmla="*/ 213305 w 5514297"/>
              <a:gd name="connsiteY86" fmla="*/ 2101741 h 2721472"/>
              <a:gd name="connsiteX87" fmla="*/ 213305 w 5514297"/>
              <a:gd name="connsiteY87" fmla="*/ 2094158 h 2721472"/>
              <a:gd name="connsiteX88" fmla="*/ 218804 w 5514297"/>
              <a:gd name="connsiteY88" fmla="*/ 2094158 h 2721472"/>
              <a:gd name="connsiteX89" fmla="*/ 218804 w 5514297"/>
              <a:gd name="connsiteY89" fmla="*/ 2086574 h 2721472"/>
              <a:gd name="connsiteX90" fmla="*/ 228341 w 5514297"/>
              <a:gd name="connsiteY90" fmla="*/ 2086574 h 2721472"/>
              <a:gd name="connsiteX91" fmla="*/ 228341 w 5514297"/>
              <a:gd name="connsiteY91" fmla="*/ 2077499 h 2721472"/>
              <a:gd name="connsiteX92" fmla="*/ 233839 w 5514297"/>
              <a:gd name="connsiteY92" fmla="*/ 2077499 h 2721472"/>
              <a:gd name="connsiteX93" fmla="*/ 233839 w 5514297"/>
              <a:gd name="connsiteY93" fmla="*/ 2072899 h 2721472"/>
              <a:gd name="connsiteX94" fmla="*/ 239337 w 5514297"/>
              <a:gd name="connsiteY94" fmla="*/ 2072899 h 2721472"/>
              <a:gd name="connsiteX95" fmla="*/ 239337 w 5514297"/>
              <a:gd name="connsiteY95" fmla="*/ 2066932 h 2721472"/>
              <a:gd name="connsiteX96" fmla="*/ 243377 w 5514297"/>
              <a:gd name="connsiteY96" fmla="*/ 2066932 h 2721472"/>
              <a:gd name="connsiteX97" fmla="*/ 243377 w 5514297"/>
              <a:gd name="connsiteY97" fmla="*/ 2045673 h 2721472"/>
              <a:gd name="connsiteX98" fmla="*/ 248875 w 5514297"/>
              <a:gd name="connsiteY98" fmla="*/ 2045673 h 2721472"/>
              <a:gd name="connsiteX99" fmla="*/ 248875 w 5514297"/>
              <a:gd name="connsiteY99" fmla="*/ 2036598 h 2721472"/>
              <a:gd name="connsiteX100" fmla="*/ 263911 w 5514297"/>
              <a:gd name="connsiteY100" fmla="*/ 2036598 h 2721472"/>
              <a:gd name="connsiteX101" fmla="*/ 263911 w 5514297"/>
              <a:gd name="connsiteY101" fmla="*/ 2035106 h 2721472"/>
              <a:gd name="connsiteX102" fmla="*/ 269409 w 5514297"/>
              <a:gd name="connsiteY102" fmla="*/ 2035106 h 2721472"/>
              <a:gd name="connsiteX103" fmla="*/ 269409 w 5514297"/>
              <a:gd name="connsiteY103" fmla="*/ 2029014 h 2721472"/>
              <a:gd name="connsiteX104" fmla="*/ 273448 w 5514297"/>
              <a:gd name="connsiteY104" fmla="*/ 2029014 h 2721472"/>
              <a:gd name="connsiteX105" fmla="*/ 273448 w 5514297"/>
              <a:gd name="connsiteY105" fmla="*/ 2027522 h 2721472"/>
              <a:gd name="connsiteX106" fmla="*/ 278946 w 5514297"/>
              <a:gd name="connsiteY106" fmla="*/ 2027522 h 2721472"/>
              <a:gd name="connsiteX107" fmla="*/ 278946 w 5514297"/>
              <a:gd name="connsiteY107" fmla="*/ 2024414 h 2721472"/>
              <a:gd name="connsiteX108" fmla="*/ 284445 w 5514297"/>
              <a:gd name="connsiteY108" fmla="*/ 2024414 h 2721472"/>
              <a:gd name="connsiteX109" fmla="*/ 284445 w 5514297"/>
              <a:gd name="connsiteY109" fmla="*/ 2013847 h 2721472"/>
              <a:gd name="connsiteX110" fmla="*/ 293982 w 5514297"/>
              <a:gd name="connsiteY110" fmla="*/ 2013847 h 2721472"/>
              <a:gd name="connsiteX111" fmla="*/ 293982 w 5514297"/>
              <a:gd name="connsiteY111" fmla="*/ 2009247 h 2721472"/>
              <a:gd name="connsiteX112" fmla="*/ 299480 w 5514297"/>
              <a:gd name="connsiteY112" fmla="*/ 2009247 h 2721472"/>
              <a:gd name="connsiteX113" fmla="*/ 299480 w 5514297"/>
              <a:gd name="connsiteY113" fmla="*/ 2004772 h 2721472"/>
              <a:gd name="connsiteX114" fmla="*/ 304978 w 5514297"/>
              <a:gd name="connsiteY114" fmla="*/ 2004772 h 2721472"/>
              <a:gd name="connsiteX115" fmla="*/ 304978 w 5514297"/>
              <a:gd name="connsiteY115" fmla="*/ 2003280 h 2721472"/>
              <a:gd name="connsiteX116" fmla="*/ 309018 w 5514297"/>
              <a:gd name="connsiteY116" fmla="*/ 2003280 h 2721472"/>
              <a:gd name="connsiteX117" fmla="*/ 309018 w 5514297"/>
              <a:gd name="connsiteY117" fmla="*/ 2000172 h 2721472"/>
              <a:gd name="connsiteX118" fmla="*/ 314516 w 5514297"/>
              <a:gd name="connsiteY118" fmla="*/ 2000172 h 2721472"/>
              <a:gd name="connsiteX119" fmla="*/ 314516 w 5514297"/>
              <a:gd name="connsiteY119" fmla="*/ 1989605 h 2721472"/>
              <a:gd name="connsiteX120" fmla="*/ 320014 w 5514297"/>
              <a:gd name="connsiteY120" fmla="*/ 1989605 h 2721472"/>
              <a:gd name="connsiteX121" fmla="*/ 320014 w 5514297"/>
              <a:gd name="connsiteY121" fmla="*/ 1982022 h 2721472"/>
              <a:gd name="connsiteX122" fmla="*/ 322707 w 5514297"/>
              <a:gd name="connsiteY122" fmla="*/ 1982022 h 2721472"/>
              <a:gd name="connsiteX123" fmla="*/ 322707 w 5514297"/>
              <a:gd name="connsiteY123" fmla="*/ 1979038 h 2721472"/>
              <a:gd name="connsiteX124" fmla="*/ 328205 w 5514297"/>
              <a:gd name="connsiteY124" fmla="*/ 1979038 h 2721472"/>
              <a:gd name="connsiteX125" fmla="*/ 328205 w 5514297"/>
              <a:gd name="connsiteY125" fmla="*/ 1968346 h 2721472"/>
              <a:gd name="connsiteX126" fmla="*/ 333703 w 5514297"/>
              <a:gd name="connsiteY126" fmla="*/ 1968346 h 2721472"/>
              <a:gd name="connsiteX127" fmla="*/ 333703 w 5514297"/>
              <a:gd name="connsiteY127" fmla="*/ 1962379 h 2721472"/>
              <a:gd name="connsiteX128" fmla="*/ 337743 w 5514297"/>
              <a:gd name="connsiteY128" fmla="*/ 1962379 h 2721472"/>
              <a:gd name="connsiteX129" fmla="*/ 337743 w 5514297"/>
              <a:gd name="connsiteY129" fmla="*/ 1948704 h 2721472"/>
              <a:gd name="connsiteX130" fmla="*/ 343241 w 5514297"/>
              <a:gd name="connsiteY130" fmla="*/ 1948704 h 2721472"/>
              <a:gd name="connsiteX131" fmla="*/ 343241 w 5514297"/>
              <a:gd name="connsiteY131" fmla="*/ 1944104 h 2721472"/>
              <a:gd name="connsiteX132" fmla="*/ 348739 w 5514297"/>
              <a:gd name="connsiteY132" fmla="*/ 1944104 h 2721472"/>
              <a:gd name="connsiteX133" fmla="*/ 348739 w 5514297"/>
              <a:gd name="connsiteY133" fmla="*/ 1939629 h 2721472"/>
              <a:gd name="connsiteX134" fmla="*/ 352779 w 5514297"/>
              <a:gd name="connsiteY134" fmla="*/ 1939629 h 2721472"/>
              <a:gd name="connsiteX135" fmla="*/ 352779 w 5514297"/>
              <a:gd name="connsiteY135" fmla="*/ 1933537 h 2721472"/>
              <a:gd name="connsiteX136" fmla="*/ 358277 w 5514297"/>
              <a:gd name="connsiteY136" fmla="*/ 1933537 h 2721472"/>
              <a:gd name="connsiteX137" fmla="*/ 358277 w 5514297"/>
              <a:gd name="connsiteY137" fmla="*/ 1922970 h 2721472"/>
              <a:gd name="connsiteX138" fmla="*/ 367814 w 5514297"/>
              <a:gd name="connsiteY138" fmla="*/ 1922970 h 2721472"/>
              <a:gd name="connsiteX139" fmla="*/ 367814 w 5514297"/>
              <a:gd name="connsiteY139" fmla="*/ 1919862 h 2721472"/>
              <a:gd name="connsiteX140" fmla="*/ 373312 w 5514297"/>
              <a:gd name="connsiteY140" fmla="*/ 1919862 h 2721472"/>
              <a:gd name="connsiteX141" fmla="*/ 373312 w 5514297"/>
              <a:gd name="connsiteY141" fmla="*/ 1916878 h 2721472"/>
              <a:gd name="connsiteX142" fmla="*/ 378811 w 5514297"/>
              <a:gd name="connsiteY142" fmla="*/ 1916878 h 2721472"/>
              <a:gd name="connsiteX143" fmla="*/ 378811 w 5514297"/>
              <a:gd name="connsiteY143" fmla="*/ 1915387 h 2721472"/>
              <a:gd name="connsiteX144" fmla="*/ 382850 w 5514297"/>
              <a:gd name="connsiteY144" fmla="*/ 1915387 h 2721472"/>
              <a:gd name="connsiteX145" fmla="*/ 382850 w 5514297"/>
              <a:gd name="connsiteY145" fmla="*/ 1904695 h 2721472"/>
              <a:gd name="connsiteX146" fmla="*/ 388348 w 5514297"/>
              <a:gd name="connsiteY146" fmla="*/ 1904695 h 2721472"/>
              <a:gd name="connsiteX147" fmla="*/ 388348 w 5514297"/>
              <a:gd name="connsiteY147" fmla="*/ 1895620 h 2721472"/>
              <a:gd name="connsiteX148" fmla="*/ 393846 w 5514297"/>
              <a:gd name="connsiteY148" fmla="*/ 1895620 h 2721472"/>
              <a:gd name="connsiteX149" fmla="*/ 393846 w 5514297"/>
              <a:gd name="connsiteY149" fmla="*/ 1894128 h 2721472"/>
              <a:gd name="connsiteX150" fmla="*/ 397886 w 5514297"/>
              <a:gd name="connsiteY150" fmla="*/ 1894128 h 2721472"/>
              <a:gd name="connsiteX151" fmla="*/ 397886 w 5514297"/>
              <a:gd name="connsiteY151" fmla="*/ 1891144 h 2721472"/>
              <a:gd name="connsiteX152" fmla="*/ 403384 w 5514297"/>
              <a:gd name="connsiteY152" fmla="*/ 1891144 h 2721472"/>
              <a:gd name="connsiteX153" fmla="*/ 403384 w 5514297"/>
              <a:gd name="connsiteY153" fmla="*/ 1885053 h 2721472"/>
              <a:gd name="connsiteX154" fmla="*/ 408882 w 5514297"/>
              <a:gd name="connsiteY154" fmla="*/ 1885053 h 2721472"/>
              <a:gd name="connsiteX155" fmla="*/ 408882 w 5514297"/>
              <a:gd name="connsiteY155" fmla="*/ 1877469 h 2721472"/>
              <a:gd name="connsiteX156" fmla="*/ 418420 w 5514297"/>
              <a:gd name="connsiteY156" fmla="*/ 1877469 h 2721472"/>
              <a:gd name="connsiteX157" fmla="*/ 418420 w 5514297"/>
              <a:gd name="connsiteY157" fmla="*/ 1869886 h 2721472"/>
              <a:gd name="connsiteX158" fmla="*/ 433455 w 5514297"/>
              <a:gd name="connsiteY158" fmla="*/ 1869886 h 2721472"/>
              <a:gd name="connsiteX159" fmla="*/ 433455 w 5514297"/>
              <a:gd name="connsiteY159" fmla="*/ 1859319 h 2721472"/>
              <a:gd name="connsiteX160" fmla="*/ 438954 w 5514297"/>
              <a:gd name="connsiteY160" fmla="*/ 1859319 h 2721472"/>
              <a:gd name="connsiteX161" fmla="*/ 438954 w 5514297"/>
              <a:gd name="connsiteY161" fmla="*/ 1856211 h 2721472"/>
              <a:gd name="connsiteX162" fmla="*/ 442993 w 5514297"/>
              <a:gd name="connsiteY162" fmla="*/ 1856211 h 2721472"/>
              <a:gd name="connsiteX163" fmla="*/ 442993 w 5514297"/>
              <a:gd name="connsiteY163" fmla="*/ 1851735 h 2721472"/>
              <a:gd name="connsiteX164" fmla="*/ 447145 w 5514297"/>
              <a:gd name="connsiteY164" fmla="*/ 1851735 h 2721472"/>
              <a:gd name="connsiteX165" fmla="*/ 447145 w 5514297"/>
              <a:gd name="connsiteY165" fmla="*/ 1844152 h 2721472"/>
              <a:gd name="connsiteX166" fmla="*/ 452643 w 5514297"/>
              <a:gd name="connsiteY166" fmla="*/ 1844152 h 2721472"/>
              <a:gd name="connsiteX167" fmla="*/ 452643 w 5514297"/>
              <a:gd name="connsiteY167" fmla="*/ 1842660 h 2721472"/>
              <a:gd name="connsiteX168" fmla="*/ 458029 w 5514297"/>
              <a:gd name="connsiteY168" fmla="*/ 1842660 h 2721472"/>
              <a:gd name="connsiteX169" fmla="*/ 458029 w 5514297"/>
              <a:gd name="connsiteY169" fmla="*/ 1836568 h 2721472"/>
              <a:gd name="connsiteX170" fmla="*/ 462180 w 5514297"/>
              <a:gd name="connsiteY170" fmla="*/ 1836568 h 2721472"/>
              <a:gd name="connsiteX171" fmla="*/ 462180 w 5514297"/>
              <a:gd name="connsiteY171" fmla="*/ 1835076 h 2721472"/>
              <a:gd name="connsiteX172" fmla="*/ 467678 w 5514297"/>
              <a:gd name="connsiteY172" fmla="*/ 1835076 h 2721472"/>
              <a:gd name="connsiteX173" fmla="*/ 467678 w 5514297"/>
              <a:gd name="connsiteY173" fmla="*/ 1831969 h 2721472"/>
              <a:gd name="connsiteX174" fmla="*/ 473177 w 5514297"/>
              <a:gd name="connsiteY174" fmla="*/ 1831969 h 2721472"/>
              <a:gd name="connsiteX175" fmla="*/ 473177 w 5514297"/>
              <a:gd name="connsiteY175" fmla="*/ 1828985 h 2721472"/>
              <a:gd name="connsiteX176" fmla="*/ 482714 w 5514297"/>
              <a:gd name="connsiteY176" fmla="*/ 1828985 h 2721472"/>
              <a:gd name="connsiteX177" fmla="*/ 482714 w 5514297"/>
              <a:gd name="connsiteY177" fmla="*/ 1824385 h 2721472"/>
              <a:gd name="connsiteX178" fmla="*/ 488212 w 5514297"/>
              <a:gd name="connsiteY178" fmla="*/ 1824385 h 2721472"/>
              <a:gd name="connsiteX179" fmla="*/ 488212 w 5514297"/>
              <a:gd name="connsiteY179" fmla="*/ 1818417 h 2721472"/>
              <a:gd name="connsiteX180" fmla="*/ 497750 w 5514297"/>
              <a:gd name="connsiteY180" fmla="*/ 1818417 h 2721472"/>
              <a:gd name="connsiteX181" fmla="*/ 497750 w 5514297"/>
              <a:gd name="connsiteY181" fmla="*/ 1813818 h 2721472"/>
              <a:gd name="connsiteX182" fmla="*/ 503248 w 5514297"/>
              <a:gd name="connsiteY182" fmla="*/ 1813818 h 2721472"/>
              <a:gd name="connsiteX183" fmla="*/ 503248 w 5514297"/>
              <a:gd name="connsiteY183" fmla="*/ 1804743 h 2721472"/>
              <a:gd name="connsiteX184" fmla="*/ 507288 w 5514297"/>
              <a:gd name="connsiteY184" fmla="*/ 1804743 h 2721472"/>
              <a:gd name="connsiteX185" fmla="*/ 507288 w 5514297"/>
              <a:gd name="connsiteY185" fmla="*/ 1797159 h 2721472"/>
              <a:gd name="connsiteX186" fmla="*/ 512786 w 5514297"/>
              <a:gd name="connsiteY186" fmla="*/ 1797159 h 2721472"/>
              <a:gd name="connsiteX187" fmla="*/ 512786 w 5514297"/>
              <a:gd name="connsiteY187" fmla="*/ 1791067 h 2721472"/>
              <a:gd name="connsiteX188" fmla="*/ 522323 w 5514297"/>
              <a:gd name="connsiteY188" fmla="*/ 1791067 h 2721472"/>
              <a:gd name="connsiteX189" fmla="*/ 522323 w 5514297"/>
              <a:gd name="connsiteY189" fmla="*/ 1786592 h 2721472"/>
              <a:gd name="connsiteX190" fmla="*/ 527821 w 5514297"/>
              <a:gd name="connsiteY190" fmla="*/ 1786592 h 2721472"/>
              <a:gd name="connsiteX191" fmla="*/ 527821 w 5514297"/>
              <a:gd name="connsiteY191" fmla="*/ 1779008 h 2721472"/>
              <a:gd name="connsiteX192" fmla="*/ 533320 w 5514297"/>
              <a:gd name="connsiteY192" fmla="*/ 1779008 h 2721472"/>
              <a:gd name="connsiteX193" fmla="*/ 533320 w 5514297"/>
              <a:gd name="connsiteY193" fmla="*/ 1775900 h 2721472"/>
              <a:gd name="connsiteX194" fmla="*/ 538705 w 5514297"/>
              <a:gd name="connsiteY194" fmla="*/ 1775900 h 2721472"/>
              <a:gd name="connsiteX195" fmla="*/ 538705 w 5514297"/>
              <a:gd name="connsiteY195" fmla="*/ 1769933 h 2721472"/>
              <a:gd name="connsiteX196" fmla="*/ 553741 w 5514297"/>
              <a:gd name="connsiteY196" fmla="*/ 1769933 h 2721472"/>
              <a:gd name="connsiteX197" fmla="*/ 553741 w 5514297"/>
              <a:gd name="connsiteY197" fmla="*/ 1766825 h 2721472"/>
              <a:gd name="connsiteX198" fmla="*/ 557893 w 5514297"/>
              <a:gd name="connsiteY198" fmla="*/ 1766825 h 2721472"/>
              <a:gd name="connsiteX199" fmla="*/ 557893 w 5514297"/>
              <a:gd name="connsiteY199" fmla="*/ 1765333 h 2721472"/>
              <a:gd name="connsiteX200" fmla="*/ 563391 w 5514297"/>
              <a:gd name="connsiteY200" fmla="*/ 1765333 h 2721472"/>
              <a:gd name="connsiteX201" fmla="*/ 563391 w 5514297"/>
              <a:gd name="connsiteY201" fmla="*/ 1759242 h 2721472"/>
              <a:gd name="connsiteX202" fmla="*/ 567431 w 5514297"/>
              <a:gd name="connsiteY202" fmla="*/ 1759242 h 2721472"/>
              <a:gd name="connsiteX203" fmla="*/ 567431 w 5514297"/>
              <a:gd name="connsiteY203" fmla="*/ 1756258 h 2721472"/>
              <a:gd name="connsiteX204" fmla="*/ 571582 w 5514297"/>
              <a:gd name="connsiteY204" fmla="*/ 1756258 h 2721472"/>
              <a:gd name="connsiteX205" fmla="*/ 571582 w 5514297"/>
              <a:gd name="connsiteY205" fmla="*/ 1754766 h 2721472"/>
              <a:gd name="connsiteX206" fmla="*/ 582466 w 5514297"/>
              <a:gd name="connsiteY206" fmla="*/ 1754766 h 2721472"/>
              <a:gd name="connsiteX207" fmla="*/ 582466 w 5514297"/>
              <a:gd name="connsiteY207" fmla="*/ 1751658 h 2721472"/>
              <a:gd name="connsiteX208" fmla="*/ 586618 w 5514297"/>
              <a:gd name="connsiteY208" fmla="*/ 1751658 h 2721472"/>
              <a:gd name="connsiteX209" fmla="*/ 586618 w 5514297"/>
              <a:gd name="connsiteY209" fmla="*/ 1747183 h 2721472"/>
              <a:gd name="connsiteX210" fmla="*/ 592116 w 5514297"/>
              <a:gd name="connsiteY210" fmla="*/ 1747183 h 2721472"/>
              <a:gd name="connsiteX211" fmla="*/ 592116 w 5514297"/>
              <a:gd name="connsiteY211" fmla="*/ 1741091 h 2721472"/>
              <a:gd name="connsiteX212" fmla="*/ 597502 w 5514297"/>
              <a:gd name="connsiteY212" fmla="*/ 1741091 h 2721472"/>
              <a:gd name="connsiteX213" fmla="*/ 597502 w 5514297"/>
              <a:gd name="connsiteY213" fmla="*/ 1738107 h 2721472"/>
              <a:gd name="connsiteX214" fmla="*/ 601654 w 5514297"/>
              <a:gd name="connsiteY214" fmla="*/ 1738107 h 2721472"/>
              <a:gd name="connsiteX215" fmla="*/ 601654 w 5514297"/>
              <a:gd name="connsiteY215" fmla="*/ 1732016 h 2721472"/>
              <a:gd name="connsiteX216" fmla="*/ 616689 w 5514297"/>
              <a:gd name="connsiteY216" fmla="*/ 1732016 h 2721472"/>
              <a:gd name="connsiteX217" fmla="*/ 616689 w 5514297"/>
              <a:gd name="connsiteY217" fmla="*/ 1727416 h 2721472"/>
              <a:gd name="connsiteX218" fmla="*/ 627573 w 5514297"/>
              <a:gd name="connsiteY218" fmla="*/ 1727416 h 2721472"/>
              <a:gd name="connsiteX219" fmla="*/ 627573 w 5514297"/>
              <a:gd name="connsiteY219" fmla="*/ 1721449 h 2721472"/>
              <a:gd name="connsiteX220" fmla="*/ 631725 w 5514297"/>
              <a:gd name="connsiteY220" fmla="*/ 1721449 h 2721472"/>
              <a:gd name="connsiteX221" fmla="*/ 631725 w 5514297"/>
              <a:gd name="connsiteY221" fmla="*/ 1716849 h 2721472"/>
              <a:gd name="connsiteX222" fmla="*/ 642721 w 5514297"/>
              <a:gd name="connsiteY222" fmla="*/ 1716849 h 2721472"/>
              <a:gd name="connsiteX223" fmla="*/ 642721 w 5514297"/>
              <a:gd name="connsiteY223" fmla="*/ 1709265 h 2721472"/>
              <a:gd name="connsiteX224" fmla="*/ 652259 w 5514297"/>
              <a:gd name="connsiteY224" fmla="*/ 1709265 h 2721472"/>
              <a:gd name="connsiteX225" fmla="*/ 652259 w 5514297"/>
              <a:gd name="connsiteY225" fmla="*/ 1706282 h 2721472"/>
              <a:gd name="connsiteX226" fmla="*/ 657757 w 5514297"/>
              <a:gd name="connsiteY226" fmla="*/ 1706282 h 2721472"/>
              <a:gd name="connsiteX227" fmla="*/ 657757 w 5514297"/>
              <a:gd name="connsiteY227" fmla="*/ 1697206 h 2721472"/>
              <a:gd name="connsiteX228" fmla="*/ 667295 w 5514297"/>
              <a:gd name="connsiteY228" fmla="*/ 1697206 h 2721472"/>
              <a:gd name="connsiteX229" fmla="*/ 667295 w 5514297"/>
              <a:gd name="connsiteY229" fmla="*/ 1695590 h 2721472"/>
              <a:gd name="connsiteX230" fmla="*/ 672793 w 5514297"/>
              <a:gd name="connsiteY230" fmla="*/ 1695590 h 2721472"/>
              <a:gd name="connsiteX231" fmla="*/ 672793 w 5514297"/>
              <a:gd name="connsiteY231" fmla="*/ 1689623 h 2721472"/>
              <a:gd name="connsiteX232" fmla="*/ 678179 w 5514297"/>
              <a:gd name="connsiteY232" fmla="*/ 1689623 h 2721472"/>
              <a:gd name="connsiteX233" fmla="*/ 678179 w 5514297"/>
              <a:gd name="connsiteY233" fmla="*/ 1686515 h 2721472"/>
              <a:gd name="connsiteX234" fmla="*/ 686370 w 5514297"/>
              <a:gd name="connsiteY234" fmla="*/ 1686515 h 2721472"/>
              <a:gd name="connsiteX235" fmla="*/ 686370 w 5514297"/>
              <a:gd name="connsiteY235" fmla="*/ 1678931 h 2721472"/>
              <a:gd name="connsiteX236" fmla="*/ 696020 w 5514297"/>
              <a:gd name="connsiteY236" fmla="*/ 1678931 h 2721472"/>
              <a:gd name="connsiteX237" fmla="*/ 696020 w 5514297"/>
              <a:gd name="connsiteY237" fmla="*/ 1671348 h 2721472"/>
              <a:gd name="connsiteX238" fmla="*/ 706904 w 5514297"/>
              <a:gd name="connsiteY238" fmla="*/ 1671348 h 2721472"/>
              <a:gd name="connsiteX239" fmla="*/ 706904 w 5514297"/>
              <a:gd name="connsiteY239" fmla="*/ 1668364 h 2721472"/>
              <a:gd name="connsiteX240" fmla="*/ 711055 w 5514297"/>
              <a:gd name="connsiteY240" fmla="*/ 1668364 h 2721472"/>
              <a:gd name="connsiteX241" fmla="*/ 711055 w 5514297"/>
              <a:gd name="connsiteY241" fmla="*/ 1663764 h 2721472"/>
              <a:gd name="connsiteX242" fmla="*/ 716553 w 5514297"/>
              <a:gd name="connsiteY242" fmla="*/ 1663764 h 2721472"/>
              <a:gd name="connsiteX243" fmla="*/ 716553 w 5514297"/>
              <a:gd name="connsiteY243" fmla="*/ 1654689 h 2721472"/>
              <a:gd name="connsiteX244" fmla="*/ 721939 w 5514297"/>
              <a:gd name="connsiteY244" fmla="*/ 1654689 h 2721472"/>
              <a:gd name="connsiteX245" fmla="*/ 721939 w 5514297"/>
              <a:gd name="connsiteY245" fmla="*/ 1651706 h 2721472"/>
              <a:gd name="connsiteX246" fmla="*/ 726091 w 5514297"/>
              <a:gd name="connsiteY246" fmla="*/ 1651706 h 2721472"/>
              <a:gd name="connsiteX247" fmla="*/ 726091 w 5514297"/>
              <a:gd name="connsiteY247" fmla="*/ 1650213 h 2721472"/>
              <a:gd name="connsiteX248" fmla="*/ 736975 w 5514297"/>
              <a:gd name="connsiteY248" fmla="*/ 1650213 h 2721472"/>
              <a:gd name="connsiteX249" fmla="*/ 736975 w 5514297"/>
              <a:gd name="connsiteY249" fmla="*/ 1647105 h 2721472"/>
              <a:gd name="connsiteX250" fmla="*/ 746625 w 5514297"/>
              <a:gd name="connsiteY250" fmla="*/ 1647105 h 2721472"/>
              <a:gd name="connsiteX251" fmla="*/ 746625 w 5514297"/>
              <a:gd name="connsiteY251" fmla="*/ 1644122 h 2721472"/>
              <a:gd name="connsiteX252" fmla="*/ 752011 w 5514297"/>
              <a:gd name="connsiteY252" fmla="*/ 1644122 h 2721472"/>
              <a:gd name="connsiteX253" fmla="*/ 752011 w 5514297"/>
              <a:gd name="connsiteY253" fmla="*/ 1636539 h 2721472"/>
              <a:gd name="connsiteX254" fmla="*/ 756163 w 5514297"/>
              <a:gd name="connsiteY254" fmla="*/ 1636539 h 2721472"/>
              <a:gd name="connsiteX255" fmla="*/ 756163 w 5514297"/>
              <a:gd name="connsiteY255" fmla="*/ 1633555 h 2721472"/>
              <a:gd name="connsiteX256" fmla="*/ 761661 w 5514297"/>
              <a:gd name="connsiteY256" fmla="*/ 1633555 h 2721472"/>
              <a:gd name="connsiteX257" fmla="*/ 761661 w 5514297"/>
              <a:gd name="connsiteY257" fmla="*/ 1631939 h 2721472"/>
              <a:gd name="connsiteX258" fmla="*/ 771198 w 5514297"/>
              <a:gd name="connsiteY258" fmla="*/ 1631939 h 2721472"/>
              <a:gd name="connsiteX259" fmla="*/ 771198 w 5514297"/>
              <a:gd name="connsiteY259" fmla="*/ 1628955 h 2721472"/>
              <a:gd name="connsiteX260" fmla="*/ 776696 w 5514297"/>
              <a:gd name="connsiteY260" fmla="*/ 1628955 h 2721472"/>
              <a:gd name="connsiteX261" fmla="*/ 776696 w 5514297"/>
              <a:gd name="connsiteY261" fmla="*/ 1621372 h 2721472"/>
              <a:gd name="connsiteX262" fmla="*/ 782082 w 5514297"/>
              <a:gd name="connsiteY262" fmla="*/ 1621372 h 2721472"/>
              <a:gd name="connsiteX263" fmla="*/ 782082 w 5514297"/>
              <a:gd name="connsiteY263" fmla="*/ 1619880 h 2721472"/>
              <a:gd name="connsiteX264" fmla="*/ 791732 w 5514297"/>
              <a:gd name="connsiteY264" fmla="*/ 1619880 h 2721472"/>
              <a:gd name="connsiteX265" fmla="*/ 791732 w 5514297"/>
              <a:gd name="connsiteY265" fmla="*/ 1616896 h 2721472"/>
              <a:gd name="connsiteX266" fmla="*/ 797118 w 5514297"/>
              <a:gd name="connsiteY266" fmla="*/ 1616896 h 2721472"/>
              <a:gd name="connsiteX267" fmla="*/ 797118 w 5514297"/>
              <a:gd name="connsiteY267" fmla="*/ 1609313 h 2721472"/>
              <a:gd name="connsiteX268" fmla="*/ 806768 w 5514297"/>
              <a:gd name="connsiteY268" fmla="*/ 1609313 h 2721472"/>
              <a:gd name="connsiteX269" fmla="*/ 806768 w 5514297"/>
              <a:gd name="connsiteY269" fmla="*/ 1606205 h 2721472"/>
              <a:gd name="connsiteX270" fmla="*/ 816305 w 5514297"/>
              <a:gd name="connsiteY270" fmla="*/ 1606205 h 2721472"/>
              <a:gd name="connsiteX271" fmla="*/ 816305 w 5514297"/>
              <a:gd name="connsiteY271" fmla="*/ 1597129 h 2721472"/>
              <a:gd name="connsiteX272" fmla="*/ 820457 w 5514297"/>
              <a:gd name="connsiteY272" fmla="*/ 1597129 h 2721472"/>
              <a:gd name="connsiteX273" fmla="*/ 820457 w 5514297"/>
              <a:gd name="connsiteY273" fmla="*/ 1594146 h 2721472"/>
              <a:gd name="connsiteX274" fmla="*/ 825843 w 5514297"/>
              <a:gd name="connsiteY274" fmla="*/ 1594146 h 2721472"/>
              <a:gd name="connsiteX275" fmla="*/ 825843 w 5514297"/>
              <a:gd name="connsiteY275" fmla="*/ 1588054 h 2721472"/>
              <a:gd name="connsiteX276" fmla="*/ 831341 w 5514297"/>
              <a:gd name="connsiteY276" fmla="*/ 1588054 h 2721472"/>
              <a:gd name="connsiteX277" fmla="*/ 831341 w 5514297"/>
              <a:gd name="connsiteY277" fmla="*/ 1577487 h 2721472"/>
              <a:gd name="connsiteX278" fmla="*/ 835493 w 5514297"/>
              <a:gd name="connsiteY278" fmla="*/ 1577487 h 2721472"/>
              <a:gd name="connsiteX279" fmla="*/ 835493 w 5514297"/>
              <a:gd name="connsiteY279" fmla="*/ 1571395 h 2721472"/>
              <a:gd name="connsiteX280" fmla="*/ 840879 w 5514297"/>
              <a:gd name="connsiteY280" fmla="*/ 1571395 h 2721472"/>
              <a:gd name="connsiteX281" fmla="*/ 840879 w 5514297"/>
              <a:gd name="connsiteY281" fmla="*/ 1566795 h 2721472"/>
              <a:gd name="connsiteX282" fmla="*/ 850529 w 5514297"/>
              <a:gd name="connsiteY282" fmla="*/ 1566795 h 2721472"/>
              <a:gd name="connsiteX283" fmla="*/ 850529 w 5514297"/>
              <a:gd name="connsiteY283" fmla="*/ 1563812 h 2721472"/>
              <a:gd name="connsiteX284" fmla="*/ 855915 w 5514297"/>
              <a:gd name="connsiteY284" fmla="*/ 1563812 h 2721472"/>
              <a:gd name="connsiteX285" fmla="*/ 855915 w 5514297"/>
              <a:gd name="connsiteY285" fmla="*/ 1559212 h 2721472"/>
              <a:gd name="connsiteX286" fmla="*/ 876448 w 5514297"/>
              <a:gd name="connsiteY286" fmla="*/ 1559212 h 2721472"/>
              <a:gd name="connsiteX287" fmla="*/ 876448 w 5514297"/>
              <a:gd name="connsiteY287" fmla="*/ 1556228 h 2721472"/>
              <a:gd name="connsiteX288" fmla="*/ 880600 w 5514297"/>
              <a:gd name="connsiteY288" fmla="*/ 1556228 h 2721472"/>
              <a:gd name="connsiteX289" fmla="*/ 880600 w 5514297"/>
              <a:gd name="connsiteY289" fmla="*/ 1551628 h 2721472"/>
              <a:gd name="connsiteX290" fmla="*/ 886098 w 5514297"/>
              <a:gd name="connsiteY290" fmla="*/ 1551628 h 2721472"/>
              <a:gd name="connsiteX291" fmla="*/ 886098 w 5514297"/>
              <a:gd name="connsiteY291" fmla="*/ 1548645 h 2721472"/>
              <a:gd name="connsiteX292" fmla="*/ 891484 w 5514297"/>
              <a:gd name="connsiteY292" fmla="*/ 1548645 h 2721472"/>
              <a:gd name="connsiteX293" fmla="*/ 891484 w 5514297"/>
              <a:gd name="connsiteY293" fmla="*/ 1545661 h 2721472"/>
              <a:gd name="connsiteX294" fmla="*/ 906520 w 5514297"/>
              <a:gd name="connsiteY294" fmla="*/ 1545661 h 2721472"/>
              <a:gd name="connsiteX295" fmla="*/ 906520 w 5514297"/>
              <a:gd name="connsiteY295" fmla="*/ 1544169 h 2721472"/>
              <a:gd name="connsiteX296" fmla="*/ 912018 w 5514297"/>
              <a:gd name="connsiteY296" fmla="*/ 1544169 h 2721472"/>
              <a:gd name="connsiteX297" fmla="*/ 912018 w 5514297"/>
              <a:gd name="connsiteY297" fmla="*/ 1539569 h 2721472"/>
              <a:gd name="connsiteX298" fmla="*/ 916170 w 5514297"/>
              <a:gd name="connsiteY298" fmla="*/ 1539569 h 2721472"/>
              <a:gd name="connsiteX299" fmla="*/ 916170 w 5514297"/>
              <a:gd name="connsiteY299" fmla="*/ 1531986 h 2721472"/>
              <a:gd name="connsiteX300" fmla="*/ 921556 w 5514297"/>
              <a:gd name="connsiteY300" fmla="*/ 1531986 h 2721472"/>
              <a:gd name="connsiteX301" fmla="*/ 921556 w 5514297"/>
              <a:gd name="connsiteY301" fmla="*/ 1524402 h 2721472"/>
              <a:gd name="connsiteX302" fmla="*/ 927054 w 5514297"/>
              <a:gd name="connsiteY302" fmla="*/ 1524402 h 2721472"/>
              <a:gd name="connsiteX303" fmla="*/ 927054 w 5514297"/>
              <a:gd name="connsiteY303" fmla="*/ 1521419 h 2721472"/>
              <a:gd name="connsiteX304" fmla="*/ 935245 w 5514297"/>
              <a:gd name="connsiteY304" fmla="*/ 1521419 h 2721472"/>
              <a:gd name="connsiteX305" fmla="*/ 935245 w 5514297"/>
              <a:gd name="connsiteY305" fmla="*/ 1516819 h 2721472"/>
              <a:gd name="connsiteX306" fmla="*/ 940743 w 5514297"/>
              <a:gd name="connsiteY306" fmla="*/ 1516819 h 2721472"/>
              <a:gd name="connsiteX307" fmla="*/ 940743 w 5514297"/>
              <a:gd name="connsiteY307" fmla="*/ 1507744 h 2721472"/>
              <a:gd name="connsiteX308" fmla="*/ 944782 w 5514297"/>
              <a:gd name="connsiteY308" fmla="*/ 1507744 h 2721472"/>
              <a:gd name="connsiteX309" fmla="*/ 944782 w 5514297"/>
              <a:gd name="connsiteY309" fmla="*/ 1506252 h 2721472"/>
              <a:gd name="connsiteX310" fmla="*/ 950281 w 5514297"/>
              <a:gd name="connsiteY310" fmla="*/ 1506252 h 2721472"/>
              <a:gd name="connsiteX311" fmla="*/ 950281 w 5514297"/>
              <a:gd name="connsiteY311" fmla="*/ 1504760 h 2721472"/>
              <a:gd name="connsiteX312" fmla="*/ 955779 w 5514297"/>
              <a:gd name="connsiteY312" fmla="*/ 1504760 h 2721472"/>
              <a:gd name="connsiteX313" fmla="*/ 955779 w 5514297"/>
              <a:gd name="connsiteY313" fmla="*/ 1500160 h 2721472"/>
              <a:gd name="connsiteX314" fmla="*/ 959930 w 5514297"/>
              <a:gd name="connsiteY314" fmla="*/ 1500160 h 2721472"/>
              <a:gd name="connsiteX315" fmla="*/ 959930 w 5514297"/>
              <a:gd name="connsiteY315" fmla="*/ 1497177 h 2721472"/>
              <a:gd name="connsiteX316" fmla="*/ 965316 w 5514297"/>
              <a:gd name="connsiteY316" fmla="*/ 1497177 h 2721472"/>
              <a:gd name="connsiteX317" fmla="*/ 965316 w 5514297"/>
              <a:gd name="connsiteY317" fmla="*/ 1491085 h 2721472"/>
              <a:gd name="connsiteX318" fmla="*/ 970814 w 5514297"/>
              <a:gd name="connsiteY318" fmla="*/ 1491085 h 2721472"/>
              <a:gd name="connsiteX319" fmla="*/ 970814 w 5514297"/>
              <a:gd name="connsiteY319" fmla="*/ 1489593 h 2721472"/>
              <a:gd name="connsiteX320" fmla="*/ 974966 w 5514297"/>
              <a:gd name="connsiteY320" fmla="*/ 1489593 h 2721472"/>
              <a:gd name="connsiteX321" fmla="*/ 974966 w 5514297"/>
              <a:gd name="connsiteY321" fmla="*/ 1483502 h 2721472"/>
              <a:gd name="connsiteX322" fmla="*/ 980352 w 5514297"/>
              <a:gd name="connsiteY322" fmla="*/ 1483502 h 2721472"/>
              <a:gd name="connsiteX323" fmla="*/ 980352 w 5514297"/>
              <a:gd name="connsiteY323" fmla="*/ 1482010 h 2721472"/>
              <a:gd name="connsiteX324" fmla="*/ 985850 w 5514297"/>
              <a:gd name="connsiteY324" fmla="*/ 1482010 h 2721472"/>
              <a:gd name="connsiteX325" fmla="*/ 985850 w 5514297"/>
              <a:gd name="connsiteY325" fmla="*/ 1475918 h 2721472"/>
              <a:gd name="connsiteX326" fmla="*/ 1005038 w 5514297"/>
              <a:gd name="connsiteY326" fmla="*/ 1475918 h 2721472"/>
              <a:gd name="connsiteX327" fmla="*/ 1005038 w 5514297"/>
              <a:gd name="connsiteY327" fmla="*/ 1472934 h 2721472"/>
              <a:gd name="connsiteX328" fmla="*/ 1010423 w 5514297"/>
              <a:gd name="connsiteY328" fmla="*/ 1472934 h 2721472"/>
              <a:gd name="connsiteX329" fmla="*/ 1010423 w 5514297"/>
              <a:gd name="connsiteY329" fmla="*/ 1471318 h 2721472"/>
              <a:gd name="connsiteX330" fmla="*/ 1015922 w 5514297"/>
              <a:gd name="connsiteY330" fmla="*/ 1471318 h 2721472"/>
              <a:gd name="connsiteX331" fmla="*/ 1015922 w 5514297"/>
              <a:gd name="connsiteY331" fmla="*/ 1466843 h 2721472"/>
              <a:gd name="connsiteX332" fmla="*/ 1021420 w 5514297"/>
              <a:gd name="connsiteY332" fmla="*/ 1466843 h 2721472"/>
              <a:gd name="connsiteX333" fmla="*/ 1021420 w 5514297"/>
              <a:gd name="connsiteY333" fmla="*/ 1465351 h 2721472"/>
              <a:gd name="connsiteX334" fmla="*/ 1025459 w 5514297"/>
              <a:gd name="connsiteY334" fmla="*/ 1465351 h 2721472"/>
              <a:gd name="connsiteX335" fmla="*/ 1025459 w 5514297"/>
              <a:gd name="connsiteY335" fmla="*/ 1462243 h 2721472"/>
              <a:gd name="connsiteX336" fmla="*/ 1036456 w 5514297"/>
              <a:gd name="connsiteY336" fmla="*/ 1462243 h 2721472"/>
              <a:gd name="connsiteX337" fmla="*/ 1036456 w 5514297"/>
              <a:gd name="connsiteY337" fmla="*/ 1459259 h 2721472"/>
              <a:gd name="connsiteX338" fmla="*/ 1040495 w 5514297"/>
              <a:gd name="connsiteY338" fmla="*/ 1459259 h 2721472"/>
              <a:gd name="connsiteX339" fmla="*/ 1040495 w 5514297"/>
              <a:gd name="connsiteY339" fmla="*/ 1454659 h 2721472"/>
              <a:gd name="connsiteX340" fmla="*/ 1045993 w 5514297"/>
              <a:gd name="connsiteY340" fmla="*/ 1454659 h 2721472"/>
              <a:gd name="connsiteX341" fmla="*/ 1045993 w 5514297"/>
              <a:gd name="connsiteY341" fmla="*/ 1451676 h 2721472"/>
              <a:gd name="connsiteX342" fmla="*/ 1051491 w 5514297"/>
              <a:gd name="connsiteY342" fmla="*/ 1451676 h 2721472"/>
              <a:gd name="connsiteX343" fmla="*/ 1051491 w 5514297"/>
              <a:gd name="connsiteY343" fmla="*/ 1444092 h 2721472"/>
              <a:gd name="connsiteX344" fmla="*/ 1054184 w 5514297"/>
              <a:gd name="connsiteY344" fmla="*/ 1444092 h 2721472"/>
              <a:gd name="connsiteX345" fmla="*/ 1054184 w 5514297"/>
              <a:gd name="connsiteY345" fmla="*/ 1441109 h 2721472"/>
              <a:gd name="connsiteX346" fmla="*/ 1059682 w 5514297"/>
              <a:gd name="connsiteY346" fmla="*/ 1441109 h 2721472"/>
              <a:gd name="connsiteX347" fmla="*/ 1059682 w 5514297"/>
              <a:gd name="connsiteY347" fmla="*/ 1438001 h 2721472"/>
              <a:gd name="connsiteX348" fmla="*/ 1069220 w 5514297"/>
              <a:gd name="connsiteY348" fmla="*/ 1438001 h 2721472"/>
              <a:gd name="connsiteX349" fmla="*/ 1069220 w 5514297"/>
              <a:gd name="connsiteY349" fmla="*/ 1430417 h 2721472"/>
              <a:gd name="connsiteX350" fmla="*/ 1074718 w 5514297"/>
              <a:gd name="connsiteY350" fmla="*/ 1430417 h 2721472"/>
              <a:gd name="connsiteX351" fmla="*/ 1074718 w 5514297"/>
              <a:gd name="connsiteY351" fmla="*/ 1428925 h 2721472"/>
              <a:gd name="connsiteX352" fmla="*/ 1095252 w 5514297"/>
              <a:gd name="connsiteY352" fmla="*/ 1428925 h 2721472"/>
              <a:gd name="connsiteX353" fmla="*/ 1095252 w 5514297"/>
              <a:gd name="connsiteY353" fmla="*/ 1424450 h 2721472"/>
              <a:gd name="connsiteX354" fmla="*/ 1110288 w 5514297"/>
              <a:gd name="connsiteY354" fmla="*/ 1424450 h 2721472"/>
              <a:gd name="connsiteX355" fmla="*/ 1110288 w 5514297"/>
              <a:gd name="connsiteY355" fmla="*/ 1421342 h 2721472"/>
              <a:gd name="connsiteX356" fmla="*/ 1119825 w 5514297"/>
              <a:gd name="connsiteY356" fmla="*/ 1421342 h 2721472"/>
              <a:gd name="connsiteX357" fmla="*/ 1119825 w 5514297"/>
              <a:gd name="connsiteY357" fmla="*/ 1419850 h 2721472"/>
              <a:gd name="connsiteX358" fmla="*/ 1129475 w 5514297"/>
              <a:gd name="connsiteY358" fmla="*/ 1419850 h 2721472"/>
              <a:gd name="connsiteX359" fmla="*/ 1129475 w 5514297"/>
              <a:gd name="connsiteY359" fmla="*/ 1416866 h 2721472"/>
              <a:gd name="connsiteX360" fmla="*/ 1134861 w 5514297"/>
              <a:gd name="connsiteY360" fmla="*/ 1416866 h 2721472"/>
              <a:gd name="connsiteX361" fmla="*/ 1134861 w 5514297"/>
              <a:gd name="connsiteY361" fmla="*/ 1413758 h 2721472"/>
              <a:gd name="connsiteX362" fmla="*/ 1145857 w 5514297"/>
              <a:gd name="connsiteY362" fmla="*/ 1413758 h 2721472"/>
              <a:gd name="connsiteX363" fmla="*/ 1145857 w 5514297"/>
              <a:gd name="connsiteY363" fmla="*/ 1409283 h 2721472"/>
              <a:gd name="connsiteX364" fmla="*/ 1155395 w 5514297"/>
              <a:gd name="connsiteY364" fmla="*/ 1409283 h 2721472"/>
              <a:gd name="connsiteX365" fmla="*/ 1155395 w 5514297"/>
              <a:gd name="connsiteY365" fmla="*/ 1403191 h 2721472"/>
              <a:gd name="connsiteX366" fmla="*/ 1160893 w 5514297"/>
              <a:gd name="connsiteY366" fmla="*/ 1403191 h 2721472"/>
              <a:gd name="connsiteX367" fmla="*/ 1160893 w 5514297"/>
              <a:gd name="connsiteY367" fmla="*/ 1401699 h 2721472"/>
              <a:gd name="connsiteX368" fmla="*/ 1170431 w 5514297"/>
              <a:gd name="connsiteY368" fmla="*/ 1401699 h 2721472"/>
              <a:gd name="connsiteX369" fmla="*/ 1170431 w 5514297"/>
              <a:gd name="connsiteY369" fmla="*/ 1395608 h 2721472"/>
              <a:gd name="connsiteX370" fmla="*/ 1184120 w 5514297"/>
              <a:gd name="connsiteY370" fmla="*/ 1395608 h 2721472"/>
              <a:gd name="connsiteX371" fmla="*/ 1184120 w 5514297"/>
              <a:gd name="connsiteY371" fmla="*/ 1386532 h 2721472"/>
              <a:gd name="connsiteX372" fmla="*/ 1199156 w 5514297"/>
              <a:gd name="connsiteY372" fmla="*/ 1386532 h 2721472"/>
              <a:gd name="connsiteX373" fmla="*/ 1199156 w 5514297"/>
              <a:gd name="connsiteY373" fmla="*/ 1385041 h 2721472"/>
              <a:gd name="connsiteX374" fmla="*/ 1204654 w 5514297"/>
              <a:gd name="connsiteY374" fmla="*/ 1385041 h 2721472"/>
              <a:gd name="connsiteX375" fmla="*/ 1204654 w 5514297"/>
              <a:gd name="connsiteY375" fmla="*/ 1381933 h 2721472"/>
              <a:gd name="connsiteX376" fmla="*/ 1214191 w 5514297"/>
              <a:gd name="connsiteY376" fmla="*/ 1381933 h 2721472"/>
              <a:gd name="connsiteX377" fmla="*/ 1214191 w 5514297"/>
              <a:gd name="connsiteY377" fmla="*/ 1377457 h 2721472"/>
              <a:gd name="connsiteX378" fmla="*/ 1229227 w 5514297"/>
              <a:gd name="connsiteY378" fmla="*/ 1377457 h 2721472"/>
              <a:gd name="connsiteX379" fmla="*/ 1229227 w 5514297"/>
              <a:gd name="connsiteY379" fmla="*/ 1374349 h 2721472"/>
              <a:gd name="connsiteX380" fmla="*/ 1234725 w 5514297"/>
              <a:gd name="connsiteY380" fmla="*/ 1374349 h 2721472"/>
              <a:gd name="connsiteX381" fmla="*/ 1234725 w 5514297"/>
              <a:gd name="connsiteY381" fmla="*/ 1371366 h 2721472"/>
              <a:gd name="connsiteX382" fmla="*/ 1238765 w 5514297"/>
              <a:gd name="connsiteY382" fmla="*/ 1371366 h 2721472"/>
              <a:gd name="connsiteX383" fmla="*/ 1238765 w 5514297"/>
              <a:gd name="connsiteY383" fmla="*/ 1366766 h 2721472"/>
              <a:gd name="connsiteX384" fmla="*/ 1244263 w 5514297"/>
              <a:gd name="connsiteY384" fmla="*/ 1366766 h 2721472"/>
              <a:gd name="connsiteX385" fmla="*/ 1244263 w 5514297"/>
              <a:gd name="connsiteY385" fmla="*/ 1359307 h 2721472"/>
              <a:gd name="connsiteX386" fmla="*/ 1264797 w 5514297"/>
              <a:gd name="connsiteY386" fmla="*/ 1359307 h 2721472"/>
              <a:gd name="connsiteX387" fmla="*/ 1264797 w 5514297"/>
              <a:gd name="connsiteY387" fmla="*/ 1353215 h 2721472"/>
              <a:gd name="connsiteX388" fmla="*/ 1270295 w 5514297"/>
              <a:gd name="connsiteY388" fmla="*/ 1353215 h 2721472"/>
              <a:gd name="connsiteX389" fmla="*/ 1270295 w 5514297"/>
              <a:gd name="connsiteY389" fmla="*/ 1350107 h 2721472"/>
              <a:gd name="connsiteX390" fmla="*/ 1274334 w 5514297"/>
              <a:gd name="connsiteY390" fmla="*/ 1350107 h 2721472"/>
              <a:gd name="connsiteX391" fmla="*/ 1274334 w 5514297"/>
              <a:gd name="connsiteY391" fmla="*/ 1341032 h 2721472"/>
              <a:gd name="connsiteX392" fmla="*/ 1279832 w 5514297"/>
              <a:gd name="connsiteY392" fmla="*/ 1341032 h 2721472"/>
              <a:gd name="connsiteX393" fmla="*/ 1279832 w 5514297"/>
              <a:gd name="connsiteY393" fmla="*/ 1339540 h 2721472"/>
              <a:gd name="connsiteX394" fmla="*/ 1285330 w 5514297"/>
              <a:gd name="connsiteY394" fmla="*/ 1339540 h 2721472"/>
              <a:gd name="connsiteX395" fmla="*/ 1285330 w 5514297"/>
              <a:gd name="connsiteY395" fmla="*/ 1336556 h 2721472"/>
              <a:gd name="connsiteX396" fmla="*/ 1294868 w 5514297"/>
              <a:gd name="connsiteY396" fmla="*/ 1336556 h 2721472"/>
              <a:gd name="connsiteX397" fmla="*/ 1294868 w 5514297"/>
              <a:gd name="connsiteY397" fmla="*/ 1333448 h 2721472"/>
              <a:gd name="connsiteX398" fmla="*/ 1303059 w 5514297"/>
              <a:gd name="connsiteY398" fmla="*/ 1333448 h 2721472"/>
              <a:gd name="connsiteX399" fmla="*/ 1303059 w 5514297"/>
              <a:gd name="connsiteY399" fmla="*/ 1328973 h 2721472"/>
              <a:gd name="connsiteX400" fmla="*/ 1323593 w 5514297"/>
              <a:gd name="connsiteY400" fmla="*/ 1328973 h 2721472"/>
              <a:gd name="connsiteX401" fmla="*/ 1323593 w 5514297"/>
              <a:gd name="connsiteY401" fmla="*/ 1322881 h 2721472"/>
              <a:gd name="connsiteX402" fmla="*/ 1329091 w 5514297"/>
              <a:gd name="connsiteY402" fmla="*/ 1322881 h 2721472"/>
              <a:gd name="connsiteX403" fmla="*/ 1329091 w 5514297"/>
              <a:gd name="connsiteY403" fmla="*/ 1318281 h 2721472"/>
              <a:gd name="connsiteX404" fmla="*/ 1338629 w 5514297"/>
              <a:gd name="connsiteY404" fmla="*/ 1318281 h 2721472"/>
              <a:gd name="connsiteX405" fmla="*/ 1338629 w 5514297"/>
              <a:gd name="connsiteY405" fmla="*/ 1313806 h 2721472"/>
              <a:gd name="connsiteX406" fmla="*/ 1344127 w 5514297"/>
              <a:gd name="connsiteY406" fmla="*/ 1313806 h 2721472"/>
              <a:gd name="connsiteX407" fmla="*/ 1344127 w 5514297"/>
              <a:gd name="connsiteY407" fmla="*/ 1312314 h 2721472"/>
              <a:gd name="connsiteX408" fmla="*/ 1348166 w 5514297"/>
              <a:gd name="connsiteY408" fmla="*/ 1312314 h 2721472"/>
              <a:gd name="connsiteX409" fmla="*/ 1348166 w 5514297"/>
              <a:gd name="connsiteY409" fmla="*/ 1309206 h 2721472"/>
              <a:gd name="connsiteX410" fmla="*/ 1353664 w 5514297"/>
              <a:gd name="connsiteY410" fmla="*/ 1309206 h 2721472"/>
              <a:gd name="connsiteX411" fmla="*/ 1353664 w 5514297"/>
              <a:gd name="connsiteY411" fmla="*/ 1306222 h 2721472"/>
              <a:gd name="connsiteX412" fmla="*/ 1359163 w 5514297"/>
              <a:gd name="connsiteY412" fmla="*/ 1306222 h 2721472"/>
              <a:gd name="connsiteX413" fmla="*/ 1359163 w 5514297"/>
              <a:gd name="connsiteY413" fmla="*/ 1304730 h 2721472"/>
              <a:gd name="connsiteX414" fmla="*/ 1363202 w 5514297"/>
              <a:gd name="connsiteY414" fmla="*/ 1304730 h 2721472"/>
              <a:gd name="connsiteX415" fmla="*/ 1363202 w 5514297"/>
              <a:gd name="connsiteY415" fmla="*/ 1301622 h 2721472"/>
              <a:gd name="connsiteX416" fmla="*/ 1368700 w 5514297"/>
              <a:gd name="connsiteY416" fmla="*/ 1301622 h 2721472"/>
              <a:gd name="connsiteX417" fmla="*/ 1368700 w 5514297"/>
              <a:gd name="connsiteY417" fmla="*/ 1291055 h 2721472"/>
              <a:gd name="connsiteX418" fmla="*/ 1379584 w 5514297"/>
              <a:gd name="connsiteY418" fmla="*/ 1291055 h 2721472"/>
              <a:gd name="connsiteX419" fmla="*/ 1379584 w 5514297"/>
              <a:gd name="connsiteY419" fmla="*/ 1288072 h 2721472"/>
              <a:gd name="connsiteX420" fmla="*/ 1383736 w 5514297"/>
              <a:gd name="connsiteY420" fmla="*/ 1288072 h 2721472"/>
              <a:gd name="connsiteX421" fmla="*/ 1383736 w 5514297"/>
              <a:gd name="connsiteY421" fmla="*/ 1283472 h 2721472"/>
              <a:gd name="connsiteX422" fmla="*/ 1389234 w 5514297"/>
              <a:gd name="connsiteY422" fmla="*/ 1283472 h 2721472"/>
              <a:gd name="connsiteX423" fmla="*/ 1389234 w 5514297"/>
              <a:gd name="connsiteY423" fmla="*/ 1280488 h 2721472"/>
              <a:gd name="connsiteX424" fmla="*/ 1394620 w 5514297"/>
              <a:gd name="connsiteY424" fmla="*/ 1280488 h 2721472"/>
              <a:gd name="connsiteX425" fmla="*/ 1394620 w 5514297"/>
              <a:gd name="connsiteY425" fmla="*/ 1278996 h 2721472"/>
              <a:gd name="connsiteX426" fmla="*/ 1404270 w 5514297"/>
              <a:gd name="connsiteY426" fmla="*/ 1278996 h 2721472"/>
              <a:gd name="connsiteX427" fmla="*/ 1404270 w 5514297"/>
              <a:gd name="connsiteY427" fmla="*/ 1275888 h 2721472"/>
              <a:gd name="connsiteX428" fmla="*/ 1409768 w 5514297"/>
              <a:gd name="connsiteY428" fmla="*/ 1275888 h 2721472"/>
              <a:gd name="connsiteX429" fmla="*/ 1409768 w 5514297"/>
              <a:gd name="connsiteY429" fmla="*/ 1274396 h 2721472"/>
              <a:gd name="connsiteX430" fmla="*/ 1413807 w 5514297"/>
              <a:gd name="connsiteY430" fmla="*/ 1274396 h 2721472"/>
              <a:gd name="connsiteX431" fmla="*/ 1413807 w 5514297"/>
              <a:gd name="connsiteY431" fmla="*/ 1269797 h 2721472"/>
              <a:gd name="connsiteX432" fmla="*/ 1423345 w 5514297"/>
              <a:gd name="connsiteY432" fmla="*/ 1269797 h 2721472"/>
              <a:gd name="connsiteX433" fmla="*/ 1423345 w 5514297"/>
              <a:gd name="connsiteY433" fmla="*/ 1263829 h 2721472"/>
              <a:gd name="connsiteX434" fmla="*/ 1432995 w 5514297"/>
              <a:gd name="connsiteY434" fmla="*/ 1263829 h 2721472"/>
              <a:gd name="connsiteX435" fmla="*/ 1432995 w 5514297"/>
              <a:gd name="connsiteY435" fmla="*/ 1259230 h 2721472"/>
              <a:gd name="connsiteX436" fmla="*/ 1442532 w 5514297"/>
              <a:gd name="connsiteY436" fmla="*/ 1259230 h 2721472"/>
              <a:gd name="connsiteX437" fmla="*/ 1442532 w 5514297"/>
              <a:gd name="connsiteY437" fmla="*/ 1256246 h 2721472"/>
              <a:gd name="connsiteX438" fmla="*/ 1448031 w 5514297"/>
              <a:gd name="connsiteY438" fmla="*/ 1256246 h 2721472"/>
              <a:gd name="connsiteX439" fmla="*/ 1448031 w 5514297"/>
              <a:gd name="connsiteY439" fmla="*/ 1253138 h 2721472"/>
              <a:gd name="connsiteX440" fmla="*/ 1453416 w 5514297"/>
              <a:gd name="connsiteY440" fmla="*/ 1253138 h 2721472"/>
              <a:gd name="connsiteX441" fmla="*/ 1453416 w 5514297"/>
              <a:gd name="connsiteY441" fmla="*/ 1245555 h 2721472"/>
              <a:gd name="connsiteX442" fmla="*/ 1463066 w 5514297"/>
              <a:gd name="connsiteY442" fmla="*/ 1245555 h 2721472"/>
              <a:gd name="connsiteX443" fmla="*/ 1463066 w 5514297"/>
              <a:gd name="connsiteY443" fmla="*/ 1241079 h 2721472"/>
              <a:gd name="connsiteX444" fmla="*/ 1472604 w 5514297"/>
              <a:gd name="connsiteY444" fmla="*/ 1241079 h 2721472"/>
              <a:gd name="connsiteX445" fmla="*/ 1472604 w 5514297"/>
              <a:gd name="connsiteY445" fmla="*/ 1237971 h 2721472"/>
              <a:gd name="connsiteX446" fmla="*/ 1483600 w 5514297"/>
              <a:gd name="connsiteY446" fmla="*/ 1237971 h 2721472"/>
              <a:gd name="connsiteX447" fmla="*/ 1483600 w 5514297"/>
              <a:gd name="connsiteY447" fmla="*/ 1234987 h 2721472"/>
              <a:gd name="connsiteX448" fmla="*/ 1513672 w 5514297"/>
              <a:gd name="connsiteY448" fmla="*/ 1234987 h 2721472"/>
              <a:gd name="connsiteX449" fmla="*/ 1513672 w 5514297"/>
              <a:gd name="connsiteY449" fmla="*/ 1232004 h 2721472"/>
              <a:gd name="connsiteX450" fmla="*/ 1528707 w 5514297"/>
              <a:gd name="connsiteY450" fmla="*/ 1232004 h 2721472"/>
              <a:gd name="connsiteX451" fmla="*/ 1528707 w 5514297"/>
              <a:gd name="connsiteY451" fmla="*/ 1228896 h 2721472"/>
              <a:gd name="connsiteX452" fmla="*/ 1534093 w 5514297"/>
              <a:gd name="connsiteY452" fmla="*/ 1228896 h 2721472"/>
              <a:gd name="connsiteX453" fmla="*/ 1534093 w 5514297"/>
              <a:gd name="connsiteY453" fmla="*/ 1225912 h 2721472"/>
              <a:gd name="connsiteX454" fmla="*/ 1538245 w 5514297"/>
              <a:gd name="connsiteY454" fmla="*/ 1225912 h 2721472"/>
              <a:gd name="connsiteX455" fmla="*/ 1538245 w 5514297"/>
              <a:gd name="connsiteY455" fmla="*/ 1221312 h 2721472"/>
              <a:gd name="connsiteX456" fmla="*/ 1547782 w 5514297"/>
              <a:gd name="connsiteY456" fmla="*/ 1221312 h 2721472"/>
              <a:gd name="connsiteX457" fmla="*/ 1547782 w 5514297"/>
              <a:gd name="connsiteY457" fmla="*/ 1218329 h 2721472"/>
              <a:gd name="connsiteX458" fmla="*/ 1557432 w 5514297"/>
              <a:gd name="connsiteY458" fmla="*/ 1218329 h 2721472"/>
              <a:gd name="connsiteX459" fmla="*/ 1557432 w 5514297"/>
              <a:gd name="connsiteY459" fmla="*/ 1216837 h 2721472"/>
              <a:gd name="connsiteX460" fmla="*/ 1562818 w 5514297"/>
              <a:gd name="connsiteY460" fmla="*/ 1216837 h 2721472"/>
              <a:gd name="connsiteX461" fmla="*/ 1562818 w 5514297"/>
              <a:gd name="connsiteY461" fmla="*/ 1213729 h 2721472"/>
              <a:gd name="connsiteX462" fmla="*/ 1566970 w 5514297"/>
              <a:gd name="connsiteY462" fmla="*/ 1213729 h 2721472"/>
              <a:gd name="connsiteX463" fmla="*/ 1566970 w 5514297"/>
              <a:gd name="connsiteY463" fmla="*/ 1207761 h 2721472"/>
              <a:gd name="connsiteX464" fmla="*/ 1572468 w 5514297"/>
              <a:gd name="connsiteY464" fmla="*/ 1207761 h 2721472"/>
              <a:gd name="connsiteX465" fmla="*/ 1572468 w 5514297"/>
              <a:gd name="connsiteY465" fmla="*/ 1206145 h 2721472"/>
              <a:gd name="connsiteX466" fmla="*/ 1577854 w 5514297"/>
              <a:gd name="connsiteY466" fmla="*/ 1206145 h 2721472"/>
              <a:gd name="connsiteX467" fmla="*/ 1577854 w 5514297"/>
              <a:gd name="connsiteY467" fmla="*/ 1203162 h 2721472"/>
              <a:gd name="connsiteX468" fmla="*/ 1587504 w 5514297"/>
              <a:gd name="connsiteY468" fmla="*/ 1203162 h 2721472"/>
              <a:gd name="connsiteX469" fmla="*/ 1587504 w 5514297"/>
              <a:gd name="connsiteY469" fmla="*/ 1198686 h 2721472"/>
              <a:gd name="connsiteX470" fmla="*/ 1592890 w 5514297"/>
              <a:gd name="connsiteY470" fmla="*/ 1198686 h 2721472"/>
              <a:gd name="connsiteX471" fmla="*/ 1592890 w 5514297"/>
              <a:gd name="connsiteY471" fmla="*/ 1197070 h 2721472"/>
              <a:gd name="connsiteX472" fmla="*/ 1597041 w 5514297"/>
              <a:gd name="connsiteY472" fmla="*/ 1197070 h 2721472"/>
              <a:gd name="connsiteX473" fmla="*/ 1597041 w 5514297"/>
              <a:gd name="connsiteY473" fmla="*/ 1186503 h 2721472"/>
              <a:gd name="connsiteX474" fmla="*/ 1602540 w 5514297"/>
              <a:gd name="connsiteY474" fmla="*/ 1186503 h 2721472"/>
              <a:gd name="connsiteX475" fmla="*/ 1602540 w 5514297"/>
              <a:gd name="connsiteY475" fmla="*/ 1183519 h 2721472"/>
              <a:gd name="connsiteX476" fmla="*/ 1613424 w 5514297"/>
              <a:gd name="connsiteY476" fmla="*/ 1183519 h 2721472"/>
              <a:gd name="connsiteX477" fmla="*/ 1613424 w 5514297"/>
              <a:gd name="connsiteY477" fmla="*/ 1181903 h 2721472"/>
              <a:gd name="connsiteX478" fmla="*/ 1628459 w 5514297"/>
              <a:gd name="connsiteY478" fmla="*/ 1181903 h 2721472"/>
              <a:gd name="connsiteX479" fmla="*/ 1628459 w 5514297"/>
              <a:gd name="connsiteY479" fmla="*/ 1175936 h 2721472"/>
              <a:gd name="connsiteX480" fmla="*/ 1632611 w 5514297"/>
              <a:gd name="connsiteY480" fmla="*/ 1175936 h 2721472"/>
              <a:gd name="connsiteX481" fmla="*/ 1632611 w 5514297"/>
              <a:gd name="connsiteY481" fmla="*/ 1172828 h 2721472"/>
              <a:gd name="connsiteX482" fmla="*/ 1637997 w 5514297"/>
              <a:gd name="connsiteY482" fmla="*/ 1172828 h 2721472"/>
              <a:gd name="connsiteX483" fmla="*/ 1637997 w 5514297"/>
              <a:gd name="connsiteY483" fmla="*/ 1171336 h 2721472"/>
              <a:gd name="connsiteX484" fmla="*/ 1658531 w 5514297"/>
              <a:gd name="connsiteY484" fmla="*/ 1171336 h 2721472"/>
              <a:gd name="connsiteX485" fmla="*/ 1658531 w 5514297"/>
              <a:gd name="connsiteY485" fmla="*/ 1168352 h 2721472"/>
              <a:gd name="connsiteX486" fmla="*/ 1662682 w 5514297"/>
              <a:gd name="connsiteY486" fmla="*/ 1168352 h 2721472"/>
              <a:gd name="connsiteX487" fmla="*/ 1662682 w 5514297"/>
              <a:gd name="connsiteY487" fmla="*/ 1165244 h 2721472"/>
              <a:gd name="connsiteX488" fmla="*/ 1666722 w 5514297"/>
              <a:gd name="connsiteY488" fmla="*/ 1165244 h 2721472"/>
              <a:gd name="connsiteX489" fmla="*/ 1666722 w 5514297"/>
              <a:gd name="connsiteY489" fmla="*/ 1163752 h 2721472"/>
              <a:gd name="connsiteX490" fmla="*/ 1672220 w 5514297"/>
              <a:gd name="connsiteY490" fmla="*/ 1163752 h 2721472"/>
              <a:gd name="connsiteX491" fmla="*/ 1672220 w 5514297"/>
              <a:gd name="connsiteY491" fmla="*/ 1159277 h 2721472"/>
              <a:gd name="connsiteX492" fmla="*/ 1681758 w 5514297"/>
              <a:gd name="connsiteY492" fmla="*/ 1159277 h 2721472"/>
              <a:gd name="connsiteX493" fmla="*/ 1681758 w 5514297"/>
              <a:gd name="connsiteY493" fmla="*/ 1154677 h 2721472"/>
              <a:gd name="connsiteX494" fmla="*/ 1696793 w 5514297"/>
              <a:gd name="connsiteY494" fmla="*/ 1154677 h 2721472"/>
              <a:gd name="connsiteX495" fmla="*/ 1696793 w 5514297"/>
              <a:gd name="connsiteY495" fmla="*/ 1151693 h 2721472"/>
              <a:gd name="connsiteX496" fmla="*/ 1702291 w 5514297"/>
              <a:gd name="connsiteY496" fmla="*/ 1151693 h 2721472"/>
              <a:gd name="connsiteX497" fmla="*/ 1702291 w 5514297"/>
              <a:gd name="connsiteY497" fmla="*/ 1148585 h 2721472"/>
              <a:gd name="connsiteX498" fmla="*/ 1706443 w 5514297"/>
              <a:gd name="connsiteY498" fmla="*/ 1148585 h 2721472"/>
              <a:gd name="connsiteX499" fmla="*/ 1706443 w 5514297"/>
              <a:gd name="connsiteY499" fmla="*/ 1145602 h 2721472"/>
              <a:gd name="connsiteX500" fmla="*/ 1711829 w 5514297"/>
              <a:gd name="connsiteY500" fmla="*/ 1145602 h 2721472"/>
              <a:gd name="connsiteX501" fmla="*/ 1711829 w 5514297"/>
              <a:gd name="connsiteY501" fmla="*/ 1141002 h 2721472"/>
              <a:gd name="connsiteX502" fmla="*/ 1721479 w 5514297"/>
              <a:gd name="connsiteY502" fmla="*/ 1141002 h 2721472"/>
              <a:gd name="connsiteX503" fmla="*/ 1721479 w 5514297"/>
              <a:gd name="connsiteY503" fmla="*/ 1138018 h 2721472"/>
              <a:gd name="connsiteX504" fmla="*/ 1726977 w 5514297"/>
              <a:gd name="connsiteY504" fmla="*/ 1138018 h 2721472"/>
              <a:gd name="connsiteX505" fmla="*/ 1726977 w 5514297"/>
              <a:gd name="connsiteY505" fmla="*/ 1133419 h 2721472"/>
              <a:gd name="connsiteX506" fmla="*/ 1732363 w 5514297"/>
              <a:gd name="connsiteY506" fmla="*/ 1133419 h 2721472"/>
              <a:gd name="connsiteX507" fmla="*/ 1732363 w 5514297"/>
              <a:gd name="connsiteY507" fmla="*/ 1130435 h 2721472"/>
              <a:gd name="connsiteX508" fmla="*/ 1737861 w 5514297"/>
              <a:gd name="connsiteY508" fmla="*/ 1130435 h 2721472"/>
              <a:gd name="connsiteX509" fmla="*/ 1737861 w 5514297"/>
              <a:gd name="connsiteY509" fmla="*/ 1125835 h 2721472"/>
              <a:gd name="connsiteX510" fmla="*/ 1742013 w 5514297"/>
              <a:gd name="connsiteY510" fmla="*/ 1125835 h 2721472"/>
              <a:gd name="connsiteX511" fmla="*/ 1742013 w 5514297"/>
              <a:gd name="connsiteY511" fmla="*/ 1119868 h 2721472"/>
              <a:gd name="connsiteX512" fmla="*/ 1747399 w 5514297"/>
              <a:gd name="connsiteY512" fmla="*/ 1119868 h 2721472"/>
              <a:gd name="connsiteX513" fmla="*/ 1747399 w 5514297"/>
              <a:gd name="connsiteY513" fmla="*/ 1113776 h 2721472"/>
              <a:gd name="connsiteX514" fmla="*/ 1767932 w 5514297"/>
              <a:gd name="connsiteY514" fmla="*/ 1113776 h 2721472"/>
              <a:gd name="connsiteX515" fmla="*/ 1767932 w 5514297"/>
              <a:gd name="connsiteY515" fmla="*/ 1110793 h 2721472"/>
              <a:gd name="connsiteX516" fmla="*/ 1782968 w 5514297"/>
              <a:gd name="connsiteY516" fmla="*/ 1110793 h 2721472"/>
              <a:gd name="connsiteX517" fmla="*/ 1782968 w 5514297"/>
              <a:gd name="connsiteY517" fmla="*/ 1109176 h 2721472"/>
              <a:gd name="connsiteX518" fmla="*/ 1787120 w 5514297"/>
              <a:gd name="connsiteY518" fmla="*/ 1109176 h 2721472"/>
              <a:gd name="connsiteX519" fmla="*/ 1787120 w 5514297"/>
              <a:gd name="connsiteY519" fmla="*/ 1106193 h 2721472"/>
              <a:gd name="connsiteX520" fmla="*/ 1796658 w 5514297"/>
              <a:gd name="connsiteY520" fmla="*/ 1106193 h 2721472"/>
              <a:gd name="connsiteX521" fmla="*/ 1796658 w 5514297"/>
              <a:gd name="connsiteY521" fmla="*/ 1098609 h 2721472"/>
              <a:gd name="connsiteX522" fmla="*/ 1800809 w 5514297"/>
              <a:gd name="connsiteY522" fmla="*/ 1098609 h 2721472"/>
              <a:gd name="connsiteX523" fmla="*/ 1800809 w 5514297"/>
              <a:gd name="connsiteY523" fmla="*/ 1095626 h 2721472"/>
              <a:gd name="connsiteX524" fmla="*/ 1811693 w 5514297"/>
              <a:gd name="connsiteY524" fmla="*/ 1095626 h 2721472"/>
              <a:gd name="connsiteX525" fmla="*/ 1811693 w 5514297"/>
              <a:gd name="connsiteY525" fmla="*/ 1092518 h 2721472"/>
              <a:gd name="connsiteX526" fmla="*/ 1815845 w 5514297"/>
              <a:gd name="connsiteY526" fmla="*/ 1092518 h 2721472"/>
              <a:gd name="connsiteX527" fmla="*/ 1815845 w 5514297"/>
              <a:gd name="connsiteY527" fmla="*/ 1091026 h 2721472"/>
              <a:gd name="connsiteX528" fmla="*/ 1830881 w 5514297"/>
              <a:gd name="connsiteY528" fmla="*/ 1091026 h 2721472"/>
              <a:gd name="connsiteX529" fmla="*/ 1830881 w 5514297"/>
              <a:gd name="connsiteY529" fmla="*/ 1088042 h 2721472"/>
              <a:gd name="connsiteX530" fmla="*/ 1836267 w 5514297"/>
              <a:gd name="connsiteY530" fmla="*/ 1088042 h 2721472"/>
              <a:gd name="connsiteX531" fmla="*/ 1836267 w 5514297"/>
              <a:gd name="connsiteY531" fmla="*/ 1083442 h 2721472"/>
              <a:gd name="connsiteX532" fmla="*/ 1841765 w 5514297"/>
              <a:gd name="connsiteY532" fmla="*/ 1083442 h 2721472"/>
              <a:gd name="connsiteX533" fmla="*/ 1841765 w 5514297"/>
              <a:gd name="connsiteY533" fmla="*/ 1075859 h 2721472"/>
              <a:gd name="connsiteX534" fmla="*/ 1866338 w 5514297"/>
              <a:gd name="connsiteY534" fmla="*/ 1075859 h 2721472"/>
              <a:gd name="connsiteX535" fmla="*/ 1866338 w 5514297"/>
              <a:gd name="connsiteY535" fmla="*/ 1074367 h 2721472"/>
              <a:gd name="connsiteX536" fmla="*/ 1871836 w 5514297"/>
              <a:gd name="connsiteY536" fmla="*/ 1074367 h 2721472"/>
              <a:gd name="connsiteX537" fmla="*/ 1871836 w 5514297"/>
              <a:gd name="connsiteY537" fmla="*/ 1071383 h 2721472"/>
              <a:gd name="connsiteX538" fmla="*/ 1877334 w 5514297"/>
              <a:gd name="connsiteY538" fmla="*/ 1071383 h 2721472"/>
              <a:gd name="connsiteX539" fmla="*/ 1877334 w 5514297"/>
              <a:gd name="connsiteY539" fmla="*/ 1068275 h 2721472"/>
              <a:gd name="connsiteX540" fmla="*/ 1881374 w 5514297"/>
              <a:gd name="connsiteY540" fmla="*/ 1068275 h 2721472"/>
              <a:gd name="connsiteX541" fmla="*/ 1881374 w 5514297"/>
              <a:gd name="connsiteY541" fmla="*/ 1057708 h 2721472"/>
              <a:gd name="connsiteX542" fmla="*/ 1886872 w 5514297"/>
              <a:gd name="connsiteY542" fmla="*/ 1057708 h 2721472"/>
              <a:gd name="connsiteX543" fmla="*/ 1886872 w 5514297"/>
              <a:gd name="connsiteY543" fmla="*/ 1056216 h 2721472"/>
              <a:gd name="connsiteX544" fmla="*/ 1892370 w 5514297"/>
              <a:gd name="connsiteY544" fmla="*/ 1056216 h 2721472"/>
              <a:gd name="connsiteX545" fmla="*/ 1892370 w 5514297"/>
              <a:gd name="connsiteY545" fmla="*/ 1053108 h 2721472"/>
              <a:gd name="connsiteX546" fmla="*/ 1907406 w 5514297"/>
              <a:gd name="connsiteY546" fmla="*/ 1053108 h 2721472"/>
              <a:gd name="connsiteX547" fmla="*/ 1907406 w 5514297"/>
              <a:gd name="connsiteY547" fmla="*/ 1050125 h 2721472"/>
              <a:gd name="connsiteX548" fmla="*/ 1921095 w 5514297"/>
              <a:gd name="connsiteY548" fmla="*/ 1050125 h 2721472"/>
              <a:gd name="connsiteX549" fmla="*/ 1921095 w 5514297"/>
              <a:gd name="connsiteY549" fmla="*/ 1047141 h 2721472"/>
              <a:gd name="connsiteX550" fmla="*/ 1925134 w 5514297"/>
              <a:gd name="connsiteY550" fmla="*/ 1047141 h 2721472"/>
              <a:gd name="connsiteX551" fmla="*/ 1925134 w 5514297"/>
              <a:gd name="connsiteY551" fmla="*/ 1045649 h 2721472"/>
              <a:gd name="connsiteX552" fmla="*/ 1936131 w 5514297"/>
              <a:gd name="connsiteY552" fmla="*/ 1045649 h 2721472"/>
              <a:gd name="connsiteX553" fmla="*/ 1936131 w 5514297"/>
              <a:gd name="connsiteY553" fmla="*/ 1042541 h 2721472"/>
              <a:gd name="connsiteX554" fmla="*/ 1951166 w 5514297"/>
              <a:gd name="connsiteY554" fmla="*/ 1042541 h 2721472"/>
              <a:gd name="connsiteX555" fmla="*/ 1951166 w 5514297"/>
              <a:gd name="connsiteY555" fmla="*/ 1041049 h 2721472"/>
              <a:gd name="connsiteX556" fmla="*/ 1955206 w 5514297"/>
              <a:gd name="connsiteY556" fmla="*/ 1041049 h 2721472"/>
              <a:gd name="connsiteX557" fmla="*/ 1955206 w 5514297"/>
              <a:gd name="connsiteY557" fmla="*/ 1039557 h 2721472"/>
              <a:gd name="connsiteX558" fmla="*/ 1960704 w 5514297"/>
              <a:gd name="connsiteY558" fmla="*/ 1039557 h 2721472"/>
              <a:gd name="connsiteX559" fmla="*/ 1960704 w 5514297"/>
              <a:gd name="connsiteY559" fmla="*/ 1033466 h 2721472"/>
              <a:gd name="connsiteX560" fmla="*/ 1986736 w 5514297"/>
              <a:gd name="connsiteY560" fmla="*/ 1033466 h 2721472"/>
              <a:gd name="connsiteX561" fmla="*/ 1986736 w 5514297"/>
              <a:gd name="connsiteY561" fmla="*/ 1030482 h 2721472"/>
              <a:gd name="connsiteX562" fmla="*/ 1996274 w 5514297"/>
              <a:gd name="connsiteY562" fmla="*/ 1030482 h 2721472"/>
              <a:gd name="connsiteX563" fmla="*/ 1996274 w 5514297"/>
              <a:gd name="connsiteY563" fmla="*/ 1028866 h 2721472"/>
              <a:gd name="connsiteX564" fmla="*/ 2001772 w 5514297"/>
              <a:gd name="connsiteY564" fmla="*/ 1028866 h 2721472"/>
              <a:gd name="connsiteX565" fmla="*/ 2001772 w 5514297"/>
              <a:gd name="connsiteY565" fmla="*/ 1025882 h 2721472"/>
              <a:gd name="connsiteX566" fmla="*/ 2011309 w 5514297"/>
              <a:gd name="connsiteY566" fmla="*/ 1025882 h 2721472"/>
              <a:gd name="connsiteX567" fmla="*/ 2011309 w 5514297"/>
              <a:gd name="connsiteY567" fmla="*/ 1019791 h 2721472"/>
              <a:gd name="connsiteX568" fmla="*/ 2016807 w 5514297"/>
              <a:gd name="connsiteY568" fmla="*/ 1019791 h 2721472"/>
              <a:gd name="connsiteX569" fmla="*/ 2016807 w 5514297"/>
              <a:gd name="connsiteY569" fmla="*/ 1018299 h 2721472"/>
              <a:gd name="connsiteX570" fmla="*/ 2026345 w 5514297"/>
              <a:gd name="connsiteY570" fmla="*/ 1018299 h 2721472"/>
              <a:gd name="connsiteX571" fmla="*/ 2026345 w 5514297"/>
              <a:gd name="connsiteY571" fmla="*/ 1012207 h 2721472"/>
              <a:gd name="connsiteX572" fmla="*/ 2031843 w 5514297"/>
              <a:gd name="connsiteY572" fmla="*/ 1012207 h 2721472"/>
              <a:gd name="connsiteX573" fmla="*/ 2031843 w 5514297"/>
              <a:gd name="connsiteY573" fmla="*/ 1010715 h 2721472"/>
              <a:gd name="connsiteX574" fmla="*/ 2055070 w 5514297"/>
              <a:gd name="connsiteY574" fmla="*/ 1010715 h 2721472"/>
              <a:gd name="connsiteX575" fmla="*/ 2055070 w 5514297"/>
              <a:gd name="connsiteY575" fmla="*/ 1003132 h 2721472"/>
              <a:gd name="connsiteX576" fmla="*/ 2060568 w 5514297"/>
              <a:gd name="connsiteY576" fmla="*/ 1003132 h 2721472"/>
              <a:gd name="connsiteX577" fmla="*/ 2060568 w 5514297"/>
              <a:gd name="connsiteY577" fmla="*/ 1001640 h 2721472"/>
              <a:gd name="connsiteX578" fmla="*/ 2075604 w 5514297"/>
              <a:gd name="connsiteY578" fmla="*/ 1001640 h 2721472"/>
              <a:gd name="connsiteX579" fmla="*/ 2075604 w 5514297"/>
              <a:gd name="connsiteY579" fmla="*/ 995548 h 2721472"/>
              <a:gd name="connsiteX580" fmla="*/ 2079643 w 5514297"/>
              <a:gd name="connsiteY580" fmla="*/ 995548 h 2721472"/>
              <a:gd name="connsiteX581" fmla="*/ 2079643 w 5514297"/>
              <a:gd name="connsiteY581" fmla="*/ 987965 h 2721472"/>
              <a:gd name="connsiteX582" fmla="*/ 2096138 w 5514297"/>
              <a:gd name="connsiteY582" fmla="*/ 987965 h 2721472"/>
              <a:gd name="connsiteX583" fmla="*/ 2096138 w 5514297"/>
              <a:gd name="connsiteY583" fmla="*/ 984981 h 2721472"/>
              <a:gd name="connsiteX584" fmla="*/ 2105675 w 5514297"/>
              <a:gd name="connsiteY584" fmla="*/ 984981 h 2721472"/>
              <a:gd name="connsiteX585" fmla="*/ 2105675 w 5514297"/>
              <a:gd name="connsiteY585" fmla="*/ 983490 h 2721472"/>
              <a:gd name="connsiteX586" fmla="*/ 2120711 w 5514297"/>
              <a:gd name="connsiteY586" fmla="*/ 983490 h 2721472"/>
              <a:gd name="connsiteX587" fmla="*/ 2120711 w 5514297"/>
              <a:gd name="connsiteY587" fmla="*/ 980382 h 2721472"/>
              <a:gd name="connsiteX588" fmla="*/ 2130249 w 5514297"/>
              <a:gd name="connsiteY588" fmla="*/ 980382 h 2721472"/>
              <a:gd name="connsiteX589" fmla="*/ 2130249 w 5514297"/>
              <a:gd name="connsiteY589" fmla="*/ 972798 h 2721472"/>
              <a:gd name="connsiteX590" fmla="*/ 2135747 w 5514297"/>
              <a:gd name="connsiteY590" fmla="*/ 972798 h 2721472"/>
              <a:gd name="connsiteX591" fmla="*/ 2135747 w 5514297"/>
              <a:gd name="connsiteY591" fmla="*/ 969814 h 2721472"/>
              <a:gd name="connsiteX592" fmla="*/ 2169970 w 5514297"/>
              <a:gd name="connsiteY592" fmla="*/ 969814 h 2721472"/>
              <a:gd name="connsiteX593" fmla="*/ 2169970 w 5514297"/>
              <a:gd name="connsiteY593" fmla="*/ 966831 h 2721472"/>
              <a:gd name="connsiteX594" fmla="*/ 2179508 w 5514297"/>
              <a:gd name="connsiteY594" fmla="*/ 966831 h 2721472"/>
              <a:gd name="connsiteX595" fmla="*/ 2179508 w 5514297"/>
              <a:gd name="connsiteY595" fmla="*/ 963723 h 2721472"/>
              <a:gd name="connsiteX596" fmla="*/ 2189045 w 5514297"/>
              <a:gd name="connsiteY596" fmla="*/ 963723 h 2721472"/>
              <a:gd name="connsiteX597" fmla="*/ 2189045 w 5514297"/>
              <a:gd name="connsiteY597" fmla="*/ 960739 h 2721472"/>
              <a:gd name="connsiteX598" fmla="*/ 2194543 w 5514297"/>
              <a:gd name="connsiteY598" fmla="*/ 960739 h 2721472"/>
              <a:gd name="connsiteX599" fmla="*/ 2194543 w 5514297"/>
              <a:gd name="connsiteY599" fmla="*/ 959247 h 2721472"/>
              <a:gd name="connsiteX600" fmla="*/ 2204081 w 5514297"/>
              <a:gd name="connsiteY600" fmla="*/ 959247 h 2721472"/>
              <a:gd name="connsiteX601" fmla="*/ 2204081 w 5514297"/>
              <a:gd name="connsiteY601" fmla="*/ 956139 h 2721472"/>
              <a:gd name="connsiteX602" fmla="*/ 2215077 w 5514297"/>
              <a:gd name="connsiteY602" fmla="*/ 956139 h 2721472"/>
              <a:gd name="connsiteX603" fmla="*/ 2215077 w 5514297"/>
              <a:gd name="connsiteY603" fmla="*/ 953156 h 2721472"/>
              <a:gd name="connsiteX604" fmla="*/ 2224615 w 5514297"/>
              <a:gd name="connsiteY604" fmla="*/ 953156 h 2721472"/>
              <a:gd name="connsiteX605" fmla="*/ 2224615 w 5514297"/>
              <a:gd name="connsiteY605" fmla="*/ 948556 h 2721472"/>
              <a:gd name="connsiteX606" fmla="*/ 2230113 w 5514297"/>
              <a:gd name="connsiteY606" fmla="*/ 948556 h 2721472"/>
              <a:gd name="connsiteX607" fmla="*/ 2230113 w 5514297"/>
              <a:gd name="connsiteY607" fmla="*/ 945572 h 2721472"/>
              <a:gd name="connsiteX608" fmla="*/ 2239651 w 5514297"/>
              <a:gd name="connsiteY608" fmla="*/ 945572 h 2721472"/>
              <a:gd name="connsiteX609" fmla="*/ 2239651 w 5514297"/>
              <a:gd name="connsiteY609" fmla="*/ 942589 h 2721472"/>
              <a:gd name="connsiteX610" fmla="*/ 2245149 w 5514297"/>
              <a:gd name="connsiteY610" fmla="*/ 942589 h 2721472"/>
              <a:gd name="connsiteX611" fmla="*/ 2245149 w 5514297"/>
              <a:gd name="connsiteY611" fmla="*/ 935005 h 2721472"/>
              <a:gd name="connsiteX612" fmla="*/ 2250647 w 5514297"/>
              <a:gd name="connsiteY612" fmla="*/ 935005 h 2721472"/>
              <a:gd name="connsiteX613" fmla="*/ 2250647 w 5514297"/>
              <a:gd name="connsiteY613" fmla="*/ 931897 h 2721472"/>
              <a:gd name="connsiteX614" fmla="*/ 2254686 w 5514297"/>
              <a:gd name="connsiteY614" fmla="*/ 931897 h 2721472"/>
              <a:gd name="connsiteX615" fmla="*/ 2254686 w 5514297"/>
              <a:gd name="connsiteY615" fmla="*/ 927422 h 2721472"/>
              <a:gd name="connsiteX616" fmla="*/ 2269722 w 5514297"/>
              <a:gd name="connsiteY616" fmla="*/ 927422 h 2721472"/>
              <a:gd name="connsiteX617" fmla="*/ 2269722 w 5514297"/>
              <a:gd name="connsiteY617" fmla="*/ 925930 h 2721472"/>
              <a:gd name="connsiteX618" fmla="*/ 2283411 w 5514297"/>
              <a:gd name="connsiteY618" fmla="*/ 925930 h 2721472"/>
              <a:gd name="connsiteX619" fmla="*/ 2283411 w 5514297"/>
              <a:gd name="connsiteY619" fmla="*/ 921330 h 2721472"/>
              <a:gd name="connsiteX620" fmla="*/ 2288909 w 5514297"/>
              <a:gd name="connsiteY620" fmla="*/ 921330 h 2721472"/>
              <a:gd name="connsiteX621" fmla="*/ 2288909 w 5514297"/>
              <a:gd name="connsiteY621" fmla="*/ 915238 h 2721472"/>
              <a:gd name="connsiteX622" fmla="*/ 2298447 w 5514297"/>
              <a:gd name="connsiteY622" fmla="*/ 915238 h 2721472"/>
              <a:gd name="connsiteX623" fmla="*/ 2298447 w 5514297"/>
              <a:gd name="connsiteY623" fmla="*/ 913746 h 2721472"/>
              <a:gd name="connsiteX624" fmla="*/ 2313483 w 5514297"/>
              <a:gd name="connsiteY624" fmla="*/ 913746 h 2721472"/>
              <a:gd name="connsiteX625" fmla="*/ 2313483 w 5514297"/>
              <a:gd name="connsiteY625" fmla="*/ 907655 h 2721472"/>
              <a:gd name="connsiteX626" fmla="*/ 2324479 w 5514297"/>
              <a:gd name="connsiteY626" fmla="*/ 907655 h 2721472"/>
              <a:gd name="connsiteX627" fmla="*/ 2324479 w 5514297"/>
              <a:gd name="connsiteY627" fmla="*/ 903179 h 2721472"/>
              <a:gd name="connsiteX628" fmla="*/ 2329865 w 5514297"/>
              <a:gd name="connsiteY628" fmla="*/ 903179 h 2721472"/>
              <a:gd name="connsiteX629" fmla="*/ 2329865 w 5514297"/>
              <a:gd name="connsiteY629" fmla="*/ 900071 h 2721472"/>
              <a:gd name="connsiteX630" fmla="*/ 2334017 w 5514297"/>
              <a:gd name="connsiteY630" fmla="*/ 900071 h 2721472"/>
              <a:gd name="connsiteX631" fmla="*/ 2334017 w 5514297"/>
              <a:gd name="connsiteY631" fmla="*/ 897088 h 2721472"/>
              <a:gd name="connsiteX632" fmla="*/ 2339515 w 5514297"/>
              <a:gd name="connsiteY632" fmla="*/ 897088 h 2721472"/>
              <a:gd name="connsiteX633" fmla="*/ 2339515 w 5514297"/>
              <a:gd name="connsiteY633" fmla="*/ 892488 h 2721472"/>
              <a:gd name="connsiteX634" fmla="*/ 2344901 w 5514297"/>
              <a:gd name="connsiteY634" fmla="*/ 892488 h 2721472"/>
              <a:gd name="connsiteX635" fmla="*/ 2344901 w 5514297"/>
              <a:gd name="connsiteY635" fmla="*/ 889504 h 2721472"/>
              <a:gd name="connsiteX636" fmla="*/ 2359936 w 5514297"/>
              <a:gd name="connsiteY636" fmla="*/ 889504 h 2721472"/>
              <a:gd name="connsiteX637" fmla="*/ 2359936 w 5514297"/>
              <a:gd name="connsiteY637" fmla="*/ 888012 h 2721472"/>
              <a:gd name="connsiteX638" fmla="*/ 2364088 w 5514297"/>
              <a:gd name="connsiteY638" fmla="*/ 888012 h 2721472"/>
              <a:gd name="connsiteX639" fmla="*/ 2364088 w 5514297"/>
              <a:gd name="connsiteY639" fmla="*/ 886520 h 2721472"/>
              <a:gd name="connsiteX640" fmla="*/ 2374972 w 5514297"/>
              <a:gd name="connsiteY640" fmla="*/ 886520 h 2721472"/>
              <a:gd name="connsiteX641" fmla="*/ 2374972 w 5514297"/>
              <a:gd name="connsiteY641" fmla="*/ 880429 h 2721472"/>
              <a:gd name="connsiteX642" fmla="*/ 2384622 w 5514297"/>
              <a:gd name="connsiteY642" fmla="*/ 880429 h 2721472"/>
              <a:gd name="connsiteX643" fmla="*/ 2384622 w 5514297"/>
              <a:gd name="connsiteY643" fmla="*/ 877445 h 2721472"/>
              <a:gd name="connsiteX644" fmla="*/ 2390008 w 5514297"/>
              <a:gd name="connsiteY644" fmla="*/ 877445 h 2721472"/>
              <a:gd name="connsiteX645" fmla="*/ 2390008 w 5514297"/>
              <a:gd name="connsiteY645" fmla="*/ 875829 h 2721472"/>
              <a:gd name="connsiteX646" fmla="*/ 2394160 w 5514297"/>
              <a:gd name="connsiteY646" fmla="*/ 875829 h 2721472"/>
              <a:gd name="connsiteX647" fmla="*/ 2394160 w 5514297"/>
              <a:gd name="connsiteY647" fmla="*/ 872845 h 2721472"/>
              <a:gd name="connsiteX648" fmla="*/ 2418733 w 5514297"/>
              <a:gd name="connsiteY648" fmla="*/ 872845 h 2721472"/>
              <a:gd name="connsiteX649" fmla="*/ 2418733 w 5514297"/>
              <a:gd name="connsiteY649" fmla="*/ 869862 h 2721472"/>
              <a:gd name="connsiteX650" fmla="*/ 2428383 w 5514297"/>
              <a:gd name="connsiteY650" fmla="*/ 869862 h 2721472"/>
              <a:gd name="connsiteX651" fmla="*/ 2428383 w 5514297"/>
              <a:gd name="connsiteY651" fmla="*/ 868246 h 2721472"/>
              <a:gd name="connsiteX652" fmla="*/ 2437920 w 5514297"/>
              <a:gd name="connsiteY652" fmla="*/ 868246 h 2721472"/>
              <a:gd name="connsiteX653" fmla="*/ 2437920 w 5514297"/>
              <a:gd name="connsiteY653" fmla="*/ 865262 h 2721472"/>
              <a:gd name="connsiteX654" fmla="*/ 2448804 w 5514297"/>
              <a:gd name="connsiteY654" fmla="*/ 865262 h 2721472"/>
              <a:gd name="connsiteX655" fmla="*/ 2448804 w 5514297"/>
              <a:gd name="connsiteY655" fmla="*/ 859170 h 2721472"/>
              <a:gd name="connsiteX656" fmla="*/ 2469338 w 5514297"/>
              <a:gd name="connsiteY656" fmla="*/ 859170 h 2721472"/>
              <a:gd name="connsiteX657" fmla="*/ 2469338 w 5514297"/>
              <a:gd name="connsiteY657" fmla="*/ 857679 h 2721472"/>
              <a:gd name="connsiteX658" fmla="*/ 2478876 w 5514297"/>
              <a:gd name="connsiteY658" fmla="*/ 857679 h 2721472"/>
              <a:gd name="connsiteX659" fmla="*/ 2478876 w 5514297"/>
              <a:gd name="connsiteY659" fmla="*/ 854695 h 2721472"/>
              <a:gd name="connsiteX660" fmla="*/ 2494023 w 5514297"/>
              <a:gd name="connsiteY660" fmla="*/ 854695 h 2721472"/>
              <a:gd name="connsiteX661" fmla="*/ 2494023 w 5514297"/>
              <a:gd name="connsiteY661" fmla="*/ 851587 h 2721472"/>
              <a:gd name="connsiteX662" fmla="*/ 2509059 w 5514297"/>
              <a:gd name="connsiteY662" fmla="*/ 851587 h 2721472"/>
              <a:gd name="connsiteX663" fmla="*/ 2509059 w 5514297"/>
              <a:gd name="connsiteY663" fmla="*/ 850095 h 2721472"/>
              <a:gd name="connsiteX664" fmla="*/ 2514445 w 5514297"/>
              <a:gd name="connsiteY664" fmla="*/ 850095 h 2721472"/>
              <a:gd name="connsiteX665" fmla="*/ 2514445 w 5514297"/>
              <a:gd name="connsiteY665" fmla="*/ 848603 h 2721472"/>
              <a:gd name="connsiteX666" fmla="*/ 2518597 w 5514297"/>
              <a:gd name="connsiteY666" fmla="*/ 848603 h 2721472"/>
              <a:gd name="connsiteX667" fmla="*/ 2518597 w 5514297"/>
              <a:gd name="connsiteY667" fmla="*/ 845620 h 2721472"/>
              <a:gd name="connsiteX668" fmla="*/ 2528134 w 5514297"/>
              <a:gd name="connsiteY668" fmla="*/ 845620 h 2721472"/>
              <a:gd name="connsiteX669" fmla="*/ 2528134 w 5514297"/>
              <a:gd name="connsiteY669" fmla="*/ 842512 h 2721472"/>
              <a:gd name="connsiteX670" fmla="*/ 2532286 w 5514297"/>
              <a:gd name="connsiteY670" fmla="*/ 842512 h 2721472"/>
              <a:gd name="connsiteX671" fmla="*/ 2532286 w 5514297"/>
              <a:gd name="connsiteY671" fmla="*/ 838036 h 2721472"/>
              <a:gd name="connsiteX672" fmla="*/ 2558206 w 5514297"/>
              <a:gd name="connsiteY672" fmla="*/ 838036 h 2721472"/>
              <a:gd name="connsiteX673" fmla="*/ 2558206 w 5514297"/>
              <a:gd name="connsiteY673" fmla="*/ 834928 h 2721472"/>
              <a:gd name="connsiteX674" fmla="*/ 2563704 w 5514297"/>
              <a:gd name="connsiteY674" fmla="*/ 834928 h 2721472"/>
              <a:gd name="connsiteX675" fmla="*/ 2563704 w 5514297"/>
              <a:gd name="connsiteY675" fmla="*/ 831944 h 2721472"/>
              <a:gd name="connsiteX676" fmla="*/ 2578740 w 5514297"/>
              <a:gd name="connsiteY676" fmla="*/ 831944 h 2721472"/>
              <a:gd name="connsiteX677" fmla="*/ 2578740 w 5514297"/>
              <a:gd name="connsiteY677" fmla="*/ 830453 h 2721472"/>
              <a:gd name="connsiteX678" fmla="*/ 2597927 w 5514297"/>
              <a:gd name="connsiteY678" fmla="*/ 830453 h 2721472"/>
              <a:gd name="connsiteX679" fmla="*/ 2597927 w 5514297"/>
              <a:gd name="connsiteY679" fmla="*/ 827345 h 2721472"/>
              <a:gd name="connsiteX680" fmla="*/ 2612963 w 5514297"/>
              <a:gd name="connsiteY680" fmla="*/ 827345 h 2721472"/>
              <a:gd name="connsiteX681" fmla="*/ 2612963 w 5514297"/>
              <a:gd name="connsiteY681" fmla="*/ 824361 h 2721472"/>
              <a:gd name="connsiteX682" fmla="*/ 2618349 w 5514297"/>
              <a:gd name="connsiteY682" fmla="*/ 824361 h 2721472"/>
              <a:gd name="connsiteX683" fmla="*/ 2618349 w 5514297"/>
              <a:gd name="connsiteY683" fmla="*/ 821377 h 2721472"/>
              <a:gd name="connsiteX684" fmla="*/ 2623847 w 5514297"/>
              <a:gd name="connsiteY684" fmla="*/ 821377 h 2721472"/>
              <a:gd name="connsiteX685" fmla="*/ 2623847 w 5514297"/>
              <a:gd name="connsiteY685" fmla="*/ 819761 h 2721472"/>
              <a:gd name="connsiteX686" fmla="*/ 2627999 w 5514297"/>
              <a:gd name="connsiteY686" fmla="*/ 819761 h 2721472"/>
              <a:gd name="connsiteX687" fmla="*/ 2627999 w 5514297"/>
              <a:gd name="connsiteY687" fmla="*/ 816777 h 2721472"/>
              <a:gd name="connsiteX688" fmla="*/ 2638883 w 5514297"/>
              <a:gd name="connsiteY688" fmla="*/ 816777 h 2721472"/>
              <a:gd name="connsiteX689" fmla="*/ 2638883 w 5514297"/>
              <a:gd name="connsiteY689" fmla="*/ 812178 h 2721472"/>
              <a:gd name="connsiteX690" fmla="*/ 2652572 w 5514297"/>
              <a:gd name="connsiteY690" fmla="*/ 812178 h 2721472"/>
              <a:gd name="connsiteX691" fmla="*/ 2652572 w 5514297"/>
              <a:gd name="connsiteY691" fmla="*/ 807702 h 2721472"/>
              <a:gd name="connsiteX692" fmla="*/ 2656724 w 5514297"/>
              <a:gd name="connsiteY692" fmla="*/ 807702 h 2721472"/>
              <a:gd name="connsiteX693" fmla="*/ 2656724 w 5514297"/>
              <a:gd name="connsiteY693" fmla="*/ 803102 h 2721472"/>
              <a:gd name="connsiteX694" fmla="*/ 2667608 w 5514297"/>
              <a:gd name="connsiteY694" fmla="*/ 803102 h 2721472"/>
              <a:gd name="connsiteX695" fmla="*/ 2667608 w 5514297"/>
              <a:gd name="connsiteY695" fmla="*/ 800119 h 2721472"/>
              <a:gd name="connsiteX696" fmla="*/ 2677145 w 5514297"/>
              <a:gd name="connsiteY696" fmla="*/ 800119 h 2721472"/>
              <a:gd name="connsiteX697" fmla="*/ 2677145 w 5514297"/>
              <a:gd name="connsiteY697" fmla="*/ 794027 h 2721472"/>
              <a:gd name="connsiteX698" fmla="*/ 2682644 w 5514297"/>
              <a:gd name="connsiteY698" fmla="*/ 794027 h 2721472"/>
              <a:gd name="connsiteX699" fmla="*/ 2682644 w 5514297"/>
              <a:gd name="connsiteY699" fmla="*/ 789551 h 2721472"/>
              <a:gd name="connsiteX700" fmla="*/ 2703177 w 5514297"/>
              <a:gd name="connsiteY700" fmla="*/ 789551 h 2721472"/>
              <a:gd name="connsiteX701" fmla="*/ 2703177 w 5514297"/>
              <a:gd name="connsiteY701" fmla="*/ 786443 h 2721472"/>
              <a:gd name="connsiteX702" fmla="*/ 2712715 w 5514297"/>
              <a:gd name="connsiteY702" fmla="*/ 786443 h 2721472"/>
              <a:gd name="connsiteX703" fmla="*/ 2712715 w 5514297"/>
              <a:gd name="connsiteY703" fmla="*/ 781968 h 2721472"/>
              <a:gd name="connsiteX704" fmla="*/ 2722253 w 5514297"/>
              <a:gd name="connsiteY704" fmla="*/ 781968 h 2721472"/>
              <a:gd name="connsiteX705" fmla="*/ 2722253 w 5514297"/>
              <a:gd name="connsiteY705" fmla="*/ 775876 h 2721472"/>
              <a:gd name="connsiteX706" fmla="*/ 2727751 w 5514297"/>
              <a:gd name="connsiteY706" fmla="*/ 775876 h 2721472"/>
              <a:gd name="connsiteX707" fmla="*/ 2727751 w 5514297"/>
              <a:gd name="connsiteY707" fmla="*/ 772893 h 2721472"/>
              <a:gd name="connsiteX708" fmla="*/ 2733249 w 5514297"/>
              <a:gd name="connsiteY708" fmla="*/ 772893 h 2721472"/>
              <a:gd name="connsiteX709" fmla="*/ 2733249 w 5514297"/>
              <a:gd name="connsiteY709" fmla="*/ 769785 h 2721472"/>
              <a:gd name="connsiteX710" fmla="*/ 2757822 w 5514297"/>
              <a:gd name="connsiteY710" fmla="*/ 769785 h 2721472"/>
              <a:gd name="connsiteX711" fmla="*/ 2757822 w 5514297"/>
              <a:gd name="connsiteY711" fmla="*/ 766801 h 2721472"/>
              <a:gd name="connsiteX712" fmla="*/ 2771511 w 5514297"/>
              <a:gd name="connsiteY712" fmla="*/ 766801 h 2721472"/>
              <a:gd name="connsiteX713" fmla="*/ 2771511 w 5514297"/>
              <a:gd name="connsiteY713" fmla="*/ 760709 h 2721472"/>
              <a:gd name="connsiteX714" fmla="*/ 2777009 w 5514297"/>
              <a:gd name="connsiteY714" fmla="*/ 760709 h 2721472"/>
              <a:gd name="connsiteX715" fmla="*/ 2777009 w 5514297"/>
              <a:gd name="connsiteY715" fmla="*/ 759218 h 2721472"/>
              <a:gd name="connsiteX716" fmla="*/ 2781049 w 5514297"/>
              <a:gd name="connsiteY716" fmla="*/ 759218 h 2721472"/>
              <a:gd name="connsiteX717" fmla="*/ 2781049 w 5514297"/>
              <a:gd name="connsiteY717" fmla="*/ 756110 h 2721472"/>
              <a:gd name="connsiteX718" fmla="*/ 2792045 w 5514297"/>
              <a:gd name="connsiteY718" fmla="*/ 756110 h 2721472"/>
              <a:gd name="connsiteX719" fmla="*/ 2792045 w 5514297"/>
              <a:gd name="connsiteY719" fmla="*/ 753126 h 2721472"/>
              <a:gd name="connsiteX720" fmla="*/ 2796197 w 5514297"/>
              <a:gd name="connsiteY720" fmla="*/ 753126 h 2721472"/>
              <a:gd name="connsiteX721" fmla="*/ 2796197 w 5514297"/>
              <a:gd name="connsiteY721" fmla="*/ 750142 h 2721472"/>
              <a:gd name="connsiteX722" fmla="*/ 2801583 w 5514297"/>
              <a:gd name="connsiteY722" fmla="*/ 750142 h 2721472"/>
              <a:gd name="connsiteX723" fmla="*/ 2801583 w 5514297"/>
              <a:gd name="connsiteY723" fmla="*/ 742559 h 2721472"/>
              <a:gd name="connsiteX724" fmla="*/ 2807081 w 5514297"/>
              <a:gd name="connsiteY724" fmla="*/ 742559 h 2721472"/>
              <a:gd name="connsiteX725" fmla="*/ 2807081 w 5514297"/>
              <a:gd name="connsiteY725" fmla="*/ 739451 h 2721472"/>
              <a:gd name="connsiteX726" fmla="*/ 2816618 w 5514297"/>
              <a:gd name="connsiteY726" fmla="*/ 739451 h 2721472"/>
              <a:gd name="connsiteX727" fmla="*/ 2816618 w 5514297"/>
              <a:gd name="connsiteY727" fmla="*/ 734975 h 2721472"/>
              <a:gd name="connsiteX728" fmla="*/ 2822117 w 5514297"/>
              <a:gd name="connsiteY728" fmla="*/ 734975 h 2721472"/>
              <a:gd name="connsiteX729" fmla="*/ 2822117 w 5514297"/>
              <a:gd name="connsiteY729" fmla="*/ 730376 h 2721472"/>
              <a:gd name="connsiteX730" fmla="*/ 2827615 w 5514297"/>
              <a:gd name="connsiteY730" fmla="*/ 730376 h 2721472"/>
              <a:gd name="connsiteX731" fmla="*/ 2827615 w 5514297"/>
              <a:gd name="connsiteY731" fmla="*/ 724408 h 2721472"/>
              <a:gd name="connsiteX732" fmla="*/ 2842650 w 5514297"/>
              <a:gd name="connsiteY732" fmla="*/ 724408 h 2721472"/>
              <a:gd name="connsiteX733" fmla="*/ 2842650 w 5514297"/>
              <a:gd name="connsiteY733" fmla="*/ 721300 h 2721472"/>
              <a:gd name="connsiteX734" fmla="*/ 2846690 w 5514297"/>
              <a:gd name="connsiteY734" fmla="*/ 721300 h 2721472"/>
              <a:gd name="connsiteX735" fmla="*/ 2846690 w 5514297"/>
              <a:gd name="connsiteY735" fmla="*/ 718317 h 2721472"/>
              <a:gd name="connsiteX736" fmla="*/ 2867224 w 5514297"/>
              <a:gd name="connsiteY736" fmla="*/ 718317 h 2721472"/>
              <a:gd name="connsiteX737" fmla="*/ 2867224 w 5514297"/>
              <a:gd name="connsiteY737" fmla="*/ 716825 h 2721472"/>
              <a:gd name="connsiteX738" fmla="*/ 2872722 w 5514297"/>
              <a:gd name="connsiteY738" fmla="*/ 716825 h 2721472"/>
              <a:gd name="connsiteX739" fmla="*/ 2872722 w 5514297"/>
              <a:gd name="connsiteY739" fmla="*/ 713717 h 2721472"/>
              <a:gd name="connsiteX740" fmla="*/ 2876761 w 5514297"/>
              <a:gd name="connsiteY740" fmla="*/ 713717 h 2721472"/>
              <a:gd name="connsiteX741" fmla="*/ 2876761 w 5514297"/>
              <a:gd name="connsiteY741" fmla="*/ 707625 h 2721472"/>
              <a:gd name="connsiteX742" fmla="*/ 2882260 w 5514297"/>
              <a:gd name="connsiteY742" fmla="*/ 707625 h 2721472"/>
              <a:gd name="connsiteX743" fmla="*/ 2882260 w 5514297"/>
              <a:gd name="connsiteY743" fmla="*/ 704642 h 2721472"/>
              <a:gd name="connsiteX744" fmla="*/ 2890451 w 5514297"/>
              <a:gd name="connsiteY744" fmla="*/ 704642 h 2721472"/>
              <a:gd name="connsiteX745" fmla="*/ 2890451 w 5514297"/>
              <a:gd name="connsiteY745" fmla="*/ 701658 h 2721472"/>
              <a:gd name="connsiteX746" fmla="*/ 2905486 w 5514297"/>
              <a:gd name="connsiteY746" fmla="*/ 701658 h 2721472"/>
              <a:gd name="connsiteX747" fmla="*/ 2905486 w 5514297"/>
              <a:gd name="connsiteY747" fmla="*/ 698550 h 2721472"/>
              <a:gd name="connsiteX748" fmla="*/ 2910984 w 5514297"/>
              <a:gd name="connsiteY748" fmla="*/ 698550 h 2721472"/>
              <a:gd name="connsiteX749" fmla="*/ 2910984 w 5514297"/>
              <a:gd name="connsiteY749" fmla="*/ 697058 h 2721472"/>
              <a:gd name="connsiteX750" fmla="*/ 2916483 w 5514297"/>
              <a:gd name="connsiteY750" fmla="*/ 697058 h 2721472"/>
              <a:gd name="connsiteX751" fmla="*/ 2916483 w 5514297"/>
              <a:gd name="connsiteY751" fmla="*/ 695566 h 2721472"/>
              <a:gd name="connsiteX752" fmla="*/ 2921981 w 5514297"/>
              <a:gd name="connsiteY752" fmla="*/ 695566 h 2721472"/>
              <a:gd name="connsiteX753" fmla="*/ 2921981 w 5514297"/>
              <a:gd name="connsiteY753" fmla="*/ 692583 h 2721472"/>
              <a:gd name="connsiteX754" fmla="*/ 2937017 w 5514297"/>
              <a:gd name="connsiteY754" fmla="*/ 692583 h 2721472"/>
              <a:gd name="connsiteX755" fmla="*/ 2937017 w 5514297"/>
              <a:gd name="connsiteY755" fmla="*/ 689475 h 2721472"/>
              <a:gd name="connsiteX756" fmla="*/ 2941056 w 5514297"/>
              <a:gd name="connsiteY756" fmla="*/ 689475 h 2721472"/>
              <a:gd name="connsiteX757" fmla="*/ 2941056 w 5514297"/>
              <a:gd name="connsiteY757" fmla="*/ 686491 h 2721472"/>
              <a:gd name="connsiteX758" fmla="*/ 2956092 w 5514297"/>
              <a:gd name="connsiteY758" fmla="*/ 686491 h 2721472"/>
              <a:gd name="connsiteX759" fmla="*/ 2956092 w 5514297"/>
              <a:gd name="connsiteY759" fmla="*/ 683383 h 2721472"/>
              <a:gd name="connsiteX760" fmla="*/ 2961590 w 5514297"/>
              <a:gd name="connsiteY760" fmla="*/ 683383 h 2721472"/>
              <a:gd name="connsiteX761" fmla="*/ 2961590 w 5514297"/>
              <a:gd name="connsiteY761" fmla="*/ 680399 h 2721472"/>
              <a:gd name="connsiteX762" fmla="*/ 2971128 w 5514297"/>
              <a:gd name="connsiteY762" fmla="*/ 680399 h 2721472"/>
              <a:gd name="connsiteX763" fmla="*/ 2971128 w 5514297"/>
              <a:gd name="connsiteY763" fmla="*/ 677416 h 2721472"/>
              <a:gd name="connsiteX764" fmla="*/ 2986163 w 5514297"/>
              <a:gd name="connsiteY764" fmla="*/ 677416 h 2721472"/>
              <a:gd name="connsiteX765" fmla="*/ 2986163 w 5514297"/>
              <a:gd name="connsiteY765" fmla="*/ 674308 h 2721472"/>
              <a:gd name="connsiteX766" fmla="*/ 2997160 w 5514297"/>
              <a:gd name="connsiteY766" fmla="*/ 674308 h 2721472"/>
              <a:gd name="connsiteX767" fmla="*/ 2997160 w 5514297"/>
              <a:gd name="connsiteY767" fmla="*/ 671324 h 2721472"/>
              <a:gd name="connsiteX768" fmla="*/ 3006697 w 5514297"/>
              <a:gd name="connsiteY768" fmla="*/ 671324 h 2721472"/>
              <a:gd name="connsiteX769" fmla="*/ 3006697 w 5514297"/>
              <a:gd name="connsiteY769" fmla="*/ 669832 h 2721472"/>
              <a:gd name="connsiteX770" fmla="*/ 3014888 w 5514297"/>
              <a:gd name="connsiteY770" fmla="*/ 669832 h 2721472"/>
              <a:gd name="connsiteX771" fmla="*/ 3014888 w 5514297"/>
              <a:gd name="connsiteY771" fmla="*/ 666724 h 2721472"/>
              <a:gd name="connsiteX772" fmla="*/ 3020386 w 5514297"/>
              <a:gd name="connsiteY772" fmla="*/ 666724 h 2721472"/>
              <a:gd name="connsiteX773" fmla="*/ 3020386 w 5514297"/>
              <a:gd name="connsiteY773" fmla="*/ 663740 h 2721472"/>
              <a:gd name="connsiteX774" fmla="*/ 3035422 w 5514297"/>
              <a:gd name="connsiteY774" fmla="*/ 663740 h 2721472"/>
              <a:gd name="connsiteX775" fmla="*/ 3035422 w 5514297"/>
              <a:gd name="connsiteY775" fmla="*/ 660757 h 2721472"/>
              <a:gd name="connsiteX776" fmla="*/ 3040920 w 5514297"/>
              <a:gd name="connsiteY776" fmla="*/ 660757 h 2721472"/>
              <a:gd name="connsiteX777" fmla="*/ 3040920 w 5514297"/>
              <a:gd name="connsiteY777" fmla="*/ 657649 h 2721472"/>
              <a:gd name="connsiteX778" fmla="*/ 3061342 w 5514297"/>
              <a:gd name="connsiteY778" fmla="*/ 657649 h 2721472"/>
              <a:gd name="connsiteX779" fmla="*/ 3061342 w 5514297"/>
              <a:gd name="connsiteY779" fmla="*/ 653173 h 2721472"/>
              <a:gd name="connsiteX780" fmla="*/ 3086027 w 5514297"/>
              <a:gd name="connsiteY780" fmla="*/ 653173 h 2721472"/>
              <a:gd name="connsiteX781" fmla="*/ 3086027 w 5514297"/>
              <a:gd name="connsiteY781" fmla="*/ 647082 h 2721472"/>
              <a:gd name="connsiteX782" fmla="*/ 3101063 w 5514297"/>
              <a:gd name="connsiteY782" fmla="*/ 647082 h 2721472"/>
              <a:gd name="connsiteX783" fmla="*/ 3101063 w 5514297"/>
              <a:gd name="connsiteY783" fmla="*/ 639498 h 2721472"/>
              <a:gd name="connsiteX784" fmla="*/ 3106561 w 5514297"/>
              <a:gd name="connsiteY784" fmla="*/ 639498 h 2721472"/>
              <a:gd name="connsiteX785" fmla="*/ 3106561 w 5514297"/>
              <a:gd name="connsiteY785" fmla="*/ 636514 h 2721472"/>
              <a:gd name="connsiteX786" fmla="*/ 3121597 w 5514297"/>
              <a:gd name="connsiteY786" fmla="*/ 636514 h 2721472"/>
              <a:gd name="connsiteX787" fmla="*/ 3121597 w 5514297"/>
              <a:gd name="connsiteY787" fmla="*/ 633406 h 2721472"/>
              <a:gd name="connsiteX788" fmla="*/ 3131135 w 5514297"/>
              <a:gd name="connsiteY788" fmla="*/ 633406 h 2721472"/>
              <a:gd name="connsiteX789" fmla="*/ 3131135 w 5514297"/>
              <a:gd name="connsiteY789" fmla="*/ 630423 h 2721472"/>
              <a:gd name="connsiteX790" fmla="*/ 3135174 w 5514297"/>
              <a:gd name="connsiteY790" fmla="*/ 630423 h 2721472"/>
              <a:gd name="connsiteX791" fmla="*/ 3135174 w 5514297"/>
              <a:gd name="connsiteY791" fmla="*/ 627315 h 2721472"/>
              <a:gd name="connsiteX792" fmla="*/ 3159860 w 5514297"/>
              <a:gd name="connsiteY792" fmla="*/ 627315 h 2721472"/>
              <a:gd name="connsiteX793" fmla="*/ 3159860 w 5514297"/>
              <a:gd name="connsiteY793" fmla="*/ 624331 h 2721472"/>
              <a:gd name="connsiteX794" fmla="*/ 3165358 w 5514297"/>
              <a:gd name="connsiteY794" fmla="*/ 624331 h 2721472"/>
              <a:gd name="connsiteX795" fmla="*/ 3165358 w 5514297"/>
              <a:gd name="connsiteY795" fmla="*/ 621348 h 2721472"/>
              <a:gd name="connsiteX796" fmla="*/ 3174895 w 5514297"/>
              <a:gd name="connsiteY796" fmla="*/ 621348 h 2721472"/>
              <a:gd name="connsiteX797" fmla="*/ 3174895 w 5514297"/>
              <a:gd name="connsiteY797" fmla="*/ 619856 h 2721472"/>
              <a:gd name="connsiteX798" fmla="*/ 3210465 w 5514297"/>
              <a:gd name="connsiteY798" fmla="*/ 619856 h 2721472"/>
              <a:gd name="connsiteX799" fmla="*/ 3210465 w 5514297"/>
              <a:gd name="connsiteY799" fmla="*/ 613764 h 2721472"/>
              <a:gd name="connsiteX800" fmla="*/ 3225500 w 5514297"/>
              <a:gd name="connsiteY800" fmla="*/ 613764 h 2721472"/>
              <a:gd name="connsiteX801" fmla="*/ 3225500 w 5514297"/>
              <a:gd name="connsiteY801" fmla="*/ 610656 h 2721472"/>
              <a:gd name="connsiteX802" fmla="*/ 3240537 w 5514297"/>
              <a:gd name="connsiteY802" fmla="*/ 610656 h 2721472"/>
              <a:gd name="connsiteX803" fmla="*/ 3240537 w 5514297"/>
              <a:gd name="connsiteY803" fmla="*/ 607673 h 2721472"/>
              <a:gd name="connsiteX804" fmla="*/ 3250074 w 5514297"/>
              <a:gd name="connsiteY804" fmla="*/ 607673 h 2721472"/>
              <a:gd name="connsiteX805" fmla="*/ 3250074 w 5514297"/>
              <a:gd name="connsiteY805" fmla="*/ 603073 h 2721472"/>
              <a:gd name="connsiteX806" fmla="*/ 3269261 w 5514297"/>
              <a:gd name="connsiteY806" fmla="*/ 603073 h 2721472"/>
              <a:gd name="connsiteX807" fmla="*/ 3269261 w 5514297"/>
              <a:gd name="connsiteY807" fmla="*/ 600089 h 2721472"/>
              <a:gd name="connsiteX808" fmla="*/ 3274647 w 5514297"/>
              <a:gd name="connsiteY808" fmla="*/ 600089 h 2721472"/>
              <a:gd name="connsiteX809" fmla="*/ 3274647 w 5514297"/>
              <a:gd name="connsiteY809" fmla="*/ 597105 h 2721472"/>
              <a:gd name="connsiteX810" fmla="*/ 3280146 w 5514297"/>
              <a:gd name="connsiteY810" fmla="*/ 597105 h 2721472"/>
              <a:gd name="connsiteX811" fmla="*/ 3280146 w 5514297"/>
              <a:gd name="connsiteY811" fmla="*/ 593997 h 2721472"/>
              <a:gd name="connsiteX812" fmla="*/ 3284297 w 5514297"/>
              <a:gd name="connsiteY812" fmla="*/ 593997 h 2721472"/>
              <a:gd name="connsiteX813" fmla="*/ 3284297 w 5514297"/>
              <a:gd name="connsiteY813" fmla="*/ 591014 h 2721472"/>
              <a:gd name="connsiteX814" fmla="*/ 3289683 w 5514297"/>
              <a:gd name="connsiteY814" fmla="*/ 591014 h 2721472"/>
              <a:gd name="connsiteX815" fmla="*/ 3289683 w 5514297"/>
              <a:gd name="connsiteY815" fmla="*/ 583430 h 2721472"/>
              <a:gd name="connsiteX816" fmla="*/ 3295181 w 5514297"/>
              <a:gd name="connsiteY816" fmla="*/ 583430 h 2721472"/>
              <a:gd name="connsiteX817" fmla="*/ 3295181 w 5514297"/>
              <a:gd name="connsiteY817" fmla="*/ 580447 h 2721472"/>
              <a:gd name="connsiteX818" fmla="*/ 3299333 w 5514297"/>
              <a:gd name="connsiteY818" fmla="*/ 580447 h 2721472"/>
              <a:gd name="connsiteX819" fmla="*/ 3299333 w 5514297"/>
              <a:gd name="connsiteY819" fmla="*/ 578830 h 2721472"/>
              <a:gd name="connsiteX820" fmla="*/ 3304719 w 5514297"/>
              <a:gd name="connsiteY820" fmla="*/ 578830 h 2721472"/>
              <a:gd name="connsiteX821" fmla="*/ 3304719 w 5514297"/>
              <a:gd name="connsiteY821" fmla="*/ 572863 h 2721472"/>
              <a:gd name="connsiteX822" fmla="*/ 3310217 w 5514297"/>
              <a:gd name="connsiteY822" fmla="*/ 572863 h 2721472"/>
              <a:gd name="connsiteX823" fmla="*/ 3310217 w 5514297"/>
              <a:gd name="connsiteY823" fmla="*/ 568263 h 2721472"/>
              <a:gd name="connsiteX824" fmla="*/ 3314369 w 5514297"/>
              <a:gd name="connsiteY824" fmla="*/ 568263 h 2721472"/>
              <a:gd name="connsiteX825" fmla="*/ 3314369 w 5514297"/>
              <a:gd name="connsiteY825" fmla="*/ 565280 h 2721472"/>
              <a:gd name="connsiteX826" fmla="*/ 3319867 w 5514297"/>
              <a:gd name="connsiteY826" fmla="*/ 565280 h 2721472"/>
              <a:gd name="connsiteX827" fmla="*/ 3319867 w 5514297"/>
              <a:gd name="connsiteY827" fmla="*/ 562172 h 2721472"/>
              <a:gd name="connsiteX828" fmla="*/ 3329404 w 5514297"/>
              <a:gd name="connsiteY828" fmla="*/ 562172 h 2721472"/>
              <a:gd name="connsiteX829" fmla="*/ 3329404 w 5514297"/>
              <a:gd name="connsiteY829" fmla="*/ 559188 h 2721472"/>
              <a:gd name="connsiteX830" fmla="*/ 3359476 w 5514297"/>
              <a:gd name="connsiteY830" fmla="*/ 559188 h 2721472"/>
              <a:gd name="connsiteX831" fmla="*/ 3359476 w 5514297"/>
              <a:gd name="connsiteY831" fmla="*/ 554588 h 2721472"/>
              <a:gd name="connsiteX832" fmla="*/ 3364974 w 5514297"/>
              <a:gd name="connsiteY832" fmla="*/ 554588 h 2721472"/>
              <a:gd name="connsiteX833" fmla="*/ 3364974 w 5514297"/>
              <a:gd name="connsiteY833" fmla="*/ 551604 h 2721472"/>
              <a:gd name="connsiteX834" fmla="*/ 3393699 w 5514297"/>
              <a:gd name="connsiteY834" fmla="*/ 551604 h 2721472"/>
              <a:gd name="connsiteX835" fmla="*/ 3393699 w 5514297"/>
              <a:gd name="connsiteY835" fmla="*/ 542529 h 2721472"/>
              <a:gd name="connsiteX836" fmla="*/ 3423770 w 5514297"/>
              <a:gd name="connsiteY836" fmla="*/ 542529 h 2721472"/>
              <a:gd name="connsiteX837" fmla="*/ 3423770 w 5514297"/>
              <a:gd name="connsiteY837" fmla="*/ 539545 h 2721472"/>
              <a:gd name="connsiteX838" fmla="*/ 3429156 w 5514297"/>
              <a:gd name="connsiteY838" fmla="*/ 539545 h 2721472"/>
              <a:gd name="connsiteX839" fmla="*/ 3429156 w 5514297"/>
              <a:gd name="connsiteY839" fmla="*/ 531962 h 2721472"/>
              <a:gd name="connsiteX840" fmla="*/ 3434654 w 5514297"/>
              <a:gd name="connsiteY840" fmla="*/ 531962 h 2721472"/>
              <a:gd name="connsiteX841" fmla="*/ 3434654 w 5514297"/>
              <a:gd name="connsiteY841" fmla="*/ 525870 h 2721472"/>
              <a:gd name="connsiteX842" fmla="*/ 3438806 w 5514297"/>
              <a:gd name="connsiteY842" fmla="*/ 525870 h 2721472"/>
              <a:gd name="connsiteX843" fmla="*/ 3438806 w 5514297"/>
              <a:gd name="connsiteY843" fmla="*/ 521271 h 2721472"/>
              <a:gd name="connsiteX844" fmla="*/ 3444192 w 5514297"/>
              <a:gd name="connsiteY844" fmla="*/ 521271 h 2721472"/>
              <a:gd name="connsiteX845" fmla="*/ 3444192 w 5514297"/>
              <a:gd name="connsiteY845" fmla="*/ 518287 h 2721472"/>
              <a:gd name="connsiteX846" fmla="*/ 3453842 w 5514297"/>
              <a:gd name="connsiteY846" fmla="*/ 518287 h 2721472"/>
              <a:gd name="connsiteX847" fmla="*/ 3453842 w 5514297"/>
              <a:gd name="connsiteY847" fmla="*/ 515179 h 2721472"/>
              <a:gd name="connsiteX848" fmla="*/ 3459228 w 5514297"/>
              <a:gd name="connsiteY848" fmla="*/ 515179 h 2721472"/>
              <a:gd name="connsiteX849" fmla="*/ 3459228 w 5514297"/>
              <a:gd name="connsiteY849" fmla="*/ 510703 h 2721472"/>
              <a:gd name="connsiteX850" fmla="*/ 3468877 w 5514297"/>
              <a:gd name="connsiteY850" fmla="*/ 510703 h 2721472"/>
              <a:gd name="connsiteX851" fmla="*/ 3468877 w 5514297"/>
              <a:gd name="connsiteY851" fmla="*/ 507720 h 2721472"/>
              <a:gd name="connsiteX852" fmla="*/ 3474263 w 5514297"/>
              <a:gd name="connsiteY852" fmla="*/ 507720 h 2721472"/>
              <a:gd name="connsiteX853" fmla="*/ 3474263 w 5514297"/>
              <a:gd name="connsiteY853" fmla="*/ 501628 h 2721472"/>
              <a:gd name="connsiteX854" fmla="*/ 3483913 w 5514297"/>
              <a:gd name="connsiteY854" fmla="*/ 501628 h 2721472"/>
              <a:gd name="connsiteX855" fmla="*/ 3483913 w 5514297"/>
              <a:gd name="connsiteY855" fmla="*/ 498520 h 2721472"/>
              <a:gd name="connsiteX856" fmla="*/ 3498949 w 5514297"/>
              <a:gd name="connsiteY856" fmla="*/ 498520 h 2721472"/>
              <a:gd name="connsiteX857" fmla="*/ 3498949 w 5514297"/>
              <a:gd name="connsiteY857" fmla="*/ 494045 h 2721472"/>
              <a:gd name="connsiteX858" fmla="*/ 3502988 w 5514297"/>
              <a:gd name="connsiteY858" fmla="*/ 494045 h 2721472"/>
              <a:gd name="connsiteX859" fmla="*/ 3502988 w 5514297"/>
              <a:gd name="connsiteY859" fmla="*/ 490937 h 2721472"/>
              <a:gd name="connsiteX860" fmla="*/ 3518024 w 5514297"/>
              <a:gd name="connsiteY860" fmla="*/ 490937 h 2721472"/>
              <a:gd name="connsiteX861" fmla="*/ 3518024 w 5514297"/>
              <a:gd name="connsiteY861" fmla="*/ 486461 h 2721472"/>
              <a:gd name="connsiteX862" fmla="*/ 3523522 w 5514297"/>
              <a:gd name="connsiteY862" fmla="*/ 486461 h 2721472"/>
              <a:gd name="connsiteX863" fmla="*/ 3523522 w 5514297"/>
              <a:gd name="connsiteY863" fmla="*/ 483478 h 2721472"/>
              <a:gd name="connsiteX864" fmla="*/ 3533060 w 5514297"/>
              <a:gd name="connsiteY864" fmla="*/ 483478 h 2721472"/>
              <a:gd name="connsiteX865" fmla="*/ 3533060 w 5514297"/>
              <a:gd name="connsiteY865" fmla="*/ 478878 h 2721472"/>
              <a:gd name="connsiteX866" fmla="*/ 3544056 w 5514297"/>
              <a:gd name="connsiteY866" fmla="*/ 478878 h 2721472"/>
              <a:gd name="connsiteX867" fmla="*/ 3544056 w 5514297"/>
              <a:gd name="connsiteY867" fmla="*/ 475894 h 2721472"/>
              <a:gd name="connsiteX868" fmla="*/ 3548095 w 5514297"/>
              <a:gd name="connsiteY868" fmla="*/ 475894 h 2721472"/>
              <a:gd name="connsiteX869" fmla="*/ 3548095 w 5514297"/>
              <a:gd name="connsiteY869" fmla="*/ 471294 h 2721472"/>
              <a:gd name="connsiteX870" fmla="*/ 3568629 w 5514297"/>
              <a:gd name="connsiteY870" fmla="*/ 471294 h 2721472"/>
              <a:gd name="connsiteX871" fmla="*/ 3568629 w 5514297"/>
              <a:gd name="connsiteY871" fmla="*/ 468311 h 2721472"/>
              <a:gd name="connsiteX872" fmla="*/ 3598701 w 5514297"/>
              <a:gd name="connsiteY872" fmla="*/ 468311 h 2721472"/>
              <a:gd name="connsiteX873" fmla="*/ 3598701 w 5514297"/>
              <a:gd name="connsiteY873" fmla="*/ 465203 h 2721472"/>
              <a:gd name="connsiteX874" fmla="*/ 3604199 w 5514297"/>
              <a:gd name="connsiteY874" fmla="*/ 465203 h 2721472"/>
              <a:gd name="connsiteX875" fmla="*/ 3604199 w 5514297"/>
              <a:gd name="connsiteY875" fmla="*/ 462219 h 2721472"/>
              <a:gd name="connsiteX876" fmla="*/ 3608351 w 5514297"/>
              <a:gd name="connsiteY876" fmla="*/ 462219 h 2721472"/>
              <a:gd name="connsiteX877" fmla="*/ 3608351 w 5514297"/>
              <a:gd name="connsiteY877" fmla="*/ 457619 h 2721472"/>
              <a:gd name="connsiteX878" fmla="*/ 3627426 w 5514297"/>
              <a:gd name="connsiteY878" fmla="*/ 457619 h 2721472"/>
              <a:gd name="connsiteX879" fmla="*/ 3627426 w 5514297"/>
              <a:gd name="connsiteY879" fmla="*/ 454636 h 2721472"/>
              <a:gd name="connsiteX880" fmla="*/ 3662996 w 5514297"/>
              <a:gd name="connsiteY880" fmla="*/ 454636 h 2721472"/>
              <a:gd name="connsiteX881" fmla="*/ 3662996 w 5514297"/>
              <a:gd name="connsiteY881" fmla="*/ 450036 h 2721472"/>
              <a:gd name="connsiteX882" fmla="*/ 3668494 w 5514297"/>
              <a:gd name="connsiteY882" fmla="*/ 450036 h 2721472"/>
              <a:gd name="connsiteX883" fmla="*/ 3668494 w 5514297"/>
              <a:gd name="connsiteY883" fmla="*/ 440960 h 2721472"/>
              <a:gd name="connsiteX884" fmla="*/ 3693067 w 5514297"/>
              <a:gd name="connsiteY884" fmla="*/ 440960 h 2721472"/>
              <a:gd name="connsiteX885" fmla="*/ 3693067 w 5514297"/>
              <a:gd name="connsiteY885" fmla="*/ 437977 h 2721472"/>
              <a:gd name="connsiteX886" fmla="*/ 3698565 w 5514297"/>
              <a:gd name="connsiteY886" fmla="*/ 437977 h 2721472"/>
              <a:gd name="connsiteX887" fmla="*/ 3698565 w 5514297"/>
              <a:gd name="connsiteY887" fmla="*/ 428901 h 2721472"/>
              <a:gd name="connsiteX888" fmla="*/ 3713601 w 5514297"/>
              <a:gd name="connsiteY888" fmla="*/ 428901 h 2721472"/>
              <a:gd name="connsiteX889" fmla="*/ 3713601 w 5514297"/>
              <a:gd name="connsiteY889" fmla="*/ 425793 h 2721472"/>
              <a:gd name="connsiteX890" fmla="*/ 3766899 w 5514297"/>
              <a:gd name="connsiteY890" fmla="*/ 425793 h 2721472"/>
              <a:gd name="connsiteX891" fmla="*/ 3766899 w 5514297"/>
              <a:gd name="connsiteY891" fmla="*/ 418210 h 2721472"/>
              <a:gd name="connsiteX892" fmla="*/ 3787433 w 5514297"/>
              <a:gd name="connsiteY892" fmla="*/ 418210 h 2721472"/>
              <a:gd name="connsiteX893" fmla="*/ 3787433 w 5514297"/>
              <a:gd name="connsiteY893" fmla="*/ 409135 h 2721472"/>
              <a:gd name="connsiteX894" fmla="*/ 3796971 w 5514297"/>
              <a:gd name="connsiteY894" fmla="*/ 409135 h 2721472"/>
              <a:gd name="connsiteX895" fmla="*/ 3796971 w 5514297"/>
              <a:gd name="connsiteY895" fmla="*/ 404659 h 2721472"/>
              <a:gd name="connsiteX896" fmla="*/ 3881799 w 5514297"/>
              <a:gd name="connsiteY896" fmla="*/ 404659 h 2721472"/>
              <a:gd name="connsiteX897" fmla="*/ 3881799 w 5514297"/>
              <a:gd name="connsiteY897" fmla="*/ 400059 h 2721472"/>
              <a:gd name="connsiteX898" fmla="*/ 3917368 w 5514297"/>
              <a:gd name="connsiteY898" fmla="*/ 400059 h 2721472"/>
              <a:gd name="connsiteX899" fmla="*/ 3917368 w 5514297"/>
              <a:gd name="connsiteY899" fmla="*/ 390984 h 2721472"/>
              <a:gd name="connsiteX900" fmla="*/ 3932404 w 5514297"/>
              <a:gd name="connsiteY900" fmla="*/ 390984 h 2721472"/>
              <a:gd name="connsiteX901" fmla="*/ 3932404 w 5514297"/>
              <a:gd name="connsiteY901" fmla="*/ 388000 h 2721472"/>
              <a:gd name="connsiteX902" fmla="*/ 3936444 w 5514297"/>
              <a:gd name="connsiteY902" fmla="*/ 388000 h 2721472"/>
              <a:gd name="connsiteX903" fmla="*/ 3936444 w 5514297"/>
              <a:gd name="connsiteY903" fmla="*/ 383400 h 2721472"/>
              <a:gd name="connsiteX904" fmla="*/ 3941942 w 5514297"/>
              <a:gd name="connsiteY904" fmla="*/ 383400 h 2721472"/>
              <a:gd name="connsiteX905" fmla="*/ 3941942 w 5514297"/>
              <a:gd name="connsiteY905" fmla="*/ 378925 h 2721472"/>
              <a:gd name="connsiteX906" fmla="*/ 3947440 w 5514297"/>
              <a:gd name="connsiteY906" fmla="*/ 378925 h 2721472"/>
              <a:gd name="connsiteX907" fmla="*/ 3947440 w 5514297"/>
              <a:gd name="connsiteY907" fmla="*/ 374325 h 2721472"/>
              <a:gd name="connsiteX908" fmla="*/ 3972013 w 5514297"/>
              <a:gd name="connsiteY908" fmla="*/ 374325 h 2721472"/>
              <a:gd name="connsiteX909" fmla="*/ 3972013 w 5514297"/>
              <a:gd name="connsiteY909" fmla="*/ 368234 h 2721472"/>
              <a:gd name="connsiteX910" fmla="*/ 3996587 w 5514297"/>
              <a:gd name="connsiteY910" fmla="*/ 368234 h 2721472"/>
              <a:gd name="connsiteX911" fmla="*/ 3996587 w 5514297"/>
              <a:gd name="connsiteY911" fmla="*/ 363758 h 2721472"/>
              <a:gd name="connsiteX912" fmla="*/ 4015774 w 5514297"/>
              <a:gd name="connsiteY912" fmla="*/ 363758 h 2721472"/>
              <a:gd name="connsiteX913" fmla="*/ 4015774 w 5514297"/>
              <a:gd name="connsiteY913" fmla="*/ 359158 h 2721472"/>
              <a:gd name="connsiteX914" fmla="*/ 4030810 w 5514297"/>
              <a:gd name="connsiteY914" fmla="*/ 359158 h 2721472"/>
              <a:gd name="connsiteX915" fmla="*/ 4030810 w 5514297"/>
              <a:gd name="connsiteY915" fmla="*/ 350083 h 2721472"/>
              <a:gd name="connsiteX916" fmla="*/ 4041694 w 5514297"/>
              <a:gd name="connsiteY916" fmla="*/ 350083 h 2721472"/>
              <a:gd name="connsiteX917" fmla="*/ 4041694 w 5514297"/>
              <a:gd name="connsiteY917" fmla="*/ 345483 h 2721472"/>
              <a:gd name="connsiteX918" fmla="*/ 4045846 w 5514297"/>
              <a:gd name="connsiteY918" fmla="*/ 345483 h 2721472"/>
              <a:gd name="connsiteX919" fmla="*/ 4045846 w 5514297"/>
              <a:gd name="connsiteY919" fmla="*/ 341008 h 2721472"/>
              <a:gd name="connsiteX920" fmla="*/ 4066379 w 5514297"/>
              <a:gd name="connsiteY920" fmla="*/ 341008 h 2721472"/>
              <a:gd name="connsiteX921" fmla="*/ 4066379 w 5514297"/>
              <a:gd name="connsiteY921" fmla="*/ 336408 h 2721472"/>
              <a:gd name="connsiteX922" fmla="*/ 4071765 w 5514297"/>
              <a:gd name="connsiteY922" fmla="*/ 336408 h 2721472"/>
              <a:gd name="connsiteX923" fmla="*/ 4071765 w 5514297"/>
              <a:gd name="connsiteY923" fmla="*/ 321241 h 2721472"/>
              <a:gd name="connsiteX924" fmla="*/ 4081415 w 5514297"/>
              <a:gd name="connsiteY924" fmla="*/ 321241 h 2721472"/>
              <a:gd name="connsiteX925" fmla="*/ 4081415 w 5514297"/>
              <a:gd name="connsiteY925" fmla="*/ 315274 h 2721472"/>
              <a:gd name="connsiteX926" fmla="*/ 4125176 w 5514297"/>
              <a:gd name="connsiteY926" fmla="*/ 315274 h 2721472"/>
              <a:gd name="connsiteX927" fmla="*/ 4125176 w 5514297"/>
              <a:gd name="connsiteY927" fmla="*/ 310674 h 2721472"/>
              <a:gd name="connsiteX928" fmla="*/ 4145597 w 5514297"/>
              <a:gd name="connsiteY928" fmla="*/ 310674 h 2721472"/>
              <a:gd name="connsiteX929" fmla="*/ 4145597 w 5514297"/>
              <a:gd name="connsiteY929" fmla="*/ 306074 h 2721472"/>
              <a:gd name="connsiteX930" fmla="*/ 4151096 w 5514297"/>
              <a:gd name="connsiteY930" fmla="*/ 306074 h 2721472"/>
              <a:gd name="connsiteX931" fmla="*/ 4151096 w 5514297"/>
              <a:gd name="connsiteY931" fmla="*/ 301598 h 2721472"/>
              <a:gd name="connsiteX932" fmla="*/ 4166131 w 5514297"/>
              <a:gd name="connsiteY932" fmla="*/ 301598 h 2721472"/>
              <a:gd name="connsiteX933" fmla="*/ 4166131 w 5514297"/>
              <a:gd name="connsiteY933" fmla="*/ 295507 h 2721472"/>
              <a:gd name="connsiteX934" fmla="*/ 4175781 w 5514297"/>
              <a:gd name="connsiteY934" fmla="*/ 295507 h 2721472"/>
              <a:gd name="connsiteX935" fmla="*/ 4175781 w 5514297"/>
              <a:gd name="connsiteY935" fmla="*/ 291031 h 2721472"/>
              <a:gd name="connsiteX936" fmla="*/ 4181167 w 5514297"/>
              <a:gd name="connsiteY936" fmla="*/ 291031 h 2721472"/>
              <a:gd name="connsiteX937" fmla="*/ 4181167 w 5514297"/>
              <a:gd name="connsiteY937" fmla="*/ 284940 h 2721472"/>
              <a:gd name="connsiteX938" fmla="*/ 4190817 w 5514297"/>
              <a:gd name="connsiteY938" fmla="*/ 284940 h 2721472"/>
              <a:gd name="connsiteX939" fmla="*/ 4190817 w 5514297"/>
              <a:gd name="connsiteY939" fmla="*/ 280340 h 2721472"/>
              <a:gd name="connsiteX940" fmla="*/ 4211239 w 5514297"/>
              <a:gd name="connsiteY940" fmla="*/ 280340 h 2721472"/>
              <a:gd name="connsiteX941" fmla="*/ 4211239 w 5514297"/>
              <a:gd name="connsiteY941" fmla="*/ 274373 h 2721472"/>
              <a:gd name="connsiteX942" fmla="*/ 4215390 w 5514297"/>
              <a:gd name="connsiteY942" fmla="*/ 274373 h 2721472"/>
              <a:gd name="connsiteX943" fmla="*/ 4215390 w 5514297"/>
              <a:gd name="connsiteY943" fmla="*/ 269773 h 2721472"/>
              <a:gd name="connsiteX944" fmla="*/ 4239964 w 5514297"/>
              <a:gd name="connsiteY944" fmla="*/ 269773 h 2721472"/>
              <a:gd name="connsiteX945" fmla="*/ 4239964 w 5514297"/>
              <a:gd name="connsiteY945" fmla="*/ 263681 h 2721472"/>
              <a:gd name="connsiteX946" fmla="*/ 4315142 w 5514297"/>
              <a:gd name="connsiteY946" fmla="*/ 263681 h 2721472"/>
              <a:gd name="connsiteX947" fmla="*/ 4315142 w 5514297"/>
              <a:gd name="connsiteY947" fmla="*/ 259206 h 2721472"/>
              <a:gd name="connsiteX948" fmla="*/ 4320640 w 5514297"/>
              <a:gd name="connsiteY948" fmla="*/ 259206 h 2721472"/>
              <a:gd name="connsiteX949" fmla="*/ 4320640 w 5514297"/>
              <a:gd name="connsiteY949" fmla="*/ 251622 h 2721472"/>
              <a:gd name="connsiteX950" fmla="*/ 4354864 w 5514297"/>
              <a:gd name="connsiteY950" fmla="*/ 251622 h 2721472"/>
              <a:gd name="connsiteX951" fmla="*/ 4354864 w 5514297"/>
              <a:gd name="connsiteY951" fmla="*/ 245530 h 2721472"/>
              <a:gd name="connsiteX952" fmla="*/ 4364401 w 5514297"/>
              <a:gd name="connsiteY952" fmla="*/ 245530 h 2721472"/>
              <a:gd name="connsiteX953" fmla="*/ 4364401 w 5514297"/>
              <a:gd name="connsiteY953" fmla="*/ 239439 h 2721472"/>
              <a:gd name="connsiteX954" fmla="*/ 4369899 w 5514297"/>
              <a:gd name="connsiteY954" fmla="*/ 239439 h 2721472"/>
              <a:gd name="connsiteX955" fmla="*/ 4369899 w 5514297"/>
              <a:gd name="connsiteY955" fmla="*/ 233347 h 2721472"/>
              <a:gd name="connsiteX956" fmla="*/ 4399971 w 5514297"/>
              <a:gd name="connsiteY956" fmla="*/ 233347 h 2721472"/>
              <a:gd name="connsiteX957" fmla="*/ 4399971 w 5514297"/>
              <a:gd name="connsiteY957" fmla="*/ 222780 h 2721472"/>
              <a:gd name="connsiteX958" fmla="*/ 4430042 w 5514297"/>
              <a:gd name="connsiteY958" fmla="*/ 222780 h 2721472"/>
              <a:gd name="connsiteX959" fmla="*/ 4430042 w 5514297"/>
              <a:gd name="connsiteY959" fmla="*/ 216689 h 2721472"/>
              <a:gd name="connsiteX960" fmla="*/ 4449229 w 5514297"/>
              <a:gd name="connsiteY960" fmla="*/ 216689 h 2721472"/>
              <a:gd name="connsiteX961" fmla="*/ 4449229 w 5514297"/>
              <a:gd name="connsiteY961" fmla="*/ 203138 h 2721472"/>
              <a:gd name="connsiteX962" fmla="*/ 4469651 w 5514297"/>
              <a:gd name="connsiteY962" fmla="*/ 203138 h 2721472"/>
              <a:gd name="connsiteX963" fmla="*/ 4469651 w 5514297"/>
              <a:gd name="connsiteY963" fmla="*/ 197046 h 2721472"/>
              <a:gd name="connsiteX964" fmla="*/ 4483340 w 5514297"/>
              <a:gd name="connsiteY964" fmla="*/ 197046 h 2721472"/>
              <a:gd name="connsiteX965" fmla="*/ 4483340 w 5514297"/>
              <a:gd name="connsiteY965" fmla="*/ 190954 h 2721472"/>
              <a:gd name="connsiteX966" fmla="*/ 4494337 w 5514297"/>
              <a:gd name="connsiteY966" fmla="*/ 190954 h 2721472"/>
              <a:gd name="connsiteX967" fmla="*/ 4494337 w 5514297"/>
              <a:gd name="connsiteY967" fmla="*/ 184863 h 2721472"/>
              <a:gd name="connsiteX968" fmla="*/ 4539444 w 5514297"/>
              <a:gd name="connsiteY968" fmla="*/ 184863 h 2721472"/>
              <a:gd name="connsiteX969" fmla="*/ 4539444 w 5514297"/>
              <a:gd name="connsiteY969" fmla="*/ 169696 h 2721472"/>
              <a:gd name="connsiteX970" fmla="*/ 4603739 w 5514297"/>
              <a:gd name="connsiteY970" fmla="*/ 169696 h 2721472"/>
              <a:gd name="connsiteX971" fmla="*/ 4603739 w 5514297"/>
              <a:gd name="connsiteY971" fmla="*/ 162237 h 2721472"/>
              <a:gd name="connsiteX972" fmla="*/ 4697992 w 5514297"/>
              <a:gd name="connsiteY972" fmla="*/ 162237 h 2721472"/>
              <a:gd name="connsiteX973" fmla="*/ 4697992 w 5514297"/>
              <a:gd name="connsiteY973" fmla="*/ 154653 h 2721472"/>
              <a:gd name="connsiteX974" fmla="*/ 4728064 w 5514297"/>
              <a:gd name="connsiteY974" fmla="*/ 154653 h 2721472"/>
              <a:gd name="connsiteX975" fmla="*/ 4728064 w 5514297"/>
              <a:gd name="connsiteY975" fmla="*/ 145453 h 2721472"/>
              <a:gd name="connsiteX976" fmla="*/ 4792358 w 5514297"/>
              <a:gd name="connsiteY976" fmla="*/ 145453 h 2721472"/>
              <a:gd name="connsiteX977" fmla="*/ 4792358 w 5514297"/>
              <a:gd name="connsiteY977" fmla="*/ 136378 h 2721472"/>
              <a:gd name="connsiteX978" fmla="*/ 4803355 w 5514297"/>
              <a:gd name="connsiteY978" fmla="*/ 136378 h 2721472"/>
              <a:gd name="connsiteX979" fmla="*/ 4803355 w 5514297"/>
              <a:gd name="connsiteY979" fmla="*/ 118228 h 2721472"/>
              <a:gd name="connsiteX980" fmla="*/ 4822430 w 5514297"/>
              <a:gd name="connsiteY980" fmla="*/ 118228 h 2721472"/>
              <a:gd name="connsiteX981" fmla="*/ 4822430 w 5514297"/>
              <a:gd name="connsiteY981" fmla="*/ 100077 h 2721472"/>
              <a:gd name="connsiteX982" fmla="*/ 4852501 w 5514297"/>
              <a:gd name="connsiteY982" fmla="*/ 100077 h 2721472"/>
              <a:gd name="connsiteX983" fmla="*/ 4852501 w 5514297"/>
              <a:gd name="connsiteY983" fmla="*/ 91002 h 2721472"/>
              <a:gd name="connsiteX984" fmla="*/ 4897609 w 5514297"/>
              <a:gd name="connsiteY984" fmla="*/ 91002 h 2721472"/>
              <a:gd name="connsiteX985" fmla="*/ 4897609 w 5514297"/>
              <a:gd name="connsiteY985" fmla="*/ 80310 h 2721472"/>
              <a:gd name="connsiteX986" fmla="*/ 4907258 w 5514297"/>
              <a:gd name="connsiteY986" fmla="*/ 80310 h 2721472"/>
              <a:gd name="connsiteX987" fmla="*/ 4907258 w 5514297"/>
              <a:gd name="connsiteY987" fmla="*/ 69743 h 2721472"/>
              <a:gd name="connsiteX988" fmla="*/ 4931832 w 5514297"/>
              <a:gd name="connsiteY988" fmla="*/ 69743 h 2721472"/>
              <a:gd name="connsiteX989" fmla="*/ 4931832 w 5514297"/>
              <a:gd name="connsiteY989" fmla="*/ 59176 h 2721472"/>
              <a:gd name="connsiteX990" fmla="*/ 4957864 w 5514297"/>
              <a:gd name="connsiteY990" fmla="*/ 59176 h 2721472"/>
              <a:gd name="connsiteX991" fmla="*/ 4957864 w 5514297"/>
              <a:gd name="connsiteY991" fmla="*/ 46993 h 2721472"/>
              <a:gd name="connsiteX992" fmla="*/ 5007010 w 5514297"/>
              <a:gd name="connsiteY992" fmla="*/ 46993 h 2721472"/>
              <a:gd name="connsiteX993" fmla="*/ 5007010 w 5514297"/>
              <a:gd name="connsiteY993" fmla="*/ 31826 h 2721472"/>
              <a:gd name="connsiteX994" fmla="*/ 5210778 w 5514297"/>
              <a:gd name="connsiteY994" fmla="*/ 31826 h 2721472"/>
              <a:gd name="connsiteX995" fmla="*/ 5210778 w 5514297"/>
              <a:gd name="connsiteY995" fmla="*/ 0 h 2721472"/>
              <a:gd name="connsiteX996" fmla="*/ 5514298 w 5514297"/>
              <a:gd name="connsiteY996" fmla="*/ 0 h 272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</a:cxnLst>
            <a:rect l="l" t="t" r="r" b="b"/>
            <a:pathLst>
              <a:path w="5514297" h="2721472">
                <a:moveTo>
                  <a:pt x="0" y="2721473"/>
                </a:moveTo>
                <a:lnTo>
                  <a:pt x="0" y="2713889"/>
                </a:lnTo>
                <a:lnTo>
                  <a:pt x="5498" y="2713889"/>
                </a:lnTo>
                <a:lnTo>
                  <a:pt x="5498" y="2682063"/>
                </a:lnTo>
                <a:lnTo>
                  <a:pt x="9650" y="2682063"/>
                </a:lnTo>
                <a:lnTo>
                  <a:pt x="9650" y="2665404"/>
                </a:lnTo>
                <a:lnTo>
                  <a:pt x="15036" y="2665404"/>
                </a:lnTo>
                <a:lnTo>
                  <a:pt x="15036" y="2623012"/>
                </a:lnTo>
                <a:lnTo>
                  <a:pt x="20534" y="2623012"/>
                </a:lnTo>
                <a:lnTo>
                  <a:pt x="20534" y="2586586"/>
                </a:lnTo>
                <a:lnTo>
                  <a:pt x="24686" y="2586586"/>
                </a:lnTo>
                <a:lnTo>
                  <a:pt x="24686" y="2545685"/>
                </a:lnTo>
                <a:lnTo>
                  <a:pt x="30071" y="2545685"/>
                </a:lnTo>
                <a:lnTo>
                  <a:pt x="30071" y="2510876"/>
                </a:lnTo>
                <a:lnTo>
                  <a:pt x="35570" y="2510876"/>
                </a:lnTo>
                <a:lnTo>
                  <a:pt x="35570" y="2482034"/>
                </a:lnTo>
                <a:lnTo>
                  <a:pt x="39721" y="2482034"/>
                </a:lnTo>
                <a:lnTo>
                  <a:pt x="39721" y="2451824"/>
                </a:lnTo>
                <a:lnTo>
                  <a:pt x="45107" y="2451824"/>
                </a:lnTo>
                <a:lnTo>
                  <a:pt x="45107" y="2436657"/>
                </a:lnTo>
                <a:lnTo>
                  <a:pt x="50605" y="2436657"/>
                </a:lnTo>
                <a:lnTo>
                  <a:pt x="50605" y="2427458"/>
                </a:lnTo>
                <a:lnTo>
                  <a:pt x="54757" y="2427458"/>
                </a:lnTo>
                <a:lnTo>
                  <a:pt x="54757" y="2416890"/>
                </a:lnTo>
                <a:lnTo>
                  <a:pt x="60255" y="2416890"/>
                </a:lnTo>
                <a:lnTo>
                  <a:pt x="60255" y="2395756"/>
                </a:lnTo>
                <a:lnTo>
                  <a:pt x="65641" y="2395756"/>
                </a:lnTo>
                <a:lnTo>
                  <a:pt x="65641" y="2385065"/>
                </a:lnTo>
                <a:lnTo>
                  <a:pt x="71139" y="2385065"/>
                </a:lnTo>
                <a:lnTo>
                  <a:pt x="71139" y="2368406"/>
                </a:lnTo>
                <a:lnTo>
                  <a:pt x="75291" y="2368406"/>
                </a:lnTo>
                <a:lnTo>
                  <a:pt x="75291" y="2356347"/>
                </a:lnTo>
                <a:lnTo>
                  <a:pt x="79330" y="2356347"/>
                </a:lnTo>
                <a:lnTo>
                  <a:pt x="79330" y="2344164"/>
                </a:lnTo>
                <a:lnTo>
                  <a:pt x="84828" y="2344164"/>
                </a:lnTo>
                <a:lnTo>
                  <a:pt x="84828" y="2332105"/>
                </a:lnTo>
                <a:lnTo>
                  <a:pt x="88868" y="2332105"/>
                </a:lnTo>
                <a:lnTo>
                  <a:pt x="88868" y="2321413"/>
                </a:lnTo>
                <a:lnTo>
                  <a:pt x="94366" y="2321413"/>
                </a:lnTo>
                <a:lnTo>
                  <a:pt x="94366" y="2312338"/>
                </a:lnTo>
                <a:lnTo>
                  <a:pt x="99864" y="2312338"/>
                </a:lnTo>
                <a:lnTo>
                  <a:pt x="99864" y="2298663"/>
                </a:lnTo>
                <a:lnTo>
                  <a:pt x="103904" y="2298663"/>
                </a:lnTo>
                <a:lnTo>
                  <a:pt x="103904" y="2272929"/>
                </a:lnTo>
                <a:lnTo>
                  <a:pt x="109402" y="2272929"/>
                </a:lnTo>
                <a:lnTo>
                  <a:pt x="109402" y="2262362"/>
                </a:lnTo>
                <a:lnTo>
                  <a:pt x="114900" y="2262362"/>
                </a:lnTo>
                <a:lnTo>
                  <a:pt x="114900" y="2245703"/>
                </a:lnTo>
                <a:lnTo>
                  <a:pt x="119052" y="2245703"/>
                </a:lnTo>
                <a:lnTo>
                  <a:pt x="119052" y="2244211"/>
                </a:lnTo>
                <a:lnTo>
                  <a:pt x="124437" y="2244211"/>
                </a:lnTo>
                <a:lnTo>
                  <a:pt x="124437" y="2241103"/>
                </a:lnTo>
                <a:lnTo>
                  <a:pt x="129936" y="2241103"/>
                </a:lnTo>
                <a:lnTo>
                  <a:pt x="129936" y="2229044"/>
                </a:lnTo>
                <a:lnTo>
                  <a:pt x="134087" y="2229044"/>
                </a:lnTo>
                <a:lnTo>
                  <a:pt x="134087" y="2227552"/>
                </a:lnTo>
                <a:lnTo>
                  <a:pt x="139473" y="2227552"/>
                </a:lnTo>
                <a:lnTo>
                  <a:pt x="139473" y="2224444"/>
                </a:lnTo>
                <a:lnTo>
                  <a:pt x="144971" y="2224444"/>
                </a:lnTo>
                <a:lnTo>
                  <a:pt x="144971" y="2219969"/>
                </a:lnTo>
                <a:lnTo>
                  <a:pt x="149123" y="2219969"/>
                </a:lnTo>
                <a:lnTo>
                  <a:pt x="149123" y="2209277"/>
                </a:lnTo>
                <a:lnTo>
                  <a:pt x="154509" y="2209277"/>
                </a:lnTo>
                <a:lnTo>
                  <a:pt x="154509" y="2189635"/>
                </a:lnTo>
                <a:lnTo>
                  <a:pt x="160007" y="2189635"/>
                </a:lnTo>
                <a:lnTo>
                  <a:pt x="160007" y="2185035"/>
                </a:lnTo>
                <a:lnTo>
                  <a:pt x="164159" y="2185035"/>
                </a:lnTo>
                <a:lnTo>
                  <a:pt x="164159" y="2168376"/>
                </a:lnTo>
                <a:lnTo>
                  <a:pt x="169545" y="2168376"/>
                </a:lnTo>
                <a:lnTo>
                  <a:pt x="169545" y="2160793"/>
                </a:lnTo>
                <a:lnTo>
                  <a:pt x="175043" y="2160793"/>
                </a:lnTo>
                <a:lnTo>
                  <a:pt x="175043" y="2154825"/>
                </a:lnTo>
                <a:lnTo>
                  <a:pt x="180541" y="2154825"/>
                </a:lnTo>
                <a:lnTo>
                  <a:pt x="180541" y="2142642"/>
                </a:lnTo>
                <a:lnTo>
                  <a:pt x="184580" y="2142642"/>
                </a:lnTo>
                <a:lnTo>
                  <a:pt x="184580" y="2133567"/>
                </a:lnTo>
                <a:lnTo>
                  <a:pt x="190079" y="2133567"/>
                </a:lnTo>
                <a:lnTo>
                  <a:pt x="190079" y="2128967"/>
                </a:lnTo>
                <a:lnTo>
                  <a:pt x="195577" y="2128967"/>
                </a:lnTo>
                <a:lnTo>
                  <a:pt x="195577" y="2124492"/>
                </a:lnTo>
                <a:lnTo>
                  <a:pt x="198270" y="2124492"/>
                </a:lnTo>
                <a:lnTo>
                  <a:pt x="198270" y="2112308"/>
                </a:lnTo>
                <a:lnTo>
                  <a:pt x="203768" y="2112308"/>
                </a:lnTo>
                <a:lnTo>
                  <a:pt x="203768" y="2109325"/>
                </a:lnTo>
                <a:lnTo>
                  <a:pt x="209266" y="2109325"/>
                </a:lnTo>
                <a:lnTo>
                  <a:pt x="209266" y="2101741"/>
                </a:lnTo>
                <a:lnTo>
                  <a:pt x="213305" y="2101741"/>
                </a:lnTo>
                <a:lnTo>
                  <a:pt x="213305" y="2094158"/>
                </a:lnTo>
                <a:lnTo>
                  <a:pt x="218804" y="2094158"/>
                </a:lnTo>
                <a:lnTo>
                  <a:pt x="218804" y="2086574"/>
                </a:lnTo>
                <a:lnTo>
                  <a:pt x="228341" y="2086574"/>
                </a:lnTo>
                <a:lnTo>
                  <a:pt x="228341" y="2077499"/>
                </a:lnTo>
                <a:lnTo>
                  <a:pt x="233839" y="2077499"/>
                </a:lnTo>
                <a:lnTo>
                  <a:pt x="233839" y="2072899"/>
                </a:lnTo>
                <a:lnTo>
                  <a:pt x="239337" y="2072899"/>
                </a:lnTo>
                <a:lnTo>
                  <a:pt x="239337" y="2066932"/>
                </a:lnTo>
                <a:lnTo>
                  <a:pt x="243377" y="2066932"/>
                </a:lnTo>
                <a:lnTo>
                  <a:pt x="243377" y="2045673"/>
                </a:lnTo>
                <a:lnTo>
                  <a:pt x="248875" y="2045673"/>
                </a:lnTo>
                <a:lnTo>
                  <a:pt x="248875" y="2036598"/>
                </a:lnTo>
                <a:lnTo>
                  <a:pt x="263911" y="2036598"/>
                </a:lnTo>
                <a:lnTo>
                  <a:pt x="263911" y="2035106"/>
                </a:lnTo>
                <a:lnTo>
                  <a:pt x="269409" y="2035106"/>
                </a:lnTo>
                <a:lnTo>
                  <a:pt x="269409" y="2029014"/>
                </a:lnTo>
                <a:lnTo>
                  <a:pt x="273448" y="2029014"/>
                </a:lnTo>
                <a:lnTo>
                  <a:pt x="273448" y="2027522"/>
                </a:lnTo>
                <a:lnTo>
                  <a:pt x="278946" y="2027522"/>
                </a:lnTo>
                <a:lnTo>
                  <a:pt x="278946" y="2024414"/>
                </a:lnTo>
                <a:lnTo>
                  <a:pt x="284445" y="2024414"/>
                </a:lnTo>
                <a:lnTo>
                  <a:pt x="284445" y="2013847"/>
                </a:lnTo>
                <a:lnTo>
                  <a:pt x="293982" y="2013847"/>
                </a:lnTo>
                <a:lnTo>
                  <a:pt x="293982" y="2009247"/>
                </a:lnTo>
                <a:lnTo>
                  <a:pt x="299480" y="2009247"/>
                </a:lnTo>
                <a:lnTo>
                  <a:pt x="299480" y="2004772"/>
                </a:lnTo>
                <a:lnTo>
                  <a:pt x="304978" y="2004772"/>
                </a:lnTo>
                <a:lnTo>
                  <a:pt x="304978" y="2003280"/>
                </a:lnTo>
                <a:lnTo>
                  <a:pt x="309018" y="2003280"/>
                </a:lnTo>
                <a:lnTo>
                  <a:pt x="309018" y="2000172"/>
                </a:lnTo>
                <a:lnTo>
                  <a:pt x="314516" y="2000172"/>
                </a:lnTo>
                <a:lnTo>
                  <a:pt x="314516" y="1989605"/>
                </a:lnTo>
                <a:lnTo>
                  <a:pt x="320014" y="1989605"/>
                </a:lnTo>
                <a:lnTo>
                  <a:pt x="320014" y="1982022"/>
                </a:lnTo>
                <a:lnTo>
                  <a:pt x="322707" y="1982022"/>
                </a:lnTo>
                <a:lnTo>
                  <a:pt x="322707" y="1979038"/>
                </a:lnTo>
                <a:lnTo>
                  <a:pt x="328205" y="1979038"/>
                </a:lnTo>
                <a:lnTo>
                  <a:pt x="328205" y="1968346"/>
                </a:lnTo>
                <a:lnTo>
                  <a:pt x="333703" y="1968346"/>
                </a:lnTo>
                <a:lnTo>
                  <a:pt x="333703" y="1962379"/>
                </a:lnTo>
                <a:lnTo>
                  <a:pt x="337743" y="1962379"/>
                </a:lnTo>
                <a:lnTo>
                  <a:pt x="337743" y="1948704"/>
                </a:lnTo>
                <a:lnTo>
                  <a:pt x="343241" y="1948704"/>
                </a:lnTo>
                <a:lnTo>
                  <a:pt x="343241" y="1944104"/>
                </a:lnTo>
                <a:lnTo>
                  <a:pt x="348739" y="1944104"/>
                </a:lnTo>
                <a:lnTo>
                  <a:pt x="348739" y="1939629"/>
                </a:lnTo>
                <a:lnTo>
                  <a:pt x="352779" y="1939629"/>
                </a:lnTo>
                <a:lnTo>
                  <a:pt x="352779" y="1933537"/>
                </a:lnTo>
                <a:lnTo>
                  <a:pt x="358277" y="1933537"/>
                </a:lnTo>
                <a:lnTo>
                  <a:pt x="358277" y="1922970"/>
                </a:lnTo>
                <a:lnTo>
                  <a:pt x="367814" y="1922970"/>
                </a:lnTo>
                <a:lnTo>
                  <a:pt x="367814" y="1919862"/>
                </a:lnTo>
                <a:lnTo>
                  <a:pt x="373312" y="1919862"/>
                </a:lnTo>
                <a:lnTo>
                  <a:pt x="373312" y="1916878"/>
                </a:lnTo>
                <a:lnTo>
                  <a:pt x="378811" y="1916878"/>
                </a:lnTo>
                <a:lnTo>
                  <a:pt x="378811" y="1915387"/>
                </a:lnTo>
                <a:lnTo>
                  <a:pt x="382850" y="1915387"/>
                </a:lnTo>
                <a:lnTo>
                  <a:pt x="382850" y="1904695"/>
                </a:lnTo>
                <a:lnTo>
                  <a:pt x="388348" y="1904695"/>
                </a:lnTo>
                <a:lnTo>
                  <a:pt x="388348" y="1895620"/>
                </a:lnTo>
                <a:lnTo>
                  <a:pt x="393846" y="1895620"/>
                </a:lnTo>
                <a:lnTo>
                  <a:pt x="393846" y="1894128"/>
                </a:lnTo>
                <a:lnTo>
                  <a:pt x="397886" y="1894128"/>
                </a:lnTo>
                <a:lnTo>
                  <a:pt x="397886" y="1891144"/>
                </a:lnTo>
                <a:lnTo>
                  <a:pt x="403384" y="1891144"/>
                </a:lnTo>
                <a:lnTo>
                  <a:pt x="403384" y="1885053"/>
                </a:lnTo>
                <a:lnTo>
                  <a:pt x="408882" y="1885053"/>
                </a:lnTo>
                <a:lnTo>
                  <a:pt x="408882" y="1877469"/>
                </a:lnTo>
                <a:lnTo>
                  <a:pt x="418420" y="1877469"/>
                </a:lnTo>
                <a:lnTo>
                  <a:pt x="418420" y="1869886"/>
                </a:lnTo>
                <a:lnTo>
                  <a:pt x="433455" y="1869886"/>
                </a:lnTo>
                <a:lnTo>
                  <a:pt x="433455" y="1859319"/>
                </a:lnTo>
                <a:lnTo>
                  <a:pt x="438954" y="1859319"/>
                </a:lnTo>
                <a:lnTo>
                  <a:pt x="438954" y="1856211"/>
                </a:lnTo>
                <a:lnTo>
                  <a:pt x="442993" y="1856211"/>
                </a:lnTo>
                <a:lnTo>
                  <a:pt x="442993" y="1851735"/>
                </a:lnTo>
                <a:lnTo>
                  <a:pt x="447145" y="1851735"/>
                </a:lnTo>
                <a:lnTo>
                  <a:pt x="447145" y="1844152"/>
                </a:lnTo>
                <a:lnTo>
                  <a:pt x="452643" y="1844152"/>
                </a:lnTo>
                <a:lnTo>
                  <a:pt x="452643" y="1842660"/>
                </a:lnTo>
                <a:lnTo>
                  <a:pt x="458029" y="1842660"/>
                </a:lnTo>
                <a:lnTo>
                  <a:pt x="458029" y="1836568"/>
                </a:lnTo>
                <a:lnTo>
                  <a:pt x="462180" y="1836568"/>
                </a:lnTo>
                <a:lnTo>
                  <a:pt x="462180" y="1835076"/>
                </a:lnTo>
                <a:lnTo>
                  <a:pt x="467678" y="1835076"/>
                </a:lnTo>
                <a:lnTo>
                  <a:pt x="467678" y="1831969"/>
                </a:lnTo>
                <a:lnTo>
                  <a:pt x="473177" y="1831969"/>
                </a:lnTo>
                <a:lnTo>
                  <a:pt x="473177" y="1828985"/>
                </a:lnTo>
                <a:lnTo>
                  <a:pt x="482714" y="1828985"/>
                </a:lnTo>
                <a:lnTo>
                  <a:pt x="482714" y="1824385"/>
                </a:lnTo>
                <a:lnTo>
                  <a:pt x="488212" y="1824385"/>
                </a:lnTo>
                <a:lnTo>
                  <a:pt x="488212" y="1818417"/>
                </a:lnTo>
                <a:lnTo>
                  <a:pt x="497750" y="1818417"/>
                </a:lnTo>
                <a:lnTo>
                  <a:pt x="497750" y="1813818"/>
                </a:lnTo>
                <a:lnTo>
                  <a:pt x="503248" y="1813818"/>
                </a:lnTo>
                <a:lnTo>
                  <a:pt x="503248" y="1804743"/>
                </a:lnTo>
                <a:lnTo>
                  <a:pt x="507288" y="1804743"/>
                </a:lnTo>
                <a:lnTo>
                  <a:pt x="507288" y="1797159"/>
                </a:lnTo>
                <a:lnTo>
                  <a:pt x="512786" y="1797159"/>
                </a:lnTo>
                <a:lnTo>
                  <a:pt x="512786" y="1791067"/>
                </a:lnTo>
                <a:lnTo>
                  <a:pt x="522323" y="1791067"/>
                </a:lnTo>
                <a:lnTo>
                  <a:pt x="522323" y="1786592"/>
                </a:lnTo>
                <a:lnTo>
                  <a:pt x="527821" y="1786592"/>
                </a:lnTo>
                <a:lnTo>
                  <a:pt x="527821" y="1779008"/>
                </a:lnTo>
                <a:lnTo>
                  <a:pt x="533320" y="1779008"/>
                </a:lnTo>
                <a:lnTo>
                  <a:pt x="533320" y="1775900"/>
                </a:lnTo>
                <a:lnTo>
                  <a:pt x="538705" y="1775900"/>
                </a:lnTo>
                <a:lnTo>
                  <a:pt x="538705" y="1769933"/>
                </a:lnTo>
                <a:lnTo>
                  <a:pt x="553741" y="1769933"/>
                </a:lnTo>
                <a:lnTo>
                  <a:pt x="553741" y="1766825"/>
                </a:lnTo>
                <a:lnTo>
                  <a:pt x="557893" y="1766825"/>
                </a:lnTo>
                <a:lnTo>
                  <a:pt x="557893" y="1765333"/>
                </a:lnTo>
                <a:lnTo>
                  <a:pt x="563391" y="1765333"/>
                </a:lnTo>
                <a:lnTo>
                  <a:pt x="563391" y="1759242"/>
                </a:lnTo>
                <a:lnTo>
                  <a:pt x="567431" y="1759242"/>
                </a:lnTo>
                <a:lnTo>
                  <a:pt x="567431" y="1756258"/>
                </a:lnTo>
                <a:lnTo>
                  <a:pt x="571582" y="1756258"/>
                </a:lnTo>
                <a:lnTo>
                  <a:pt x="571582" y="1754766"/>
                </a:lnTo>
                <a:lnTo>
                  <a:pt x="582466" y="1754766"/>
                </a:lnTo>
                <a:lnTo>
                  <a:pt x="582466" y="1751658"/>
                </a:lnTo>
                <a:lnTo>
                  <a:pt x="586618" y="1751658"/>
                </a:lnTo>
                <a:lnTo>
                  <a:pt x="586618" y="1747183"/>
                </a:lnTo>
                <a:lnTo>
                  <a:pt x="592116" y="1747183"/>
                </a:lnTo>
                <a:lnTo>
                  <a:pt x="592116" y="1741091"/>
                </a:lnTo>
                <a:lnTo>
                  <a:pt x="597502" y="1741091"/>
                </a:lnTo>
                <a:lnTo>
                  <a:pt x="597502" y="1738107"/>
                </a:lnTo>
                <a:lnTo>
                  <a:pt x="601654" y="1738107"/>
                </a:lnTo>
                <a:lnTo>
                  <a:pt x="601654" y="1732016"/>
                </a:lnTo>
                <a:lnTo>
                  <a:pt x="616689" y="1732016"/>
                </a:lnTo>
                <a:lnTo>
                  <a:pt x="616689" y="1727416"/>
                </a:lnTo>
                <a:lnTo>
                  <a:pt x="627573" y="1727416"/>
                </a:lnTo>
                <a:lnTo>
                  <a:pt x="627573" y="1721449"/>
                </a:lnTo>
                <a:lnTo>
                  <a:pt x="631725" y="1721449"/>
                </a:lnTo>
                <a:lnTo>
                  <a:pt x="631725" y="1716849"/>
                </a:lnTo>
                <a:lnTo>
                  <a:pt x="642721" y="1716849"/>
                </a:lnTo>
                <a:lnTo>
                  <a:pt x="642721" y="1709265"/>
                </a:lnTo>
                <a:lnTo>
                  <a:pt x="652259" y="1709265"/>
                </a:lnTo>
                <a:lnTo>
                  <a:pt x="652259" y="1706282"/>
                </a:lnTo>
                <a:lnTo>
                  <a:pt x="657757" y="1706282"/>
                </a:lnTo>
                <a:lnTo>
                  <a:pt x="657757" y="1697206"/>
                </a:lnTo>
                <a:lnTo>
                  <a:pt x="667295" y="1697206"/>
                </a:lnTo>
                <a:lnTo>
                  <a:pt x="667295" y="1695590"/>
                </a:lnTo>
                <a:lnTo>
                  <a:pt x="672793" y="1695590"/>
                </a:lnTo>
                <a:lnTo>
                  <a:pt x="672793" y="1689623"/>
                </a:lnTo>
                <a:lnTo>
                  <a:pt x="678179" y="1689623"/>
                </a:lnTo>
                <a:lnTo>
                  <a:pt x="678179" y="1686515"/>
                </a:lnTo>
                <a:lnTo>
                  <a:pt x="686370" y="1686515"/>
                </a:lnTo>
                <a:lnTo>
                  <a:pt x="686370" y="1678931"/>
                </a:lnTo>
                <a:lnTo>
                  <a:pt x="696020" y="1678931"/>
                </a:lnTo>
                <a:lnTo>
                  <a:pt x="696020" y="1671348"/>
                </a:lnTo>
                <a:lnTo>
                  <a:pt x="706904" y="1671348"/>
                </a:lnTo>
                <a:lnTo>
                  <a:pt x="706904" y="1668364"/>
                </a:lnTo>
                <a:lnTo>
                  <a:pt x="711055" y="1668364"/>
                </a:lnTo>
                <a:lnTo>
                  <a:pt x="711055" y="1663764"/>
                </a:lnTo>
                <a:lnTo>
                  <a:pt x="716553" y="1663764"/>
                </a:lnTo>
                <a:lnTo>
                  <a:pt x="716553" y="1654689"/>
                </a:lnTo>
                <a:lnTo>
                  <a:pt x="721939" y="1654689"/>
                </a:lnTo>
                <a:lnTo>
                  <a:pt x="721939" y="1651706"/>
                </a:lnTo>
                <a:lnTo>
                  <a:pt x="726091" y="1651706"/>
                </a:lnTo>
                <a:lnTo>
                  <a:pt x="726091" y="1650213"/>
                </a:lnTo>
                <a:lnTo>
                  <a:pt x="736975" y="1650213"/>
                </a:lnTo>
                <a:lnTo>
                  <a:pt x="736975" y="1647105"/>
                </a:lnTo>
                <a:lnTo>
                  <a:pt x="746625" y="1647105"/>
                </a:lnTo>
                <a:lnTo>
                  <a:pt x="746625" y="1644122"/>
                </a:lnTo>
                <a:lnTo>
                  <a:pt x="752011" y="1644122"/>
                </a:lnTo>
                <a:lnTo>
                  <a:pt x="752011" y="1636539"/>
                </a:lnTo>
                <a:lnTo>
                  <a:pt x="756163" y="1636539"/>
                </a:lnTo>
                <a:lnTo>
                  <a:pt x="756163" y="1633555"/>
                </a:lnTo>
                <a:lnTo>
                  <a:pt x="761661" y="1633555"/>
                </a:lnTo>
                <a:lnTo>
                  <a:pt x="761661" y="1631939"/>
                </a:lnTo>
                <a:lnTo>
                  <a:pt x="771198" y="1631939"/>
                </a:lnTo>
                <a:lnTo>
                  <a:pt x="771198" y="1628955"/>
                </a:lnTo>
                <a:lnTo>
                  <a:pt x="776696" y="1628955"/>
                </a:lnTo>
                <a:lnTo>
                  <a:pt x="776696" y="1621372"/>
                </a:lnTo>
                <a:lnTo>
                  <a:pt x="782082" y="1621372"/>
                </a:lnTo>
                <a:lnTo>
                  <a:pt x="782082" y="1619880"/>
                </a:lnTo>
                <a:lnTo>
                  <a:pt x="791732" y="1619880"/>
                </a:lnTo>
                <a:lnTo>
                  <a:pt x="791732" y="1616896"/>
                </a:lnTo>
                <a:lnTo>
                  <a:pt x="797118" y="1616896"/>
                </a:lnTo>
                <a:lnTo>
                  <a:pt x="797118" y="1609313"/>
                </a:lnTo>
                <a:lnTo>
                  <a:pt x="806768" y="1609313"/>
                </a:lnTo>
                <a:lnTo>
                  <a:pt x="806768" y="1606205"/>
                </a:lnTo>
                <a:lnTo>
                  <a:pt x="816305" y="1606205"/>
                </a:lnTo>
                <a:lnTo>
                  <a:pt x="816305" y="1597129"/>
                </a:lnTo>
                <a:lnTo>
                  <a:pt x="820457" y="1597129"/>
                </a:lnTo>
                <a:lnTo>
                  <a:pt x="820457" y="1594146"/>
                </a:lnTo>
                <a:lnTo>
                  <a:pt x="825843" y="1594146"/>
                </a:lnTo>
                <a:lnTo>
                  <a:pt x="825843" y="1588054"/>
                </a:lnTo>
                <a:lnTo>
                  <a:pt x="831341" y="1588054"/>
                </a:lnTo>
                <a:lnTo>
                  <a:pt x="831341" y="1577487"/>
                </a:lnTo>
                <a:lnTo>
                  <a:pt x="835493" y="1577487"/>
                </a:lnTo>
                <a:lnTo>
                  <a:pt x="835493" y="1571395"/>
                </a:lnTo>
                <a:lnTo>
                  <a:pt x="840879" y="1571395"/>
                </a:lnTo>
                <a:lnTo>
                  <a:pt x="840879" y="1566795"/>
                </a:lnTo>
                <a:lnTo>
                  <a:pt x="850529" y="1566795"/>
                </a:lnTo>
                <a:lnTo>
                  <a:pt x="850529" y="1563812"/>
                </a:lnTo>
                <a:lnTo>
                  <a:pt x="855915" y="1563812"/>
                </a:lnTo>
                <a:lnTo>
                  <a:pt x="855915" y="1559212"/>
                </a:lnTo>
                <a:lnTo>
                  <a:pt x="876448" y="1559212"/>
                </a:lnTo>
                <a:lnTo>
                  <a:pt x="876448" y="1556228"/>
                </a:lnTo>
                <a:lnTo>
                  <a:pt x="880600" y="1556228"/>
                </a:lnTo>
                <a:lnTo>
                  <a:pt x="880600" y="1551628"/>
                </a:lnTo>
                <a:lnTo>
                  <a:pt x="886098" y="1551628"/>
                </a:lnTo>
                <a:lnTo>
                  <a:pt x="886098" y="1548645"/>
                </a:lnTo>
                <a:lnTo>
                  <a:pt x="891484" y="1548645"/>
                </a:lnTo>
                <a:lnTo>
                  <a:pt x="891484" y="1545661"/>
                </a:lnTo>
                <a:lnTo>
                  <a:pt x="906520" y="1545661"/>
                </a:lnTo>
                <a:lnTo>
                  <a:pt x="906520" y="1544169"/>
                </a:lnTo>
                <a:lnTo>
                  <a:pt x="912018" y="1544169"/>
                </a:lnTo>
                <a:lnTo>
                  <a:pt x="912018" y="1539569"/>
                </a:lnTo>
                <a:lnTo>
                  <a:pt x="916170" y="1539569"/>
                </a:lnTo>
                <a:lnTo>
                  <a:pt x="916170" y="1531986"/>
                </a:lnTo>
                <a:lnTo>
                  <a:pt x="921556" y="1531986"/>
                </a:lnTo>
                <a:lnTo>
                  <a:pt x="921556" y="1524402"/>
                </a:lnTo>
                <a:lnTo>
                  <a:pt x="927054" y="1524402"/>
                </a:lnTo>
                <a:lnTo>
                  <a:pt x="927054" y="1521419"/>
                </a:lnTo>
                <a:lnTo>
                  <a:pt x="935245" y="1521419"/>
                </a:lnTo>
                <a:lnTo>
                  <a:pt x="935245" y="1516819"/>
                </a:lnTo>
                <a:lnTo>
                  <a:pt x="940743" y="1516819"/>
                </a:lnTo>
                <a:lnTo>
                  <a:pt x="940743" y="1507744"/>
                </a:lnTo>
                <a:lnTo>
                  <a:pt x="944782" y="1507744"/>
                </a:lnTo>
                <a:lnTo>
                  <a:pt x="944782" y="1506252"/>
                </a:lnTo>
                <a:lnTo>
                  <a:pt x="950281" y="1506252"/>
                </a:lnTo>
                <a:lnTo>
                  <a:pt x="950281" y="1504760"/>
                </a:lnTo>
                <a:lnTo>
                  <a:pt x="955779" y="1504760"/>
                </a:lnTo>
                <a:lnTo>
                  <a:pt x="955779" y="1500160"/>
                </a:lnTo>
                <a:lnTo>
                  <a:pt x="959930" y="1500160"/>
                </a:lnTo>
                <a:lnTo>
                  <a:pt x="959930" y="1497177"/>
                </a:lnTo>
                <a:lnTo>
                  <a:pt x="965316" y="1497177"/>
                </a:lnTo>
                <a:lnTo>
                  <a:pt x="965316" y="1491085"/>
                </a:lnTo>
                <a:lnTo>
                  <a:pt x="970814" y="1491085"/>
                </a:lnTo>
                <a:lnTo>
                  <a:pt x="970814" y="1489593"/>
                </a:lnTo>
                <a:lnTo>
                  <a:pt x="974966" y="1489593"/>
                </a:lnTo>
                <a:lnTo>
                  <a:pt x="974966" y="1483502"/>
                </a:lnTo>
                <a:lnTo>
                  <a:pt x="980352" y="1483502"/>
                </a:lnTo>
                <a:lnTo>
                  <a:pt x="980352" y="1482010"/>
                </a:lnTo>
                <a:lnTo>
                  <a:pt x="985850" y="1482010"/>
                </a:lnTo>
                <a:lnTo>
                  <a:pt x="985850" y="1475918"/>
                </a:lnTo>
                <a:lnTo>
                  <a:pt x="1005038" y="1475918"/>
                </a:lnTo>
                <a:lnTo>
                  <a:pt x="1005038" y="1472934"/>
                </a:lnTo>
                <a:lnTo>
                  <a:pt x="1010423" y="1472934"/>
                </a:lnTo>
                <a:lnTo>
                  <a:pt x="1010423" y="1471318"/>
                </a:lnTo>
                <a:lnTo>
                  <a:pt x="1015922" y="1471318"/>
                </a:lnTo>
                <a:lnTo>
                  <a:pt x="1015922" y="1466843"/>
                </a:lnTo>
                <a:lnTo>
                  <a:pt x="1021420" y="1466843"/>
                </a:lnTo>
                <a:lnTo>
                  <a:pt x="1021420" y="1465351"/>
                </a:lnTo>
                <a:lnTo>
                  <a:pt x="1025459" y="1465351"/>
                </a:lnTo>
                <a:lnTo>
                  <a:pt x="1025459" y="1462243"/>
                </a:lnTo>
                <a:lnTo>
                  <a:pt x="1036456" y="1462243"/>
                </a:lnTo>
                <a:lnTo>
                  <a:pt x="1036456" y="1459259"/>
                </a:lnTo>
                <a:lnTo>
                  <a:pt x="1040495" y="1459259"/>
                </a:lnTo>
                <a:lnTo>
                  <a:pt x="1040495" y="1454659"/>
                </a:lnTo>
                <a:lnTo>
                  <a:pt x="1045993" y="1454659"/>
                </a:lnTo>
                <a:lnTo>
                  <a:pt x="1045993" y="1451676"/>
                </a:lnTo>
                <a:lnTo>
                  <a:pt x="1051491" y="1451676"/>
                </a:lnTo>
                <a:lnTo>
                  <a:pt x="1051491" y="1444092"/>
                </a:lnTo>
                <a:lnTo>
                  <a:pt x="1054184" y="1444092"/>
                </a:lnTo>
                <a:lnTo>
                  <a:pt x="1054184" y="1441109"/>
                </a:lnTo>
                <a:lnTo>
                  <a:pt x="1059682" y="1441109"/>
                </a:lnTo>
                <a:lnTo>
                  <a:pt x="1059682" y="1438001"/>
                </a:lnTo>
                <a:lnTo>
                  <a:pt x="1069220" y="1438001"/>
                </a:lnTo>
                <a:lnTo>
                  <a:pt x="1069220" y="1430417"/>
                </a:lnTo>
                <a:lnTo>
                  <a:pt x="1074718" y="1430417"/>
                </a:lnTo>
                <a:lnTo>
                  <a:pt x="1074718" y="1428925"/>
                </a:lnTo>
                <a:lnTo>
                  <a:pt x="1095252" y="1428925"/>
                </a:lnTo>
                <a:lnTo>
                  <a:pt x="1095252" y="1424450"/>
                </a:lnTo>
                <a:lnTo>
                  <a:pt x="1110288" y="1424450"/>
                </a:lnTo>
                <a:lnTo>
                  <a:pt x="1110288" y="1421342"/>
                </a:lnTo>
                <a:lnTo>
                  <a:pt x="1119825" y="1421342"/>
                </a:lnTo>
                <a:lnTo>
                  <a:pt x="1119825" y="1419850"/>
                </a:lnTo>
                <a:lnTo>
                  <a:pt x="1129475" y="1419850"/>
                </a:lnTo>
                <a:lnTo>
                  <a:pt x="1129475" y="1416866"/>
                </a:lnTo>
                <a:lnTo>
                  <a:pt x="1134861" y="1416866"/>
                </a:lnTo>
                <a:lnTo>
                  <a:pt x="1134861" y="1413758"/>
                </a:lnTo>
                <a:lnTo>
                  <a:pt x="1145857" y="1413758"/>
                </a:lnTo>
                <a:lnTo>
                  <a:pt x="1145857" y="1409283"/>
                </a:lnTo>
                <a:lnTo>
                  <a:pt x="1155395" y="1409283"/>
                </a:lnTo>
                <a:lnTo>
                  <a:pt x="1155395" y="1403191"/>
                </a:lnTo>
                <a:lnTo>
                  <a:pt x="1160893" y="1403191"/>
                </a:lnTo>
                <a:lnTo>
                  <a:pt x="1160893" y="1401699"/>
                </a:lnTo>
                <a:lnTo>
                  <a:pt x="1170431" y="1401699"/>
                </a:lnTo>
                <a:lnTo>
                  <a:pt x="1170431" y="1395608"/>
                </a:lnTo>
                <a:lnTo>
                  <a:pt x="1184120" y="1395608"/>
                </a:lnTo>
                <a:lnTo>
                  <a:pt x="1184120" y="1386532"/>
                </a:lnTo>
                <a:lnTo>
                  <a:pt x="1199156" y="1386532"/>
                </a:lnTo>
                <a:lnTo>
                  <a:pt x="1199156" y="1385041"/>
                </a:lnTo>
                <a:lnTo>
                  <a:pt x="1204654" y="1385041"/>
                </a:lnTo>
                <a:lnTo>
                  <a:pt x="1204654" y="1381933"/>
                </a:lnTo>
                <a:lnTo>
                  <a:pt x="1214191" y="1381933"/>
                </a:lnTo>
                <a:lnTo>
                  <a:pt x="1214191" y="1377457"/>
                </a:lnTo>
                <a:lnTo>
                  <a:pt x="1229227" y="1377457"/>
                </a:lnTo>
                <a:lnTo>
                  <a:pt x="1229227" y="1374349"/>
                </a:lnTo>
                <a:lnTo>
                  <a:pt x="1234725" y="1374349"/>
                </a:lnTo>
                <a:lnTo>
                  <a:pt x="1234725" y="1371366"/>
                </a:lnTo>
                <a:lnTo>
                  <a:pt x="1238765" y="1371366"/>
                </a:lnTo>
                <a:lnTo>
                  <a:pt x="1238765" y="1366766"/>
                </a:lnTo>
                <a:lnTo>
                  <a:pt x="1244263" y="1366766"/>
                </a:lnTo>
                <a:lnTo>
                  <a:pt x="1244263" y="1359307"/>
                </a:lnTo>
                <a:lnTo>
                  <a:pt x="1264797" y="1359307"/>
                </a:lnTo>
                <a:lnTo>
                  <a:pt x="1264797" y="1353215"/>
                </a:lnTo>
                <a:lnTo>
                  <a:pt x="1270295" y="1353215"/>
                </a:lnTo>
                <a:lnTo>
                  <a:pt x="1270295" y="1350107"/>
                </a:lnTo>
                <a:lnTo>
                  <a:pt x="1274334" y="1350107"/>
                </a:lnTo>
                <a:lnTo>
                  <a:pt x="1274334" y="1341032"/>
                </a:lnTo>
                <a:lnTo>
                  <a:pt x="1279832" y="1341032"/>
                </a:lnTo>
                <a:lnTo>
                  <a:pt x="1279832" y="1339540"/>
                </a:lnTo>
                <a:lnTo>
                  <a:pt x="1285330" y="1339540"/>
                </a:lnTo>
                <a:lnTo>
                  <a:pt x="1285330" y="1336556"/>
                </a:lnTo>
                <a:lnTo>
                  <a:pt x="1294868" y="1336556"/>
                </a:lnTo>
                <a:lnTo>
                  <a:pt x="1294868" y="1333448"/>
                </a:lnTo>
                <a:lnTo>
                  <a:pt x="1303059" y="1333448"/>
                </a:lnTo>
                <a:lnTo>
                  <a:pt x="1303059" y="1328973"/>
                </a:lnTo>
                <a:lnTo>
                  <a:pt x="1323593" y="1328973"/>
                </a:lnTo>
                <a:lnTo>
                  <a:pt x="1323593" y="1322881"/>
                </a:lnTo>
                <a:lnTo>
                  <a:pt x="1329091" y="1322881"/>
                </a:lnTo>
                <a:lnTo>
                  <a:pt x="1329091" y="1318281"/>
                </a:lnTo>
                <a:lnTo>
                  <a:pt x="1338629" y="1318281"/>
                </a:lnTo>
                <a:lnTo>
                  <a:pt x="1338629" y="1313806"/>
                </a:lnTo>
                <a:lnTo>
                  <a:pt x="1344127" y="1313806"/>
                </a:lnTo>
                <a:lnTo>
                  <a:pt x="1344127" y="1312314"/>
                </a:lnTo>
                <a:lnTo>
                  <a:pt x="1348166" y="1312314"/>
                </a:lnTo>
                <a:lnTo>
                  <a:pt x="1348166" y="1309206"/>
                </a:lnTo>
                <a:lnTo>
                  <a:pt x="1353664" y="1309206"/>
                </a:lnTo>
                <a:lnTo>
                  <a:pt x="1353664" y="1306222"/>
                </a:lnTo>
                <a:lnTo>
                  <a:pt x="1359163" y="1306222"/>
                </a:lnTo>
                <a:lnTo>
                  <a:pt x="1359163" y="1304730"/>
                </a:lnTo>
                <a:lnTo>
                  <a:pt x="1363202" y="1304730"/>
                </a:lnTo>
                <a:lnTo>
                  <a:pt x="1363202" y="1301622"/>
                </a:lnTo>
                <a:lnTo>
                  <a:pt x="1368700" y="1301622"/>
                </a:lnTo>
                <a:lnTo>
                  <a:pt x="1368700" y="1291055"/>
                </a:lnTo>
                <a:lnTo>
                  <a:pt x="1379584" y="1291055"/>
                </a:lnTo>
                <a:lnTo>
                  <a:pt x="1379584" y="1288072"/>
                </a:lnTo>
                <a:lnTo>
                  <a:pt x="1383736" y="1288072"/>
                </a:lnTo>
                <a:lnTo>
                  <a:pt x="1383736" y="1283472"/>
                </a:lnTo>
                <a:lnTo>
                  <a:pt x="1389234" y="1283472"/>
                </a:lnTo>
                <a:lnTo>
                  <a:pt x="1389234" y="1280488"/>
                </a:lnTo>
                <a:lnTo>
                  <a:pt x="1394620" y="1280488"/>
                </a:lnTo>
                <a:lnTo>
                  <a:pt x="1394620" y="1278996"/>
                </a:lnTo>
                <a:lnTo>
                  <a:pt x="1404270" y="1278996"/>
                </a:lnTo>
                <a:lnTo>
                  <a:pt x="1404270" y="1275888"/>
                </a:lnTo>
                <a:lnTo>
                  <a:pt x="1409768" y="1275888"/>
                </a:lnTo>
                <a:lnTo>
                  <a:pt x="1409768" y="1274396"/>
                </a:lnTo>
                <a:lnTo>
                  <a:pt x="1413807" y="1274396"/>
                </a:lnTo>
                <a:lnTo>
                  <a:pt x="1413807" y="1269797"/>
                </a:lnTo>
                <a:lnTo>
                  <a:pt x="1423345" y="1269797"/>
                </a:lnTo>
                <a:lnTo>
                  <a:pt x="1423345" y="1263829"/>
                </a:lnTo>
                <a:lnTo>
                  <a:pt x="1432995" y="1263829"/>
                </a:lnTo>
                <a:lnTo>
                  <a:pt x="1432995" y="1259230"/>
                </a:lnTo>
                <a:lnTo>
                  <a:pt x="1442532" y="1259230"/>
                </a:lnTo>
                <a:lnTo>
                  <a:pt x="1442532" y="1256246"/>
                </a:lnTo>
                <a:lnTo>
                  <a:pt x="1448031" y="1256246"/>
                </a:lnTo>
                <a:lnTo>
                  <a:pt x="1448031" y="1253138"/>
                </a:lnTo>
                <a:lnTo>
                  <a:pt x="1453416" y="1253138"/>
                </a:lnTo>
                <a:lnTo>
                  <a:pt x="1453416" y="1245555"/>
                </a:lnTo>
                <a:lnTo>
                  <a:pt x="1463066" y="1245555"/>
                </a:lnTo>
                <a:lnTo>
                  <a:pt x="1463066" y="1241079"/>
                </a:lnTo>
                <a:lnTo>
                  <a:pt x="1472604" y="1241079"/>
                </a:lnTo>
                <a:lnTo>
                  <a:pt x="1472604" y="1237971"/>
                </a:lnTo>
                <a:lnTo>
                  <a:pt x="1483600" y="1237971"/>
                </a:lnTo>
                <a:lnTo>
                  <a:pt x="1483600" y="1234987"/>
                </a:lnTo>
                <a:lnTo>
                  <a:pt x="1513672" y="1234987"/>
                </a:lnTo>
                <a:lnTo>
                  <a:pt x="1513672" y="1232004"/>
                </a:lnTo>
                <a:lnTo>
                  <a:pt x="1528707" y="1232004"/>
                </a:lnTo>
                <a:lnTo>
                  <a:pt x="1528707" y="1228896"/>
                </a:lnTo>
                <a:lnTo>
                  <a:pt x="1534093" y="1228896"/>
                </a:lnTo>
                <a:lnTo>
                  <a:pt x="1534093" y="1225912"/>
                </a:lnTo>
                <a:lnTo>
                  <a:pt x="1538245" y="1225912"/>
                </a:lnTo>
                <a:lnTo>
                  <a:pt x="1538245" y="1221312"/>
                </a:lnTo>
                <a:lnTo>
                  <a:pt x="1547782" y="1221312"/>
                </a:lnTo>
                <a:lnTo>
                  <a:pt x="1547782" y="1218329"/>
                </a:lnTo>
                <a:lnTo>
                  <a:pt x="1557432" y="1218329"/>
                </a:lnTo>
                <a:lnTo>
                  <a:pt x="1557432" y="1216837"/>
                </a:lnTo>
                <a:lnTo>
                  <a:pt x="1562818" y="1216837"/>
                </a:lnTo>
                <a:lnTo>
                  <a:pt x="1562818" y="1213729"/>
                </a:lnTo>
                <a:lnTo>
                  <a:pt x="1566970" y="1213729"/>
                </a:lnTo>
                <a:lnTo>
                  <a:pt x="1566970" y="1207761"/>
                </a:lnTo>
                <a:lnTo>
                  <a:pt x="1572468" y="1207761"/>
                </a:lnTo>
                <a:lnTo>
                  <a:pt x="1572468" y="1206145"/>
                </a:lnTo>
                <a:lnTo>
                  <a:pt x="1577854" y="1206145"/>
                </a:lnTo>
                <a:lnTo>
                  <a:pt x="1577854" y="1203162"/>
                </a:lnTo>
                <a:lnTo>
                  <a:pt x="1587504" y="1203162"/>
                </a:lnTo>
                <a:lnTo>
                  <a:pt x="1587504" y="1198686"/>
                </a:lnTo>
                <a:lnTo>
                  <a:pt x="1592890" y="1198686"/>
                </a:lnTo>
                <a:lnTo>
                  <a:pt x="1592890" y="1197070"/>
                </a:lnTo>
                <a:lnTo>
                  <a:pt x="1597041" y="1197070"/>
                </a:lnTo>
                <a:lnTo>
                  <a:pt x="1597041" y="1186503"/>
                </a:lnTo>
                <a:lnTo>
                  <a:pt x="1602540" y="1186503"/>
                </a:lnTo>
                <a:lnTo>
                  <a:pt x="1602540" y="1183519"/>
                </a:lnTo>
                <a:lnTo>
                  <a:pt x="1613424" y="1183519"/>
                </a:lnTo>
                <a:lnTo>
                  <a:pt x="1613424" y="1181903"/>
                </a:lnTo>
                <a:lnTo>
                  <a:pt x="1628459" y="1181903"/>
                </a:lnTo>
                <a:lnTo>
                  <a:pt x="1628459" y="1175936"/>
                </a:lnTo>
                <a:lnTo>
                  <a:pt x="1632611" y="1175936"/>
                </a:lnTo>
                <a:lnTo>
                  <a:pt x="1632611" y="1172828"/>
                </a:lnTo>
                <a:lnTo>
                  <a:pt x="1637997" y="1172828"/>
                </a:lnTo>
                <a:lnTo>
                  <a:pt x="1637997" y="1171336"/>
                </a:lnTo>
                <a:lnTo>
                  <a:pt x="1658531" y="1171336"/>
                </a:lnTo>
                <a:lnTo>
                  <a:pt x="1658531" y="1168352"/>
                </a:lnTo>
                <a:lnTo>
                  <a:pt x="1662682" y="1168352"/>
                </a:lnTo>
                <a:lnTo>
                  <a:pt x="1662682" y="1165244"/>
                </a:lnTo>
                <a:lnTo>
                  <a:pt x="1666722" y="1165244"/>
                </a:lnTo>
                <a:lnTo>
                  <a:pt x="1666722" y="1163752"/>
                </a:lnTo>
                <a:lnTo>
                  <a:pt x="1672220" y="1163752"/>
                </a:lnTo>
                <a:lnTo>
                  <a:pt x="1672220" y="1159277"/>
                </a:lnTo>
                <a:lnTo>
                  <a:pt x="1681758" y="1159277"/>
                </a:lnTo>
                <a:lnTo>
                  <a:pt x="1681758" y="1154677"/>
                </a:lnTo>
                <a:lnTo>
                  <a:pt x="1696793" y="1154677"/>
                </a:lnTo>
                <a:lnTo>
                  <a:pt x="1696793" y="1151693"/>
                </a:lnTo>
                <a:lnTo>
                  <a:pt x="1702291" y="1151693"/>
                </a:lnTo>
                <a:lnTo>
                  <a:pt x="1702291" y="1148585"/>
                </a:lnTo>
                <a:lnTo>
                  <a:pt x="1706443" y="1148585"/>
                </a:lnTo>
                <a:lnTo>
                  <a:pt x="1706443" y="1145602"/>
                </a:lnTo>
                <a:lnTo>
                  <a:pt x="1711829" y="1145602"/>
                </a:lnTo>
                <a:lnTo>
                  <a:pt x="1711829" y="1141002"/>
                </a:lnTo>
                <a:lnTo>
                  <a:pt x="1721479" y="1141002"/>
                </a:lnTo>
                <a:lnTo>
                  <a:pt x="1721479" y="1138018"/>
                </a:lnTo>
                <a:lnTo>
                  <a:pt x="1726977" y="1138018"/>
                </a:lnTo>
                <a:lnTo>
                  <a:pt x="1726977" y="1133419"/>
                </a:lnTo>
                <a:lnTo>
                  <a:pt x="1732363" y="1133419"/>
                </a:lnTo>
                <a:lnTo>
                  <a:pt x="1732363" y="1130435"/>
                </a:lnTo>
                <a:lnTo>
                  <a:pt x="1737861" y="1130435"/>
                </a:lnTo>
                <a:lnTo>
                  <a:pt x="1737861" y="1125835"/>
                </a:lnTo>
                <a:lnTo>
                  <a:pt x="1742013" y="1125835"/>
                </a:lnTo>
                <a:lnTo>
                  <a:pt x="1742013" y="1119868"/>
                </a:lnTo>
                <a:lnTo>
                  <a:pt x="1747399" y="1119868"/>
                </a:lnTo>
                <a:lnTo>
                  <a:pt x="1747399" y="1113776"/>
                </a:lnTo>
                <a:lnTo>
                  <a:pt x="1767932" y="1113776"/>
                </a:lnTo>
                <a:lnTo>
                  <a:pt x="1767932" y="1110793"/>
                </a:lnTo>
                <a:lnTo>
                  <a:pt x="1782968" y="1110793"/>
                </a:lnTo>
                <a:lnTo>
                  <a:pt x="1782968" y="1109176"/>
                </a:lnTo>
                <a:lnTo>
                  <a:pt x="1787120" y="1109176"/>
                </a:lnTo>
                <a:lnTo>
                  <a:pt x="1787120" y="1106193"/>
                </a:lnTo>
                <a:lnTo>
                  <a:pt x="1796658" y="1106193"/>
                </a:lnTo>
                <a:lnTo>
                  <a:pt x="1796658" y="1098609"/>
                </a:lnTo>
                <a:lnTo>
                  <a:pt x="1800809" y="1098609"/>
                </a:lnTo>
                <a:lnTo>
                  <a:pt x="1800809" y="1095626"/>
                </a:lnTo>
                <a:lnTo>
                  <a:pt x="1811693" y="1095626"/>
                </a:lnTo>
                <a:lnTo>
                  <a:pt x="1811693" y="1092518"/>
                </a:lnTo>
                <a:lnTo>
                  <a:pt x="1815845" y="1092518"/>
                </a:lnTo>
                <a:lnTo>
                  <a:pt x="1815845" y="1091026"/>
                </a:lnTo>
                <a:lnTo>
                  <a:pt x="1830881" y="1091026"/>
                </a:lnTo>
                <a:lnTo>
                  <a:pt x="1830881" y="1088042"/>
                </a:lnTo>
                <a:lnTo>
                  <a:pt x="1836267" y="1088042"/>
                </a:lnTo>
                <a:lnTo>
                  <a:pt x="1836267" y="1083442"/>
                </a:lnTo>
                <a:lnTo>
                  <a:pt x="1841765" y="1083442"/>
                </a:lnTo>
                <a:lnTo>
                  <a:pt x="1841765" y="1075859"/>
                </a:lnTo>
                <a:lnTo>
                  <a:pt x="1866338" y="1075859"/>
                </a:lnTo>
                <a:lnTo>
                  <a:pt x="1866338" y="1074367"/>
                </a:lnTo>
                <a:lnTo>
                  <a:pt x="1871836" y="1074367"/>
                </a:lnTo>
                <a:lnTo>
                  <a:pt x="1871836" y="1071383"/>
                </a:lnTo>
                <a:lnTo>
                  <a:pt x="1877334" y="1071383"/>
                </a:lnTo>
                <a:lnTo>
                  <a:pt x="1877334" y="1068275"/>
                </a:lnTo>
                <a:lnTo>
                  <a:pt x="1881374" y="1068275"/>
                </a:lnTo>
                <a:lnTo>
                  <a:pt x="1881374" y="1057708"/>
                </a:lnTo>
                <a:lnTo>
                  <a:pt x="1886872" y="1057708"/>
                </a:lnTo>
                <a:lnTo>
                  <a:pt x="1886872" y="1056216"/>
                </a:lnTo>
                <a:lnTo>
                  <a:pt x="1892370" y="1056216"/>
                </a:lnTo>
                <a:lnTo>
                  <a:pt x="1892370" y="1053108"/>
                </a:lnTo>
                <a:lnTo>
                  <a:pt x="1907406" y="1053108"/>
                </a:lnTo>
                <a:lnTo>
                  <a:pt x="1907406" y="1050125"/>
                </a:lnTo>
                <a:lnTo>
                  <a:pt x="1921095" y="1050125"/>
                </a:lnTo>
                <a:lnTo>
                  <a:pt x="1921095" y="1047141"/>
                </a:lnTo>
                <a:lnTo>
                  <a:pt x="1925134" y="1047141"/>
                </a:lnTo>
                <a:lnTo>
                  <a:pt x="1925134" y="1045649"/>
                </a:lnTo>
                <a:lnTo>
                  <a:pt x="1936131" y="1045649"/>
                </a:lnTo>
                <a:lnTo>
                  <a:pt x="1936131" y="1042541"/>
                </a:lnTo>
                <a:lnTo>
                  <a:pt x="1951166" y="1042541"/>
                </a:lnTo>
                <a:lnTo>
                  <a:pt x="1951166" y="1041049"/>
                </a:lnTo>
                <a:lnTo>
                  <a:pt x="1955206" y="1041049"/>
                </a:lnTo>
                <a:lnTo>
                  <a:pt x="1955206" y="1039557"/>
                </a:lnTo>
                <a:lnTo>
                  <a:pt x="1960704" y="1039557"/>
                </a:lnTo>
                <a:lnTo>
                  <a:pt x="1960704" y="1033466"/>
                </a:lnTo>
                <a:lnTo>
                  <a:pt x="1986736" y="1033466"/>
                </a:lnTo>
                <a:lnTo>
                  <a:pt x="1986736" y="1030482"/>
                </a:lnTo>
                <a:lnTo>
                  <a:pt x="1996274" y="1030482"/>
                </a:lnTo>
                <a:lnTo>
                  <a:pt x="1996274" y="1028866"/>
                </a:lnTo>
                <a:lnTo>
                  <a:pt x="2001772" y="1028866"/>
                </a:lnTo>
                <a:lnTo>
                  <a:pt x="2001772" y="1025882"/>
                </a:lnTo>
                <a:lnTo>
                  <a:pt x="2011309" y="1025882"/>
                </a:lnTo>
                <a:lnTo>
                  <a:pt x="2011309" y="1019791"/>
                </a:lnTo>
                <a:lnTo>
                  <a:pt x="2016807" y="1019791"/>
                </a:lnTo>
                <a:lnTo>
                  <a:pt x="2016807" y="1018299"/>
                </a:lnTo>
                <a:lnTo>
                  <a:pt x="2026345" y="1018299"/>
                </a:lnTo>
                <a:lnTo>
                  <a:pt x="2026345" y="1012207"/>
                </a:lnTo>
                <a:lnTo>
                  <a:pt x="2031843" y="1012207"/>
                </a:lnTo>
                <a:lnTo>
                  <a:pt x="2031843" y="1010715"/>
                </a:lnTo>
                <a:lnTo>
                  <a:pt x="2055070" y="1010715"/>
                </a:lnTo>
                <a:lnTo>
                  <a:pt x="2055070" y="1003132"/>
                </a:lnTo>
                <a:lnTo>
                  <a:pt x="2060568" y="1003132"/>
                </a:lnTo>
                <a:lnTo>
                  <a:pt x="2060568" y="1001640"/>
                </a:lnTo>
                <a:lnTo>
                  <a:pt x="2075604" y="1001640"/>
                </a:lnTo>
                <a:lnTo>
                  <a:pt x="2075604" y="995548"/>
                </a:lnTo>
                <a:lnTo>
                  <a:pt x="2079643" y="995548"/>
                </a:lnTo>
                <a:lnTo>
                  <a:pt x="2079643" y="987965"/>
                </a:lnTo>
                <a:lnTo>
                  <a:pt x="2096138" y="987965"/>
                </a:lnTo>
                <a:lnTo>
                  <a:pt x="2096138" y="984981"/>
                </a:lnTo>
                <a:lnTo>
                  <a:pt x="2105675" y="984981"/>
                </a:lnTo>
                <a:lnTo>
                  <a:pt x="2105675" y="983490"/>
                </a:lnTo>
                <a:lnTo>
                  <a:pt x="2120711" y="983490"/>
                </a:lnTo>
                <a:lnTo>
                  <a:pt x="2120711" y="980382"/>
                </a:lnTo>
                <a:lnTo>
                  <a:pt x="2130249" y="980382"/>
                </a:lnTo>
                <a:lnTo>
                  <a:pt x="2130249" y="972798"/>
                </a:lnTo>
                <a:lnTo>
                  <a:pt x="2135747" y="972798"/>
                </a:lnTo>
                <a:lnTo>
                  <a:pt x="2135747" y="969814"/>
                </a:lnTo>
                <a:lnTo>
                  <a:pt x="2169970" y="969814"/>
                </a:lnTo>
                <a:lnTo>
                  <a:pt x="2169970" y="966831"/>
                </a:lnTo>
                <a:lnTo>
                  <a:pt x="2179508" y="966831"/>
                </a:lnTo>
                <a:lnTo>
                  <a:pt x="2179508" y="963723"/>
                </a:lnTo>
                <a:lnTo>
                  <a:pt x="2189045" y="963723"/>
                </a:lnTo>
                <a:lnTo>
                  <a:pt x="2189045" y="960739"/>
                </a:lnTo>
                <a:lnTo>
                  <a:pt x="2194543" y="960739"/>
                </a:lnTo>
                <a:lnTo>
                  <a:pt x="2194543" y="959247"/>
                </a:lnTo>
                <a:lnTo>
                  <a:pt x="2204081" y="959247"/>
                </a:lnTo>
                <a:lnTo>
                  <a:pt x="2204081" y="956139"/>
                </a:lnTo>
                <a:lnTo>
                  <a:pt x="2215077" y="956139"/>
                </a:lnTo>
                <a:lnTo>
                  <a:pt x="2215077" y="953156"/>
                </a:lnTo>
                <a:lnTo>
                  <a:pt x="2224615" y="953156"/>
                </a:lnTo>
                <a:lnTo>
                  <a:pt x="2224615" y="948556"/>
                </a:lnTo>
                <a:lnTo>
                  <a:pt x="2230113" y="948556"/>
                </a:lnTo>
                <a:lnTo>
                  <a:pt x="2230113" y="945572"/>
                </a:lnTo>
                <a:lnTo>
                  <a:pt x="2239651" y="945572"/>
                </a:lnTo>
                <a:lnTo>
                  <a:pt x="2239651" y="942589"/>
                </a:lnTo>
                <a:lnTo>
                  <a:pt x="2245149" y="942589"/>
                </a:lnTo>
                <a:lnTo>
                  <a:pt x="2245149" y="935005"/>
                </a:lnTo>
                <a:lnTo>
                  <a:pt x="2250647" y="935005"/>
                </a:lnTo>
                <a:lnTo>
                  <a:pt x="2250647" y="931897"/>
                </a:lnTo>
                <a:lnTo>
                  <a:pt x="2254686" y="931897"/>
                </a:lnTo>
                <a:lnTo>
                  <a:pt x="2254686" y="927422"/>
                </a:lnTo>
                <a:lnTo>
                  <a:pt x="2269722" y="927422"/>
                </a:lnTo>
                <a:lnTo>
                  <a:pt x="2269722" y="925930"/>
                </a:lnTo>
                <a:lnTo>
                  <a:pt x="2283411" y="925930"/>
                </a:lnTo>
                <a:lnTo>
                  <a:pt x="2283411" y="921330"/>
                </a:lnTo>
                <a:lnTo>
                  <a:pt x="2288909" y="921330"/>
                </a:lnTo>
                <a:lnTo>
                  <a:pt x="2288909" y="915238"/>
                </a:lnTo>
                <a:lnTo>
                  <a:pt x="2298447" y="915238"/>
                </a:lnTo>
                <a:lnTo>
                  <a:pt x="2298447" y="913746"/>
                </a:lnTo>
                <a:lnTo>
                  <a:pt x="2313483" y="913746"/>
                </a:lnTo>
                <a:lnTo>
                  <a:pt x="2313483" y="907655"/>
                </a:lnTo>
                <a:lnTo>
                  <a:pt x="2324479" y="907655"/>
                </a:lnTo>
                <a:lnTo>
                  <a:pt x="2324479" y="903179"/>
                </a:lnTo>
                <a:lnTo>
                  <a:pt x="2329865" y="903179"/>
                </a:lnTo>
                <a:lnTo>
                  <a:pt x="2329865" y="900071"/>
                </a:lnTo>
                <a:lnTo>
                  <a:pt x="2334017" y="900071"/>
                </a:lnTo>
                <a:lnTo>
                  <a:pt x="2334017" y="897088"/>
                </a:lnTo>
                <a:lnTo>
                  <a:pt x="2339515" y="897088"/>
                </a:lnTo>
                <a:lnTo>
                  <a:pt x="2339515" y="892488"/>
                </a:lnTo>
                <a:lnTo>
                  <a:pt x="2344901" y="892488"/>
                </a:lnTo>
                <a:lnTo>
                  <a:pt x="2344901" y="889504"/>
                </a:lnTo>
                <a:lnTo>
                  <a:pt x="2359936" y="889504"/>
                </a:lnTo>
                <a:lnTo>
                  <a:pt x="2359936" y="888012"/>
                </a:lnTo>
                <a:lnTo>
                  <a:pt x="2364088" y="888012"/>
                </a:lnTo>
                <a:lnTo>
                  <a:pt x="2364088" y="886520"/>
                </a:lnTo>
                <a:lnTo>
                  <a:pt x="2374972" y="886520"/>
                </a:lnTo>
                <a:lnTo>
                  <a:pt x="2374972" y="880429"/>
                </a:lnTo>
                <a:lnTo>
                  <a:pt x="2384622" y="880429"/>
                </a:lnTo>
                <a:lnTo>
                  <a:pt x="2384622" y="877445"/>
                </a:lnTo>
                <a:lnTo>
                  <a:pt x="2390008" y="877445"/>
                </a:lnTo>
                <a:lnTo>
                  <a:pt x="2390008" y="875829"/>
                </a:lnTo>
                <a:lnTo>
                  <a:pt x="2394160" y="875829"/>
                </a:lnTo>
                <a:lnTo>
                  <a:pt x="2394160" y="872845"/>
                </a:lnTo>
                <a:lnTo>
                  <a:pt x="2418733" y="872845"/>
                </a:lnTo>
                <a:lnTo>
                  <a:pt x="2418733" y="869862"/>
                </a:lnTo>
                <a:lnTo>
                  <a:pt x="2428383" y="869862"/>
                </a:lnTo>
                <a:lnTo>
                  <a:pt x="2428383" y="868246"/>
                </a:lnTo>
                <a:lnTo>
                  <a:pt x="2437920" y="868246"/>
                </a:lnTo>
                <a:lnTo>
                  <a:pt x="2437920" y="865262"/>
                </a:lnTo>
                <a:lnTo>
                  <a:pt x="2448804" y="865262"/>
                </a:lnTo>
                <a:lnTo>
                  <a:pt x="2448804" y="859170"/>
                </a:lnTo>
                <a:lnTo>
                  <a:pt x="2469338" y="859170"/>
                </a:lnTo>
                <a:lnTo>
                  <a:pt x="2469338" y="857679"/>
                </a:lnTo>
                <a:lnTo>
                  <a:pt x="2478876" y="857679"/>
                </a:lnTo>
                <a:lnTo>
                  <a:pt x="2478876" y="854695"/>
                </a:lnTo>
                <a:lnTo>
                  <a:pt x="2494023" y="854695"/>
                </a:lnTo>
                <a:lnTo>
                  <a:pt x="2494023" y="851587"/>
                </a:lnTo>
                <a:lnTo>
                  <a:pt x="2509059" y="851587"/>
                </a:lnTo>
                <a:lnTo>
                  <a:pt x="2509059" y="850095"/>
                </a:lnTo>
                <a:lnTo>
                  <a:pt x="2514445" y="850095"/>
                </a:lnTo>
                <a:lnTo>
                  <a:pt x="2514445" y="848603"/>
                </a:lnTo>
                <a:lnTo>
                  <a:pt x="2518597" y="848603"/>
                </a:lnTo>
                <a:lnTo>
                  <a:pt x="2518597" y="845620"/>
                </a:lnTo>
                <a:lnTo>
                  <a:pt x="2528134" y="845620"/>
                </a:lnTo>
                <a:lnTo>
                  <a:pt x="2528134" y="842512"/>
                </a:lnTo>
                <a:lnTo>
                  <a:pt x="2532286" y="842512"/>
                </a:lnTo>
                <a:lnTo>
                  <a:pt x="2532286" y="838036"/>
                </a:lnTo>
                <a:lnTo>
                  <a:pt x="2558206" y="838036"/>
                </a:lnTo>
                <a:lnTo>
                  <a:pt x="2558206" y="834928"/>
                </a:lnTo>
                <a:lnTo>
                  <a:pt x="2563704" y="834928"/>
                </a:lnTo>
                <a:lnTo>
                  <a:pt x="2563704" y="831944"/>
                </a:lnTo>
                <a:lnTo>
                  <a:pt x="2578740" y="831944"/>
                </a:lnTo>
                <a:lnTo>
                  <a:pt x="2578740" y="830453"/>
                </a:lnTo>
                <a:lnTo>
                  <a:pt x="2597927" y="830453"/>
                </a:lnTo>
                <a:lnTo>
                  <a:pt x="2597927" y="827345"/>
                </a:lnTo>
                <a:lnTo>
                  <a:pt x="2612963" y="827345"/>
                </a:lnTo>
                <a:lnTo>
                  <a:pt x="2612963" y="824361"/>
                </a:lnTo>
                <a:lnTo>
                  <a:pt x="2618349" y="824361"/>
                </a:lnTo>
                <a:lnTo>
                  <a:pt x="2618349" y="821377"/>
                </a:lnTo>
                <a:lnTo>
                  <a:pt x="2623847" y="821377"/>
                </a:lnTo>
                <a:lnTo>
                  <a:pt x="2623847" y="819761"/>
                </a:lnTo>
                <a:lnTo>
                  <a:pt x="2627999" y="819761"/>
                </a:lnTo>
                <a:lnTo>
                  <a:pt x="2627999" y="816777"/>
                </a:lnTo>
                <a:lnTo>
                  <a:pt x="2638883" y="816777"/>
                </a:lnTo>
                <a:lnTo>
                  <a:pt x="2638883" y="812178"/>
                </a:lnTo>
                <a:lnTo>
                  <a:pt x="2652572" y="812178"/>
                </a:lnTo>
                <a:lnTo>
                  <a:pt x="2652572" y="807702"/>
                </a:lnTo>
                <a:lnTo>
                  <a:pt x="2656724" y="807702"/>
                </a:lnTo>
                <a:lnTo>
                  <a:pt x="2656724" y="803102"/>
                </a:lnTo>
                <a:lnTo>
                  <a:pt x="2667608" y="803102"/>
                </a:lnTo>
                <a:lnTo>
                  <a:pt x="2667608" y="800119"/>
                </a:lnTo>
                <a:lnTo>
                  <a:pt x="2677145" y="800119"/>
                </a:lnTo>
                <a:lnTo>
                  <a:pt x="2677145" y="794027"/>
                </a:lnTo>
                <a:lnTo>
                  <a:pt x="2682644" y="794027"/>
                </a:lnTo>
                <a:lnTo>
                  <a:pt x="2682644" y="789551"/>
                </a:lnTo>
                <a:lnTo>
                  <a:pt x="2703177" y="789551"/>
                </a:lnTo>
                <a:lnTo>
                  <a:pt x="2703177" y="786443"/>
                </a:lnTo>
                <a:lnTo>
                  <a:pt x="2712715" y="786443"/>
                </a:lnTo>
                <a:lnTo>
                  <a:pt x="2712715" y="781968"/>
                </a:lnTo>
                <a:lnTo>
                  <a:pt x="2722253" y="781968"/>
                </a:lnTo>
                <a:lnTo>
                  <a:pt x="2722253" y="775876"/>
                </a:lnTo>
                <a:lnTo>
                  <a:pt x="2727751" y="775876"/>
                </a:lnTo>
                <a:lnTo>
                  <a:pt x="2727751" y="772893"/>
                </a:lnTo>
                <a:lnTo>
                  <a:pt x="2733249" y="772893"/>
                </a:lnTo>
                <a:lnTo>
                  <a:pt x="2733249" y="769785"/>
                </a:lnTo>
                <a:lnTo>
                  <a:pt x="2757822" y="769785"/>
                </a:lnTo>
                <a:lnTo>
                  <a:pt x="2757822" y="766801"/>
                </a:lnTo>
                <a:lnTo>
                  <a:pt x="2771511" y="766801"/>
                </a:lnTo>
                <a:lnTo>
                  <a:pt x="2771511" y="760709"/>
                </a:lnTo>
                <a:lnTo>
                  <a:pt x="2777009" y="760709"/>
                </a:lnTo>
                <a:lnTo>
                  <a:pt x="2777009" y="759218"/>
                </a:lnTo>
                <a:lnTo>
                  <a:pt x="2781049" y="759218"/>
                </a:lnTo>
                <a:lnTo>
                  <a:pt x="2781049" y="756110"/>
                </a:lnTo>
                <a:lnTo>
                  <a:pt x="2792045" y="756110"/>
                </a:lnTo>
                <a:lnTo>
                  <a:pt x="2792045" y="753126"/>
                </a:lnTo>
                <a:lnTo>
                  <a:pt x="2796197" y="753126"/>
                </a:lnTo>
                <a:lnTo>
                  <a:pt x="2796197" y="750142"/>
                </a:lnTo>
                <a:lnTo>
                  <a:pt x="2801583" y="750142"/>
                </a:lnTo>
                <a:lnTo>
                  <a:pt x="2801583" y="742559"/>
                </a:lnTo>
                <a:lnTo>
                  <a:pt x="2807081" y="742559"/>
                </a:lnTo>
                <a:lnTo>
                  <a:pt x="2807081" y="739451"/>
                </a:lnTo>
                <a:lnTo>
                  <a:pt x="2816618" y="739451"/>
                </a:lnTo>
                <a:lnTo>
                  <a:pt x="2816618" y="734975"/>
                </a:lnTo>
                <a:lnTo>
                  <a:pt x="2822117" y="734975"/>
                </a:lnTo>
                <a:lnTo>
                  <a:pt x="2822117" y="730376"/>
                </a:lnTo>
                <a:lnTo>
                  <a:pt x="2827615" y="730376"/>
                </a:lnTo>
                <a:lnTo>
                  <a:pt x="2827615" y="724408"/>
                </a:lnTo>
                <a:lnTo>
                  <a:pt x="2842650" y="724408"/>
                </a:lnTo>
                <a:lnTo>
                  <a:pt x="2842650" y="721300"/>
                </a:lnTo>
                <a:lnTo>
                  <a:pt x="2846690" y="721300"/>
                </a:lnTo>
                <a:lnTo>
                  <a:pt x="2846690" y="718317"/>
                </a:lnTo>
                <a:lnTo>
                  <a:pt x="2867224" y="718317"/>
                </a:lnTo>
                <a:lnTo>
                  <a:pt x="2867224" y="716825"/>
                </a:lnTo>
                <a:lnTo>
                  <a:pt x="2872722" y="716825"/>
                </a:lnTo>
                <a:lnTo>
                  <a:pt x="2872722" y="713717"/>
                </a:lnTo>
                <a:lnTo>
                  <a:pt x="2876761" y="713717"/>
                </a:lnTo>
                <a:lnTo>
                  <a:pt x="2876761" y="707625"/>
                </a:lnTo>
                <a:lnTo>
                  <a:pt x="2882260" y="707625"/>
                </a:lnTo>
                <a:lnTo>
                  <a:pt x="2882260" y="704642"/>
                </a:lnTo>
                <a:lnTo>
                  <a:pt x="2890451" y="704642"/>
                </a:lnTo>
                <a:lnTo>
                  <a:pt x="2890451" y="701658"/>
                </a:lnTo>
                <a:lnTo>
                  <a:pt x="2905486" y="701658"/>
                </a:lnTo>
                <a:lnTo>
                  <a:pt x="2905486" y="698550"/>
                </a:lnTo>
                <a:lnTo>
                  <a:pt x="2910984" y="698550"/>
                </a:lnTo>
                <a:lnTo>
                  <a:pt x="2910984" y="697058"/>
                </a:lnTo>
                <a:lnTo>
                  <a:pt x="2916483" y="697058"/>
                </a:lnTo>
                <a:lnTo>
                  <a:pt x="2916483" y="695566"/>
                </a:lnTo>
                <a:lnTo>
                  <a:pt x="2921981" y="695566"/>
                </a:lnTo>
                <a:lnTo>
                  <a:pt x="2921981" y="692583"/>
                </a:lnTo>
                <a:lnTo>
                  <a:pt x="2937017" y="692583"/>
                </a:lnTo>
                <a:lnTo>
                  <a:pt x="2937017" y="689475"/>
                </a:lnTo>
                <a:lnTo>
                  <a:pt x="2941056" y="689475"/>
                </a:lnTo>
                <a:lnTo>
                  <a:pt x="2941056" y="686491"/>
                </a:lnTo>
                <a:lnTo>
                  <a:pt x="2956092" y="686491"/>
                </a:lnTo>
                <a:lnTo>
                  <a:pt x="2956092" y="683383"/>
                </a:lnTo>
                <a:lnTo>
                  <a:pt x="2961590" y="683383"/>
                </a:lnTo>
                <a:lnTo>
                  <a:pt x="2961590" y="680399"/>
                </a:lnTo>
                <a:lnTo>
                  <a:pt x="2971128" y="680399"/>
                </a:lnTo>
                <a:lnTo>
                  <a:pt x="2971128" y="677416"/>
                </a:lnTo>
                <a:lnTo>
                  <a:pt x="2986163" y="677416"/>
                </a:lnTo>
                <a:lnTo>
                  <a:pt x="2986163" y="674308"/>
                </a:lnTo>
                <a:lnTo>
                  <a:pt x="2997160" y="674308"/>
                </a:lnTo>
                <a:lnTo>
                  <a:pt x="2997160" y="671324"/>
                </a:lnTo>
                <a:lnTo>
                  <a:pt x="3006697" y="671324"/>
                </a:lnTo>
                <a:lnTo>
                  <a:pt x="3006697" y="669832"/>
                </a:lnTo>
                <a:lnTo>
                  <a:pt x="3014888" y="669832"/>
                </a:lnTo>
                <a:lnTo>
                  <a:pt x="3014888" y="666724"/>
                </a:lnTo>
                <a:lnTo>
                  <a:pt x="3020386" y="666724"/>
                </a:lnTo>
                <a:lnTo>
                  <a:pt x="3020386" y="663740"/>
                </a:lnTo>
                <a:lnTo>
                  <a:pt x="3035422" y="663740"/>
                </a:lnTo>
                <a:lnTo>
                  <a:pt x="3035422" y="660757"/>
                </a:lnTo>
                <a:lnTo>
                  <a:pt x="3040920" y="660757"/>
                </a:lnTo>
                <a:lnTo>
                  <a:pt x="3040920" y="657649"/>
                </a:lnTo>
                <a:lnTo>
                  <a:pt x="3061342" y="657649"/>
                </a:lnTo>
                <a:lnTo>
                  <a:pt x="3061342" y="653173"/>
                </a:lnTo>
                <a:lnTo>
                  <a:pt x="3086027" y="653173"/>
                </a:lnTo>
                <a:lnTo>
                  <a:pt x="3086027" y="647082"/>
                </a:lnTo>
                <a:lnTo>
                  <a:pt x="3101063" y="647082"/>
                </a:lnTo>
                <a:lnTo>
                  <a:pt x="3101063" y="639498"/>
                </a:lnTo>
                <a:lnTo>
                  <a:pt x="3106561" y="639498"/>
                </a:lnTo>
                <a:lnTo>
                  <a:pt x="3106561" y="636514"/>
                </a:lnTo>
                <a:lnTo>
                  <a:pt x="3121597" y="636514"/>
                </a:lnTo>
                <a:lnTo>
                  <a:pt x="3121597" y="633406"/>
                </a:lnTo>
                <a:lnTo>
                  <a:pt x="3131135" y="633406"/>
                </a:lnTo>
                <a:lnTo>
                  <a:pt x="3131135" y="630423"/>
                </a:lnTo>
                <a:lnTo>
                  <a:pt x="3135174" y="630423"/>
                </a:lnTo>
                <a:lnTo>
                  <a:pt x="3135174" y="627315"/>
                </a:lnTo>
                <a:lnTo>
                  <a:pt x="3159860" y="627315"/>
                </a:lnTo>
                <a:lnTo>
                  <a:pt x="3159860" y="624331"/>
                </a:lnTo>
                <a:lnTo>
                  <a:pt x="3165358" y="624331"/>
                </a:lnTo>
                <a:lnTo>
                  <a:pt x="3165358" y="621348"/>
                </a:lnTo>
                <a:lnTo>
                  <a:pt x="3174895" y="621348"/>
                </a:lnTo>
                <a:lnTo>
                  <a:pt x="3174895" y="619856"/>
                </a:lnTo>
                <a:lnTo>
                  <a:pt x="3210465" y="619856"/>
                </a:lnTo>
                <a:lnTo>
                  <a:pt x="3210465" y="613764"/>
                </a:lnTo>
                <a:lnTo>
                  <a:pt x="3225500" y="613764"/>
                </a:lnTo>
                <a:lnTo>
                  <a:pt x="3225500" y="610656"/>
                </a:lnTo>
                <a:lnTo>
                  <a:pt x="3240537" y="610656"/>
                </a:lnTo>
                <a:lnTo>
                  <a:pt x="3240537" y="607673"/>
                </a:lnTo>
                <a:lnTo>
                  <a:pt x="3250074" y="607673"/>
                </a:lnTo>
                <a:lnTo>
                  <a:pt x="3250074" y="603073"/>
                </a:lnTo>
                <a:lnTo>
                  <a:pt x="3269261" y="603073"/>
                </a:lnTo>
                <a:lnTo>
                  <a:pt x="3269261" y="600089"/>
                </a:lnTo>
                <a:lnTo>
                  <a:pt x="3274647" y="600089"/>
                </a:lnTo>
                <a:lnTo>
                  <a:pt x="3274647" y="597105"/>
                </a:lnTo>
                <a:lnTo>
                  <a:pt x="3280146" y="597105"/>
                </a:lnTo>
                <a:lnTo>
                  <a:pt x="3280146" y="593997"/>
                </a:lnTo>
                <a:lnTo>
                  <a:pt x="3284297" y="593997"/>
                </a:lnTo>
                <a:lnTo>
                  <a:pt x="3284297" y="591014"/>
                </a:lnTo>
                <a:lnTo>
                  <a:pt x="3289683" y="591014"/>
                </a:lnTo>
                <a:lnTo>
                  <a:pt x="3289683" y="583430"/>
                </a:lnTo>
                <a:lnTo>
                  <a:pt x="3295181" y="583430"/>
                </a:lnTo>
                <a:lnTo>
                  <a:pt x="3295181" y="580447"/>
                </a:lnTo>
                <a:lnTo>
                  <a:pt x="3299333" y="580447"/>
                </a:lnTo>
                <a:lnTo>
                  <a:pt x="3299333" y="578830"/>
                </a:lnTo>
                <a:lnTo>
                  <a:pt x="3304719" y="578830"/>
                </a:lnTo>
                <a:lnTo>
                  <a:pt x="3304719" y="572863"/>
                </a:lnTo>
                <a:lnTo>
                  <a:pt x="3310217" y="572863"/>
                </a:lnTo>
                <a:lnTo>
                  <a:pt x="3310217" y="568263"/>
                </a:lnTo>
                <a:lnTo>
                  <a:pt x="3314369" y="568263"/>
                </a:lnTo>
                <a:lnTo>
                  <a:pt x="3314369" y="565280"/>
                </a:lnTo>
                <a:lnTo>
                  <a:pt x="3319867" y="565280"/>
                </a:lnTo>
                <a:lnTo>
                  <a:pt x="3319867" y="562172"/>
                </a:lnTo>
                <a:lnTo>
                  <a:pt x="3329404" y="562172"/>
                </a:lnTo>
                <a:lnTo>
                  <a:pt x="3329404" y="559188"/>
                </a:lnTo>
                <a:lnTo>
                  <a:pt x="3359476" y="559188"/>
                </a:lnTo>
                <a:lnTo>
                  <a:pt x="3359476" y="554588"/>
                </a:lnTo>
                <a:lnTo>
                  <a:pt x="3364974" y="554588"/>
                </a:lnTo>
                <a:lnTo>
                  <a:pt x="3364974" y="551604"/>
                </a:lnTo>
                <a:lnTo>
                  <a:pt x="3393699" y="551604"/>
                </a:lnTo>
                <a:lnTo>
                  <a:pt x="3393699" y="542529"/>
                </a:lnTo>
                <a:lnTo>
                  <a:pt x="3423770" y="542529"/>
                </a:lnTo>
                <a:lnTo>
                  <a:pt x="3423770" y="539545"/>
                </a:lnTo>
                <a:lnTo>
                  <a:pt x="3429156" y="539545"/>
                </a:lnTo>
                <a:lnTo>
                  <a:pt x="3429156" y="531962"/>
                </a:lnTo>
                <a:lnTo>
                  <a:pt x="3434654" y="531962"/>
                </a:lnTo>
                <a:lnTo>
                  <a:pt x="3434654" y="525870"/>
                </a:lnTo>
                <a:lnTo>
                  <a:pt x="3438806" y="525870"/>
                </a:lnTo>
                <a:lnTo>
                  <a:pt x="3438806" y="521271"/>
                </a:lnTo>
                <a:lnTo>
                  <a:pt x="3444192" y="521271"/>
                </a:lnTo>
                <a:lnTo>
                  <a:pt x="3444192" y="518287"/>
                </a:lnTo>
                <a:lnTo>
                  <a:pt x="3453842" y="518287"/>
                </a:lnTo>
                <a:lnTo>
                  <a:pt x="3453842" y="515179"/>
                </a:lnTo>
                <a:lnTo>
                  <a:pt x="3459228" y="515179"/>
                </a:lnTo>
                <a:lnTo>
                  <a:pt x="3459228" y="510703"/>
                </a:lnTo>
                <a:lnTo>
                  <a:pt x="3468877" y="510703"/>
                </a:lnTo>
                <a:lnTo>
                  <a:pt x="3468877" y="507720"/>
                </a:lnTo>
                <a:lnTo>
                  <a:pt x="3474263" y="507720"/>
                </a:lnTo>
                <a:lnTo>
                  <a:pt x="3474263" y="501628"/>
                </a:lnTo>
                <a:lnTo>
                  <a:pt x="3483913" y="501628"/>
                </a:lnTo>
                <a:lnTo>
                  <a:pt x="3483913" y="498520"/>
                </a:lnTo>
                <a:lnTo>
                  <a:pt x="3498949" y="498520"/>
                </a:lnTo>
                <a:lnTo>
                  <a:pt x="3498949" y="494045"/>
                </a:lnTo>
                <a:lnTo>
                  <a:pt x="3502988" y="494045"/>
                </a:lnTo>
                <a:lnTo>
                  <a:pt x="3502988" y="490937"/>
                </a:lnTo>
                <a:lnTo>
                  <a:pt x="3518024" y="490937"/>
                </a:lnTo>
                <a:lnTo>
                  <a:pt x="3518024" y="486461"/>
                </a:lnTo>
                <a:lnTo>
                  <a:pt x="3523522" y="486461"/>
                </a:lnTo>
                <a:lnTo>
                  <a:pt x="3523522" y="483478"/>
                </a:lnTo>
                <a:lnTo>
                  <a:pt x="3533060" y="483478"/>
                </a:lnTo>
                <a:lnTo>
                  <a:pt x="3533060" y="478878"/>
                </a:lnTo>
                <a:lnTo>
                  <a:pt x="3544056" y="478878"/>
                </a:lnTo>
                <a:lnTo>
                  <a:pt x="3544056" y="475894"/>
                </a:lnTo>
                <a:lnTo>
                  <a:pt x="3548095" y="475894"/>
                </a:lnTo>
                <a:lnTo>
                  <a:pt x="3548095" y="471294"/>
                </a:lnTo>
                <a:lnTo>
                  <a:pt x="3568629" y="471294"/>
                </a:lnTo>
                <a:lnTo>
                  <a:pt x="3568629" y="468311"/>
                </a:lnTo>
                <a:lnTo>
                  <a:pt x="3598701" y="468311"/>
                </a:lnTo>
                <a:lnTo>
                  <a:pt x="3598701" y="465203"/>
                </a:lnTo>
                <a:lnTo>
                  <a:pt x="3604199" y="465203"/>
                </a:lnTo>
                <a:lnTo>
                  <a:pt x="3604199" y="462219"/>
                </a:lnTo>
                <a:lnTo>
                  <a:pt x="3608351" y="462219"/>
                </a:lnTo>
                <a:lnTo>
                  <a:pt x="3608351" y="457619"/>
                </a:lnTo>
                <a:lnTo>
                  <a:pt x="3627426" y="457619"/>
                </a:lnTo>
                <a:lnTo>
                  <a:pt x="3627426" y="454636"/>
                </a:lnTo>
                <a:lnTo>
                  <a:pt x="3662996" y="454636"/>
                </a:lnTo>
                <a:lnTo>
                  <a:pt x="3662996" y="450036"/>
                </a:lnTo>
                <a:lnTo>
                  <a:pt x="3668494" y="450036"/>
                </a:lnTo>
                <a:lnTo>
                  <a:pt x="3668494" y="440960"/>
                </a:lnTo>
                <a:lnTo>
                  <a:pt x="3693067" y="440960"/>
                </a:lnTo>
                <a:lnTo>
                  <a:pt x="3693067" y="437977"/>
                </a:lnTo>
                <a:lnTo>
                  <a:pt x="3698565" y="437977"/>
                </a:lnTo>
                <a:lnTo>
                  <a:pt x="3698565" y="428901"/>
                </a:lnTo>
                <a:lnTo>
                  <a:pt x="3713601" y="428901"/>
                </a:lnTo>
                <a:lnTo>
                  <a:pt x="3713601" y="425793"/>
                </a:lnTo>
                <a:lnTo>
                  <a:pt x="3766899" y="425793"/>
                </a:lnTo>
                <a:lnTo>
                  <a:pt x="3766899" y="418210"/>
                </a:lnTo>
                <a:lnTo>
                  <a:pt x="3787433" y="418210"/>
                </a:lnTo>
                <a:lnTo>
                  <a:pt x="3787433" y="409135"/>
                </a:lnTo>
                <a:lnTo>
                  <a:pt x="3796971" y="409135"/>
                </a:lnTo>
                <a:lnTo>
                  <a:pt x="3796971" y="404659"/>
                </a:lnTo>
                <a:lnTo>
                  <a:pt x="3881799" y="404659"/>
                </a:lnTo>
                <a:lnTo>
                  <a:pt x="3881799" y="400059"/>
                </a:lnTo>
                <a:lnTo>
                  <a:pt x="3917368" y="400059"/>
                </a:lnTo>
                <a:lnTo>
                  <a:pt x="3917368" y="390984"/>
                </a:lnTo>
                <a:lnTo>
                  <a:pt x="3932404" y="390984"/>
                </a:lnTo>
                <a:lnTo>
                  <a:pt x="3932404" y="388000"/>
                </a:lnTo>
                <a:lnTo>
                  <a:pt x="3936444" y="388000"/>
                </a:lnTo>
                <a:lnTo>
                  <a:pt x="3936444" y="383400"/>
                </a:lnTo>
                <a:lnTo>
                  <a:pt x="3941942" y="383400"/>
                </a:lnTo>
                <a:lnTo>
                  <a:pt x="3941942" y="378925"/>
                </a:lnTo>
                <a:lnTo>
                  <a:pt x="3947440" y="378925"/>
                </a:lnTo>
                <a:lnTo>
                  <a:pt x="3947440" y="374325"/>
                </a:lnTo>
                <a:lnTo>
                  <a:pt x="3972013" y="374325"/>
                </a:lnTo>
                <a:lnTo>
                  <a:pt x="3972013" y="368234"/>
                </a:lnTo>
                <a:lnTo>
                  <a:pt x="3996587" y="368234"/>
                </a:lnTo>
                <a:lnTo>
                  <a:pt x="3996587" y="363758"/>
                </a:lnTo>
                <a:lnTo>
                  <a:pt x="4015774" y="363758"/>
                </a:lnTo>
                <a:lnTo>
                  <a:pt x="4015774" y="359158"/>
                </a:lnTo>
                <a:lnTo>
                  <a:pt x="4030810" y="359158"/>
                </a:lnTo>
                <a:lnTo>
                  <a:pt x="4030810" y="350083"/>
                </a:lnTo>
                <a:lnTo>
                  <a:pt x="4041694" y="350083"/>
                </a:lnTo>
                <a:lnTo>
                  <a:pt x="4041694" y="345483"/>
                </a:lnTo>
                <a:lnTo>
                  <a:pt x="4045846" y="345483"/>
                </a:lnTo>
                <a:lnTo>
                  <a:pt x="4045846" y="341008"/>
                </a:lnTo>
                <a:lnTo>
                  <a:pt x="4066379" y="341008"/>
                </a:lnTo>
                <a:lnTo>
                  <a:pt x="4066379" y="336408"/>
                </a:lnTo>
                <a:lnTo>
                  <a:pt x="4071765" y="336408"/>
                </a:lnTo>
                <a:lnTo>
                  <a:pt x="4071765" y="321241"/>
                </a:lnTo>
                <a:lnTo>
                  <a:pt x="4081415" y="321241"/>
                </a:lnTo>
                <a:lnTo>
                  <a:pt x="4081415" y="315274"/>
                </a:lnTo>
                <a:lnTo>
                  <a:pt x="4125176" y="315274"/>
                </a:lnTo>
                <a:lnTo>
                  <a:pt x="4125176" y="310674"/>
                </a:lnTo>
                <a:lnTo>
                  <a:pt x="4145597" y="310674"/>
                </a:lnTo>
                <a:lnTo>
                  <a:pt x="4145597" y="306074"/>
                </a:lnTo>
                <a:lnTo>
                  <a:pt x="4151096" y="306074"/>
                </a:lnTo>
                <a:lnTo>
                  <a:pt x="4151096" y="301598"/>
                </a:lnTo>
                <a:lnTo>
                  <a:pt x="4166131" y="301598"/>
                </a:lnTo>
                <a:lnTo>
                  <a:pt x="4166131" y="295507"/>
                </a:lnTo>
                <a:lnTo>
                  <a:pt x="4175781" y="295507"/>
                </a:lnTo>
                <a:lnTo>
                  <a:pt x="4175781" y="291031"/>
                </a:lnTo>
                <a:lnTo>
                  <a:pt x="4181167" y="291031"/>
                </a:lnTo>
                <a:lnTo>
                  <a:pt x="4181167" y="284940"/>
                </a:lnTo>
                <a:lnTo>
                  <a:pt x="4190817" y="284940"/>
                </a:lnTo>
                <a:lnTo>
                  <a:pt x="4190817" y="280340"/>
                </a:lnTo>
                <a:lnTo>
                  <a:pt x="4211239" y="280340"/>
                </a:lnTo>
                <a:lnTo>
                  <a:pt x="4211239" y="274373"/>
                </a:lnTo>
                <a:lnTo>
                  <a:pt x="4215390" y="274373"/>
                </a:lnTo>
                <a:lnTo>
                  <a:pt x="4215390" y="269773"/>
                </a:lnTo>
                <a:lnTo>
                  <a:pt x="4239964" y="269773"/>
                </a:lnTo>
                <a:lnTo>
                  <a:pt x="4239964" y="263681"/>
                </a:lnTo>
                <a:lnTo>
                  <a:pt x="4315142" y="263681"/>
                </a:lnTo>
                <a:lnTo>
                  <a:pt x="4315142" y="259206"/>
                </a:lnTo>
                <a:lnTo>
                  <a:pt x="4320640" y="259206"/>
                </a:lnTo>
                <a:lnTo>
                  <a:pt x="4320640" y="251622"/>
                </a:lnTo>
                <a:lnTo>
                  <a:pt x="4354864" y="251622"/>
                </a:lnTo>
                <a:lnTo>
                  <a:pt x="4354864" y="245530"/>
                </a:lnTo>
                <a:lnTo>
                  <a:pt x="4364401" y="245530"/>
                </a:lnTo>
                <a:lnTo>
                  <a:pt x="4364401" y="239439"/>
                </a:lnTo>
                <a:lnTo>
                  <a:pt x="4369899" y="239439"/>
                </a:lnTo>
                <a:lnTo>
                  <a:pt x="4369899" y="233347"/>
                </a:lnTo>
                <a:lnTo>
                  <a:pt x="4399971" y="233347"/>
                </a:lnTo>
                <a:lnTo>
                  <a:pt x="4399971" y="222780"/>
                </a:lnTo>
                <a:lnTo>
                  <a:pt x="4430042" y="222780"/>
                </a:lnTo>
                <a:lnTo>
                  <a:pt x="4430042" y="216689"/>
                </a:lnTo>
                <a:lnTo>
                  <a:pt x="4449229" y="216689"/>
                </a:lnTo>
                <a:lnTo>
                  <a:pt x="4449229" y="203138"/>
                </a:lnTo>
                <a:lnTo>
                  <a:pt x="4469651" y="203138"/>
                </a:lnTo>
                <a:lnTo>
                  <a:pt x="4469651" y="197046"/>
                </a:lnTo>
                <a:lnTo>
                  <a:pt x="4483340" y="197046"/>
                </a:lnTo>
                <a:lnTo>
                  <a:pt x="4483340" y="190954"/>
                </a:lnTo>
                <a:lnTo>
                  <a:pt x="4494337" y="190954"/>
                </a:lnTo>
                <a:lnTo>
                  <a:pt x="4494337" y="184863"/>
                </a:lnTo>
                <a:lnTo>
                  <a:pt x="4539444" y="184863"/>
                </a:lnTo>
                <a:lnTo>
                  <a:pt x="4539444" y="169696"/>
                </a:lnTo>
                <a:lnTo>
                  <a:pt x="4603739" y="169696"/>
                </a:lnTo>
                <a:lnTo>
                  <a:pt x="4603739" y="162237"/>
                </a:lnTo>
                <a:lnTo>
                  <a:pt x="4697992" y="162237"/>
                </a:lnTo>
                <a:lnTo>
                  <a:pt x="4697992" y="154653"/>
                </a:lnTo>
                <a:lnTo>
                  <a:pt x="4728064" y="154653"/>
                </a:lnTo>
                <a:lnTo>
                  <a:pt x="4728064" y="145453"/>
                </a:lnTo>
                <a:lnTo>
                  <a:pt x="4792358" y="145453"/>
                </a:lnTo>
                <a:lnTo>
                  <a:pt x="4792358" y="136378"/>
                </a:lnTo>
                <a:lnTo>
                  <a:pt x="4803355" y="136378"/>
                </a:lnTo>
                <a:lnTo>
                  <a:pt x="4803355" y="118228"/>
                </a:lnTo>
                <a:lnTo>
                  <a:pt x="4822430" y="118228"/>
                </a:lnTo>
                <a:lnTo>
                  <a:pt x="4822430" y="100077"/>
                </a:lnTo>
                <a:lnTo>
                  <a:pt x="4852501" y="100077"/>
                </a:lnTo>
                <a:lnTo>
                  <a:pt x="4852501" y="91002"/>
                </a:lnTo>
                <a:lnTo>
                  <a:pt x="4897609" y="91002"/>
                </a:lnTo>
                <a:lnTo>
                  <a:pt x="4897609" y="80310"/>
                </a:lnTo>
                <a:lnTo>
                  <a:pt x="4907258" y="80310"/>
                </a:lnTo>
                <a:lnTo>
                  <a:pt x="4907258" y="69743"/>
                </a:lnTo>
                <a:lnTo>
                  <a:pt x="4931832" y="69743"/>
                </a:lnTo>
                <a:lnTo>
                  <a:pt x="4931832" y="59176"/>
                </a:lnTo>
                <a:lnTo>
                  <a:pt x="4957864" y="59176"/>
                </a:lnTo>
                <a:lnTo>
                  <a:pt x="4957864" y="46993"/>
                </a:lnTo>
                <a:lnTo>
                  <a:pt x="5007010" y="46993"/>
                </a:lnTo>
                <a:lnTo>
                  <a:pt x="5007010" y="31826"/>
                </a:lnTo>
                <a:lnTo>
                  <a:pt x="5210778" y="31826"/>
                </a:lnTo>
                <a:lnTo>
                  <a:pt x="5210778" y="0"/>
                </a:lnTo>
                <a:lnTo>
                  <a:pt x="5514298" y="0"/>
                </a:lnTo>
              </a:path>
            </a:pathLst>
          </a:custGeom>
          <a:noFill/>
          <a:ln w="50800" cap="rnd">
            <a:solidFill>
              <a:schemeClr val="accent5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7" name="Freeform: Shape 1926">
            <a:extLst>
              <a:ext uri="{FF2B5EF4-FFF2-40B4-BE49-F238E27FC236}">
                <a16:creationId xmlns:a16="http://schemas.microsoft.com/office/drawing/2014/main" id="{674A127E-D377-4C6B-A587-086503AFA7FE}"/>
              </a:ext>
            </a:extLst>
          </p:cNvPr>
          <p:cNvSpPr/>
          <p:nvPr/>
        </p:nvSpPr>
        <p:spPr>
          <a:xfrm>
            <a:off x="2872928" y="2781675"/>
            <a:ext cx="5448881" cy="3077522"/>
          </a:xfrm>
          <a:custGeom>
            <a:avLst/>
            <a:gdLst>
              <a:gd name="connsiteX0" fmla="*/ 0 w 5448881"/>
              <a:gd name="connsiteY0" fmla="*/ 3077523 h 3077522"/>
              <a:gd name="connsiteX1" fmla="*/ 54757 w 5448881"/>
              <a:gd name="connsiteY1" fmla="*/ 2592553 h 3077522"/>
              <a:gd name="connsiteX2" fmla="*/ 136780 w 5448881"/>
              <a:gd name="connsiteY2" fmla="*/ 2394140 h 3077522"/>
              <a:gd name="connsiteX3" fmla="*/ 246182 w 5448881"/>
              <a:gd name="connsiteY3" fmla="*/ 2222828 h 3077522"/>
              <a:gd name="connsiteX4" fmla="*/ 408882 w 5448881"/>
              <a:gd name="connsiteY4" fmla="*/ 2122875 h 3077522"/>
              <a:gd name="connsiteX5" fmla="*/ 545550 w 5448881"/>
              <a:gd name="connsiteY5" fmla="*/ 1922846 h 3077522"/>
              <a:gd name="connsiteX6" fmla="*/ 639916 w 5448881"/>
              <a:gd name="connsiteY6" fmla="*/ 1822769 h 3077522"/>
              <a:gd name="connsiteX7" fmla="*/ 790273 w 5448881"/>
              <a:gd name="connsiteY7" fmla="*/ 1737983 h 3077522"/>
              <a:gd name="connsiteX8" fmla="*/ 1050145 w 5448881"/>
              <a:gd name="connsiteY8" fmla="*/ 1537953 h 3077522"/>
              <a:gd name="connsiteX9" fmla="*/ 1225075 w 5448881"/>
              <a:gd name="connsiteY9" fmla="*/ 1451551 h 3077522"/>
              <a:gd name="connsiteX10" fmla="*/ 1430190 w 5448881"/>
              <a:gd name="connsiteY10" fmla="*/ 1310698 h 3077522"/>
              <a:gd name="connsiteX11" fmla="*/ 1662682 w 5448881"/>
              <a:gd name="connsiteY11" fmla="*/ 1225788 h 3077522"/>
              <a:gd name="connsiteX12" fmla="*/ 1784315 w 5448881"/>
              <a:gd name="connsiteY12" fmla="*/ 1168228 h 3077522"/>
              <a:gd name="connsiteX13" fmla="*/ 1860840 w 5448881"/>
              <a:gd name="connsiteY13" fmla="*/ 1083318 h 3077522"/>
              <a:gd name="connsiteX14" fmla="*/ 2247842 w 5448881"/>
              <a:gd name="connsiteY14" fmla="*/ 939356 h 3077522"/>
              <a:gd name="connsiteX15" fmla="*/ 2396852 w 5448881"/>
              <a:gd name="connsiteY15" fmla="*/ 925805 h 3077522"/>
              <a:gd name="connsiteX16" fmla="*/ 2560899 w 5448881"/>
              <a:gd name="connsiteY16" fmla="*/ 797011 h 3077522"/>
              <a:gd name="connsiteX17" fmla="*/ 2793392 w 5448881"/>
              <a:gd name="connsiteY17" fmla="*/ 769660 h 3077522"/>
              <a:gd name="connsiteX18" fmla="*/ 2901447 w 5448881"/>
              <a:gd name="connsiteY18" fmla="*/ 740943 h 3077522"/>
              <a:gd name="connsiteX19" fmla="*/ 3050458 w 5448881"/>
              <a:gd name="connsiteY19" fmla="*/ 712100 h 3077522"/>
              <a:gd name="connsiteX20" fmla="*/ 3173437 w 5448881"/>
              <a:gd name="connsiteY20" fmla="*/ 640866 h 3077522"/>
              <a:gd name="connsiteX21" fmla="*/ 3609697 w 5448881"/>
              <a:gd name="connsiteY21" fmla="*/ 527238 h 3077522"/>
              <a:gd name="connsiteX22" fmla="*/ 3732676 w 5448881"/>
              <a:gd name="connsiteY22" fmla="*/ 398443 h 3077522"/>
              <a:gd name="connsiteX23" fmla="*/ 4141558 w 5448881"/>
              <a:gd name="connsiteY23" fmla="*/ 298490 h 3077522"/>
              <a:gd name="connsiteX24" fmla="*/ 4290569 w 5448881"/>
              <a:gd name="connsiteY24" fmla="*/ 227256 h 3077522"/>
              <a:gd name="connsiteX25" fmla="*/ 4507914 w 5448881"/>
              <a:gd name="connsiteY25" fmla="*/ 213580 h 3077522"/>
              <a:gd name="connsiteX26" fmla="*/ 4754096 w 5448881"/>
              <a:gd name="connsiteY26" fmla="*/ 184863 h 3077522"/>
              <a:gd name="connsiteX27" fmla="*/ 4890764 w 5448881"/>
              <a:gd name="connsiteY27" fmla="*/ 171188 h 3077522"/>
              <a:gd name="connsiteX28" fmla="*/ 5053464 w 5448881"/>
              <a:gd name="connsiteY28" fmla="*/ 127179 h 3077522"/>
              <a:gd name="connsiteX29" fmla="*/ 5272267 w 5448881"/>
              <a:gd name="connsiteY29" fmla="*/ 86277 h 3077522"/>
              <a:gd name="connsiteX30" fmla="*/ 5385709 w 5448881"/>
              <a:gd name="connsiteY30" fmla="*/ 0 h 3077522"/>
              <a:gd name="connsiteX31" fmla="*/ 5448881 w 5448881"/>
              <a:gd name="connsiteY31" fmla="*/ 0 h 3077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448881" h="3077522">
                <a:moveTo>
                  <a:pt x="0" y="3077523"/>
                </a:moveTo>
                <a:lnTo>
                  <a:pt x="54757" y="2592553"/>
                </a:lnTo>
                <a:lnTo>
                  <a:pt x="136780" y="2394140"/>
                </a:lnTo>
                <a:lnTo>
                  <a:pt x="246182" y="2222828"/>
                </a:lnTo>
                <a:lnTo>
                  <a:pt x="408882" y="2122875"/>
                </a:lnTo>
                <a:lnTo>
                  <a:pt x="545550" y="1922846"/>
                </a:lnTo>
                <a:lnTo>
                  <a:pt x="639916" y="1822769"/>
                </a:lnTo>
                <a:lnTo>
                  <a:pt x="790273" y="1737983"/>
                </a:lnTo>
                <a:lnTo>
                  <a:pt x="1050145" y="1537953"/>
                </a:lnTo>
                <a:lnTo>
                  <a:pt x="1225075" y="1451551"/>
                </a:lnTo>
                <a:lnTo>
                  <a:pt x="1430190" y="1310698"/>
                </a:lnTo>
                <a:lnTo>
                  <a:pt x="1662682" y="1225788"/>
                </a:lnTo>
                <a:lnTo>
                  <a:pt x="1784315" y="1168228"/>
                </a:lnTo>
                <a:lnTo>
                  <a:pt x="1860840" y="1083318"/>
                </a:lnTo>
                <a:lnTo>
                  <a:pt x="2247842" y="939356"/>
                </a:lnTo>
                <a:lnTo>
                  <a:pt x="2396852" y="925805"/>
                </a:lnTo>
                <a:lnTo>
                  <a:pt x="2560899" y="797011"/>
                </a:lnTo>
                <a:lnTo>
                  <a:pt x="2793392" y="769660"/>
                </a:lnTo>
                <a:lnTo>
                  <a:pt x="2901447" y="740943"/>
                </a:lnTo>
                <a:lnTo>
                  <a:pt x="3050458" y="712100"/>
                </a:lnTo>
                <a:lnTo>
                  <a:pt x="3173437" y="640866"/>
                </a:lnTo>
                <a:lnTo>
                  <a:pt x="3609697" y="527238"/>
                </a:lnTo>
                <a:lnTo>
                  <a:pt x="3732676" y="398443"/>
                </a:lnTo>
                <a:lnTo>
                  <a:pt x="4141558" y="298490"/>
                </a:lnTo>
                <a:lnTo>
                  <a:pt x="4290569" y="227256"/>
                </a:lnTo>
                <a:lnTo>
                  <a:pt x="4507914" y="213580"/>
                </a:lnTo>
                <a:lnTo>
                  <a:pt x="4754096" y="184863"/>
                </a:lnTo>
                <a:lnTo>
                  <a:pt x="4890764" y="171188"/>
                </a:lnTo>
                <a:lnTo>
                  <a:pt x="5053464" y="127179"/>
                </a:lnTo>
                <a:lnTo>
                  <a:pt x="5272267" y="86277"/>
                </a:lnTo>
                <a:lnTo>
                  <a:pt x="5385709" y="0"/>
                </a:lnTo>
                <a:lnTo>
                  <a:pt x="5448881" y="0"/>
                </a:lnTo>
              </a:path>
            </a:pathLst>
          </a:custGeom>
          <a:noFill/>
          <a:ln w="50800" cap="rnd">
            <a:solidFill>
              <a:schemeClr val="accent5">
                <a:lumMod val="7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28" name="Freeform: Shape 1927">
            <a:extLst>
              <a:ext uri="{FF2B5EF4-FFF2-40B4-BE49-F238E27FC236}">
                <a16:creationId xmlns:a16="http://schemas.microsoft.com/office/drawing/2014/main" id="{C197697E-2D73-435D-AFEE-A6CBC4C67410}"/>
              </a:ext>
            </a:extLst>
          </p:cNvPr>
          <p:cNvSpPr/>
          <p:nvPr/>
        </p:nvSpPr>
        <p:spPr>
          <a:xfrm>
            <a:off x="2879772" y="2884611"/>
            <a:ext cx="5442036" cy="2962403"/>
          </a:xfrm>
          <a:custGeom>
            <a:avLst/>
            <a:gdLst>
              <a:gd name="connsiteX0" fmla="*/ 0 w 5442036"/>
              <a:gd name="connsiteY0" fmla="*/ 2962403 h 2962403"/>
              <a:gd name="connsiteX1" fmla="*/ 0 w 5442036"/>
              <a:gd name="connsiteY1" fmla="*/ 2948728 h 2962403"/>
              <a:gd name="connsiteX2" fmla="*/ 5498 w 5442036"/>
              <a:gd name="connsiteY2" fmla="*/ 2948728 h 2962403"/>
              <a:gd name="connsiteX3" fmla="*/ 5498 w 5442036"/>
              <a:gd name="connsiteY3" fmla="*/ 2916902 h 2962403"/>
              <a:gd name="connsiteX4" fmla="*/ 9538 w 5442036"/>
              <a:gd name="connsiteY4" fmla="*/ 2916902 h 2962403"/>
              <a:gd name="connsiteX5" fmla="*/ 9538 w 5442036"/>
              <a:gd name="connsiteY5" fmla="*/ 2900244 h 2962403"/>
              <a:gd name="connsiteX6" fmla="*/ 15036 w 5442036"/>
              <a:gd name="connsiteY6" fmla="*/ 2900244 h 2962403"/>
              <a:gd name="connsiteX7" fmla="*/ 15036 w 5442036"/>
              <a:gd name="connsiteY7" fmla="*/ 2865434 h 2962403"/>
              <a:gd name="connsiteX8" fmla="*/ 20534 w 5442036"/>
              <a:gd name="connsiteY8" fmla="*/ 2865434 h 2962403"/>
              <a:gd name="connsiteX9" fmla="*/ 20534 w 5442036"/>
              <a:gd name="connsiteY9" fmla="*/ 2847283 h 2962403"/>
              <a:gd name="connsiteX10" fmla="*/ 24573 w 5442036"/>
              <a:gd name="connsiteY10" fmla="*/ 2847283 h 2962403"/>
              <a:gd name="connsiteX11" fmla="*/ 24573 w 5442036"/>
              <a:gd name="connsiteY11" fmla="*/ 2823041 h 2962403"/>
              <a:gd name="connsiteX12" fmla="*/ 30071 w 5442036"/>
              <a:gd name="connsiteY12" fmla="*/ 2823041 h 2962403"/>
              <a:gd name="connsiteX13" fmla="*/ 30071 w 5442036"/>
              <a:gd name="connsiteY13" fmla="*/ 2801783 h 2962403"/>
              <a:gd name="connsiteX14" fmla="*/ 35570 w 5442036"/>
              <a:gd name="connsiteY14" fmla="*/ 2801783 h 2962403"/>
              <a:gd name="connsiteX15" fmla="*/ 35570 w 5442036"/>
              <a:gd name="connsiteY15" fmla="*/ 2777541 h 2962403"/>
              <a:gd name="connsiteX16" fmla="*/ 39609 w 5442036"/>
              <a:gd name="connsiteY16" fmla="*/ 2777541 h 2962403"/>
              <a:gd name="connsiteX17" fmla="*/ 39609 w 5442036"/>
              <a:gd name="connsiteY17" fmla="*/ 2759390 h 2962403"/>
              <a:gd name="connsiteX18" fmla="*/ 45107 w 5442036"/>
              <a:gd name="connsiteY18" fmla="*/ 2759390 h 2962403"/>
              <a:gd name="connsiteX19" fmla="*/ 45107 w 5442036"/>
              <a:gd name="connsiteY19" fmla="*/ 2745715 h 2962403"/>
              <a:gd name="connsiteX20" fmla="*/ 50605 w 5442036"/>
              <a:gd name="connsiteY20" fmla="*/ 2745715 h 2962403"/>
              <a:gd name="connsiteX21" fmla="*/ 50605 w 5442036"/>
              <a:gd name="connsiteY21" fmla="*/ 2719981 h 2962403"/>
              <a:gd name="connsiteX22" fmla="*/ 54757 w 5442036"/>
              <a:gd name="connsiteY22" fmla="*/ 2719981 h 2962403"/>
              <a:gd name="connsiteX23" fmla="*/ 54757 w 5442036"/>
              <a:gd name="connsiteY23" fmla="*/ 2710905 h 2962403"/>
              <a:gd name="connsiteX24" fmla="*/ 60143 w 5442036"/>
              <a:gd name="connsiteY24" fmla="*/ 2710905 h 2962403"/>
              <a:gd name="connsiteX25" fmla="*/ 60143 w 5442036"/>
              <a:gd name="connsiteY25" fmla="*/ 2697230 h 2962403"/>
              <a:gd name="connsiteX26" fmla="*/ 65641 w 5442036"/>
              <a:gd name="connsiteY26" fmla="*/ 2697230 h 2962403"/>
              <a:gd name="connsiteX27" fmla="*/ 65641 w 5442036"/>
              <a:gd name="connsiteY27" fmla="*/ 2672988 h 2962403"/>
              <a:gd name="connsiteX28" fmla="*/ 71139 w 5442036"/>
              <a:gd name="connsiteY28" fmla="*/ 2672988 h 2962403"/>
              <a:gd name="connsiteX29" fmla="*/ 71139 w 5442036"/>
              <a:gd name="connsiteY29" fmla="*/ 2657821 h 2962403"/>
              <a:gd name="connsiteX30" fmla="*/ 75179 w 5442036"/>
              <a:gd name="connsiteY30" fmla="*/ 2657821 h 2962403"/>
              <a:gd name="connsiteX31" fmla="*/ 75179 w 5442036"/>
              <a:gd name="connsiteY31" fmla="*/ 2650237 h 2962403"/>
              <a:gd name="connsiteX32" fmla="*/ 79330 w 5442036"/>
              <a:gd name="connsiteY32" fmla="*/ 2650237 h 2962403"/>
              <a:gd name="connsiteX33" fmla="*/ 79330 w 5442036"/>
              <a:gd name="connsiteY33" fmla="*/ 2642654 h 2962403"/>
              <a:gd name="connsiteX34" fmla="*/ 84828 w 5442036"/>
              <a:gd name="connsiteY34" fmla="*/ 2642654 h 2962403"/>
              <a:gd name="connsiteX35" fmla="*/ 84828 w 5442036"/>
              <a:gd name="connsiteY35" fmla="*/ 2623012 h 2962403"/>
              <a:gd name="connsiteX36" fmla="*/ 88868 w 5442036"/>
              <a:gd name="connsiteY36" fmla="*/ 2623012 h 2962403"/>
              <a:gd name="connsiteX37" fmla="*/ 88868 w 5442036"/>
              <a:gd name="connsiteY37" fmla="*/ 2601753 h 2962403"/>
              <a:gd name="connsiteX38" fmla="*/ 94366 w 5442036"/>
              <a:gd name="connsiteY38" fmla="*/ 2601753 h 2962403"/>
              <a:gd name="connsiteX39" fmla="*/ 94366 w 5442036"/>
              <a:gd name="connsiteY39" fmla="*/ 2591186 h 2962403"/>
              <a:gd name="connsiteX40" fmla="*/ 99864 w 5442036"/>
              <a:gd name="connsiteY40" fmla="*/ 2591186 h 2962403"/>
              <a:gd name="connsiteX41" fmla="*/ 99864 w 5442036"/>
              <a:gd name="connsiteY41" fmla="*/ 2573035 h 2962403"/>
              <a:gd name="connsiteX42" fmla="*/ 103904 w 5442036"/>
              <a:gd name="connsiteY42" fmla="*/ 2573035 h 2962403"/>
              <a:gd name="connsiteX43" fmla="*/ 103904 w 5442036"/>
              <a:gd name="connsiteY43" fmla="*/ 2557868 h 2962403"/>
              <a:gd name="connsiteX44" fmla="*/ 109402 w 5442036"/>
              <a:gd name="connsiteY44" fmla="*/ 2557868 h 2962403"/>
              <a:gd name="connsiteX45" fmla="*/ 109402 w 5442036"/>
              <a:gd name="connsiteY45" fmla="*/ 2548793 h 2962403"/>
              <a:gd name="connsiteX46" fmla="*/ 114900 w 5442036"/>
              <a:gd name="connsiteY46" fmla="*/ 2548793 h 2962403"/>
              <a:gd name="connsiteX47" fmla="*/ 114900 w 5442036"/>
              <a:gd name="connsiteY47" fmla="*/ 2538102 h 2962403"/>
              <a:gd name="connsiteX48" fmla="*/ 118939 w 5442036"/>
              <a:gd name="connsiteY48" fmla="*/ 2538102 h 2962403"/>
              <a:gd name="connsiteX49" fmla="*/ 118939 w 5442036"/>
              <a:gd name="connsiteY49" fmla="*/ 2530518 h 2962403"/>
              <a:gd name="connsiteX50" fmla="*/ 124437 w 5442036"/>
              <a:gd name="connsiteY50" fmla="*/ 2530518 h 2962403"/>
              <a:gd name="connsiteX51" fmla="*/ 124437 w 5442036"/>
              <a:gd name="connsiteY51" fmla="*/ 2524551 h 2962403"/>
              <a:gd name="connsiteX52" fmla="*/ 129936 w 5442036"/>
              <a:gd name="connsiteY52" fmla="*/ 2524551 h 2962403"/>
              <a:gd name="connsiteX53" fmla="*/ 129936 w 5442036"/>
              <a:gd name="connsiteY53" fmla="*/ 2518459 h 2962403"/>
              <a:gd name="connsiteX54" fmla="*/ 133975 w 5442036"/>
              <a:gd name="connsiteY54" fmla="*/ 2518459 h 2962403"/>
              <a:gd name="connsiteX55" fmla="*/ 133975 w 5442036"/>
              <a:gd name="connsiteY55" fmla="*/ 2510876 h 2962403"/>
              <a:gd name="connsiteX56" fmla="*/ 139473 w 5442036"/>
              <a:gd name="connsiteY56" fmla="*/ 2510876 h 2962403"/>
              <a:gd name="connsiteX57" fmla="*/ 139473 w 5442036"/>
              <a:gd name="connsiteY57" fmla="*/ 2503292 h 2962403"/>
              <a:gd name="connsiteX58" fmla="*/ 144971 w 5442036"/>
              <a:gd name="connsiteY58" fmla="*/ 2503292 h 2962403"/>
              <a:gd name="connsiteX59" fmla="*/ 144971 w 5442036"/>
              <a:gd name="connsiteY59" fmla="*/ 2489617 h 2962403"/>
              <a:gd name="connsiteX60" fmla="*/ 149011 w 5442036"/>
              <a:gd name="connsiteY60" fmla="*/ 2489617 h 2962403"/>
              <a:gd name="connsiteX61" fmla="*/ 149011 w 5442036"/>
              <a:gd name="connsiteY61" fmla="*/ 2480542 h 2962403"/>
              <a:gd name="connsiteX62" fmla="*/ 154509 w 5442036"/>
              <a:gd name="connsiteY62" fmla="*/ 2480542 h 2962403"/>
              <a:gd name="connsiteX63" fmla="*/ 154509 w 5442036"/>
              <a:gd name="connsiteY63" fmla="*/ 2476066 h 2962403"/>
              <a:gd name="connsiteX64" fmla="*/ 160007 w 5442036"/>
              <a:gd name="connsiteY64" fmla="*/ 2476066 h 2962403"/>
              <a:gd name="connsiteX65" fmla="*/ 160007 w 5442036"/>
              <a:gd name="connsiteY65" fmla="*/ 2468483 h 2962403"/>
              <a:gd name="connsiteX66" fmla="*/ 164047 w 5442036"/>
              <a:gd name="connsiteY66" fmla="*/ 2468483 h 2962403"/>
              <a:gd name="connsiteX67" fmla="*/ 164047 w 5442036"/>
              <a:gd name="connsiteY67" fmla="*/ 2462391 h 2962403"/>
              <a:gd name="connsiteX68" fmla="*/ 169545 w 5442036"/>
              <a:gd name="connsiteY68" fmla="*/ 2462391 h 2962403"/>
              <a:gd name="connsiteX69" fmla="*/ 169545 w 5442036"/>
              <a:gd name="connsiteY69" fmla="*/ 2451824 h 2962403"/>
              <a:gd name="connsiteX70" fmla="*/ 175043 w 5442036"/>
              <a:gd name="connsiteY70" fmla="*/ 2451824 h 2962403"/>
              <a:gd name="connsiteX71" fmla="*/ 175043 w 5442036"/>
              <a:gd name="connsiteY71" fmla="*/ 2448716 h 2962403"/>
              <a:gd name="connsiteX72" fmla="*/ 180541 w 5442036"/>
              <a:gd name="connsiteY72" fmla="*/ 2448716 h 2962403"/>
              <a:gd name="connsiteX73" fmla="*/ 180541 w 5442036"/>
              <a:gd name="connsiteY73" fmla="*/ 2441133 h 2962403"/>
              <a:gd name="connsiteX74" fmla="*/ 184580 w 5442036"/>
              <a:gd name="connsiteY74" fmla="*/ 2441133 h 2962403"/>
              <a:gd name="connsiteX75" fmla="*/ 184580 w 5442036"/>
              <a:gd name="connsiteY75" fmla="*/ 2438149 h 2962403"/>
              <a:gd name="connsiteX76" fmla="*/ 190079 w 5442036"/>
              <a:gd name="connsiteY76" fmla="*/ 2438149 h 2962403"/>
              <a:gd name="connsiteX77" fmla="*/ 190079 w 5442036"/>
              <a:gd name="connsiteY77" fmla="*/ 2430566 h 2962403"/>
              <a:gd name="connsiteX78" fmla="*/ 195577 w 5442036"/>
              <a:gd name="connsiteY78" fmla="*/ 2430566 h 2962403"/>
              <a:gd name="connsiteX79" fmla="*/ 195577 w 5442036"/>
              <a:gd name="connsiteY79" fmla="*/ 2425966 h 2962403"/>
              <a:gd name="connsiteX80" fmla="*/ 198270 w 5442036"/>
              <a:gd name="connsiteY80" fmla="*/ 2425966 h 2962403"/>
              <a:gd name="connsiteX81" fmla="*/ 198270 w 5442036"/>
              <a:gd name="connsiteY81" fmla="*/ 2422982 h 2962403"/>
              <a:gd name="connsiteX82" fmla="*/ 203768 w 5442036"/>
              <a:gd name="connsiteY82" fmla="*/ 2422982 h 2962403"/>
              <a:gd name="connsiteX83" fmla="*/ 203768 w 5442036"/>
              <a:gd name="connsiteY83" fmla="*/ 2419998 h 2962403"/>
              <a:gd name="connsiteX84" fmla="*/ 209154 w 5442036"/>
              <a:gd name="connsiteY84" fmla="*/ 2419998 h 2962403"/>
              <a:gd name="connsiteX85" fmla="*/ 209154 w 5442036"/>
              <a:gd name="connsiteY85" fmla="*/ 2412415 h 2962403"/>
              <a:gd name="connsiteX86" fmla="*/ 213305 w 5442036"/>
              <a:gd name="connsiteY86" fmla="*/ 2412415 h 2962403"/>
              <a:gd name="connsiteX87" fmla="*/ 213305 w 5442036"/>
              <a:gd name="connsiteY87" fmla="*/ 2406323 h 2962403"/>
              <a:gd name="connsiteX88" fmla="*/ 218804 w 5442036"/>
              <a:gd name="connsiteY88" fmla="*/ 2406323 h 2962403"/>
              <a:gd name="connsiteX89" fmla="*/ 218804 w 5442036"/>
              <a:gd name="connsiteY89" fmla="*/ 2395756 h 2962403"/>
              <a:gd name="connsiteX90" fmla="*/ 224302 w 5442036"/>
              <a:gd name="connsiteY90" fmla="*/ 2395756 h 2962403"/>
              <a:gd name="connsiteX91" fmla="*/ 224302 w 5442036"/>
              <a:gd name="connsiteY91" fmla="*/ 2392648 h 2962403"/>
              <a:gd name="connsiteX92" fmla="*/ 228341 w 5442036"/>
              <a:gd name="connsiteY92" fmla="*/ 2392648 h 2962403"/>
              <a:gd name="connsiteX93" fmla="*/ 228341 w 5442036"/>
              <a:gd name="connsiteY93" fmla="*/ 2388173 h 2962403"/>
              <a:gd name="connsiteX94" fmla="*/ 233839 w 5442036"/>
              <a:gd name="connsiteY94" fmla="*/ 2388173 h 2962403"/>
              <a:gd name="connsiteX95" fmla="*/ 233839 w 5442036"/>
              <a:gd name="connsiteY95" fmla="*/ 2382081 h 2962403"/>
              <a:gd name="connsiteX96" fmla="*/ 243377 w 5442036"/>
              <a:gd name="connsiteY96" fmla="*/ 2382081 h 2962403"/>
              <a:gd name="connsiteX97" fmla="*/ 243377 w 5442036"/>
              <a:gd name="connsiteY97" fmla="*/ 2374497 h 2962403"/>
              <a:gd name="connsiteX98" fmla="*/ 248875 w 5442036"/>
              <a:gd name="connsiteY98" fmla="*/ 2374497 h 2962403"/>
              <a:gd name="connsiteX99" fmla="*/ 248875 w 5442036"/>
              <a:gd name="connsiteY99" fmla="*/ 2373006 h 2962403"/>
              <a:gd name="connsiteX100" fmla="*/ 254373 w 5442036"/>
              <a:gd name="connsiteY100" fmla="*/ 2373006 h 2962403"/>
              <a:gd name="connsiteX101" fmla="*/ 254373 w 5442036"/>
              <a:gd name="connsiteY101" fmla="*/ 2363930 h 2962403"/>
              <a:gd name="connsiteX102" fmla="*/ 258413 w 5442036"/>
              <a:gd name="connsiteY102" fmla="*/ 2363930 h 2962403"/>
              <a:gd name="connsiteX103" fmla="*/ 258413 w 5442036"/>
              <a:gd name="connsiteY103" fmla="*/ 2360822 h 2962403"/>
              <a:gd name="connsiteX104" fmla="*/ 263911 w 5442036"/>
              <a:gd name="connsiteY104" fmla="*/ 2360822 h 2962403"/>
              <a:gd name="connsiteX105" fmla="*/ 263911 w 5442036"/>
              <a:gd name="connsiteY105" fmla="*/ 2357839 h 2962403"/>
              <a:gd name="connsiteX106" fmla="*/ 269409 w 5442036"/>
              <a:gd name="connsiteY106" fmla="*/ 2357839 h 2962403"/>
              <a:gd name="connsiteX107" fmla="*/ 269409 w 5442036"/>
              <a:gd name="connsiteY107" fmla="*/ 2350255 h 2962403"/>
              <a:gd name="connsiteX108" fmla="*/ 273448 w 5442036"/>
              <a:gd name="connsiteY108" fmla="*/ 2350255 h 2962403"/>
              <a:gd name="connsiteX109" fmla="*/ 273448 w 5442036"/>
              <a:gd name="connsiteY109" fmla="*/ 2347271 h 2962403"/>
              <a:gd name="connsiteX110" fmla="*/ 284445 w 5442036"/>
              <a:gd name="connsiteY110" fmla="*/ 2347271 h 2962403"/>
              <a:gd name="connsiteX111" fmla="*/ 284445 w 5442036"/>
              <a:gd name="connsiteY111" fmla="*/ 2342672 h 2962403"/>
              <a:gd name="connsiteX112" fmla="*/ 288484 w 5442036"/>
              <a:gd name="connsiteY112" fmla="*/ 2342672 h 2962403"/>
              <a:gd name="connsiteX113" fmla="*/ 288484 w 5442036"/>
              <a:gd name="connsiteY113" fmla="*/ 2338072 h 2962403"/>
              <a:gd name="connsiteX114" fmla="*/ 299480 w 5442036"/>
              <a:gd name="connsiteY114" fmla="*/ 2338072 h 2962403"/>
              <a:gd name="connsiteX115" fmla="*/ 299480 w 5442036"/>
              <a:gd name="connsiteY115" fmla="*/ 2333596 h 2962403"/>
              <a:gd name="connsiteX116" fmla="*/ 304866 w 5442036"/>
              <a:gd name="connsiteY116" fmla="*/ 2333596 h 2962403"/>
              <a:gd name="connsiteX117" fmla="*/ 304866 w 5442036"/>
              <a:gd name="connsiteY117" fmla="*/ 2328997 h 2962403"/>
              <a:gd name="connsiteX118" fmla="*/ 309018 w 5442036"/>
              <a:gd name="connsiteY118" fmla="*/ 2328997 h 2962403"/>
              <a:gd name="connsiteX119" fmla="*/ 309018 w 5442036"/>
              <a:gd name="connsiteY119" fmla="*/ 2318430 h 2962403"/>
              <a:gd name="connsiteX120" fmla="*/ 314516 w 5442036"/>
              <a:gd name="connsiteY120" fmla="*/ 2318430 h 2962403"/>
              <a:gd name="connsiteX121" fmla="*/ 314516 w 5442036"/>
              <a:gd name="connsiteY121" fmla="*/ 2315446 h 2962403"/>
              <a:gd name="connsiteX122" fmla="*/ 319902 w 5442036"/>
              <a:gd name="connsiteY122" fmla="*/ 2315446 h 2962403"/>
              <a:gd name="connsiteX123" fmla="*/ 319902 w 5442036"/>
              <a:gd name="connsiteY123" fmla="*/ 2310846 h 2962403"/>
              <a:gd name="connsiteX124" fmla="*/ 333591 w 5442036"/>
              <a:gd name="connsiteY124" fmla="*/ 2310846 h 2962403"/>
              <a:gd name="connsiteX125" fmla="*/ 333591 w 5442036"/>
              <a:gd name="connsiteY125" fmla="*/ 2300279 h 2962403"/>
              <a:gd name="connsiteX126" fmla="*/ 343241 w 5442036"/>
              <a:gd name="connsiteY126" fmla="*/ 2300279 h 2962403"/>
              <a:gd name="connsiteX127" fmla="*/ 343241 w 5442036"/>
              <a:gd name="connsiteY127" fmla="*/ 2297171 h 2962403"/>
              <a:gd name="connsiteX128" fmla="*/ 348627 w 5442036"/>
              <a:gd name="connsiteY128" fmla="*/ 2297171 h 2962403"/>
              <a:gd name="connsiteX129" fmla="*/ 348627 w 5442036"/>
              <a:gd name="connsiteY129" fmla="*/ 2285112 h 2962403"/>
              <a:gd name="connsiteX130" fmla="*/ 352779 w 5442036"/>
              <a:gd name="connsiteY130" fmla="*/ 2285112 h 2962403"/>
              <a:gd name="connsiteX131" fmla="*/ 352779 w 5442036"/>
              <a:gd name="connsiteY131" fmla="*/ 2280512 h 2962403"/>
              <a:gd name="connsiteX132" fmla="*/ 358277 w 5442036"/>
              <a:gd name="connsiteY132" fmla="*/ 2280512 h 2962403"/>
              <a:gd name="connsiteX133" fmla="*/ 358277 w 5442036"/>
              <a:gd name="connsiteY133" fmla="*/ 2277529 h 2962403"/>
              <a:gd name="connsiteX134" fmla="*/ 363663 w 5442036"/>
              <a:gd name="connsiteY134" fmla="*/ 2277529 h 2962403"/>
              <a:gd name="connsiteX135" fmla="*/ 363663 w 5442036"/>
              <a:gd name="connsiteY135" fmla="*/ 2269945 h 2962403"/>
              <a:gd name="connsiteX136" fmla="*/ 367814 w 5442036"/>
              <a:gd name="connsiteY136" fmla="*/ 2269945 h 2962403"/>
              <a:gd name="connsiteX137" fmla="*/ 367814 w 5442036"/>
              <a:gd name="connsiteY137" fmla="*/ 2262362 h 2962403"/>
              <a:gd name="connsiteX138" fmla="*/ 373313 w 5442036"/>
              <a:gd name="connsiteY138" fmla="*/ 2262362 h 2962403"/>
              <a:gd name="connsiteX139" fmla="*/ 373313 w 5442036"/>
              <a:gd name="connsiteY139" fmla="*/ 2253286 h 2962403"/>
              <a:gd name="connsiteX140" fmla="*/ 378698 w 5442036"/>
              <a:gd name="connsiteY140" fmla="*/ 2253286 h 2962403"/>
              <a:gd name="connsiteX141" fmla="*/ 378698 w 5442036"/>
              <a:gd name="connsiteY141" fmla="*/ 2245703 h 2962403"/>
              <a:gd name="connsiteX142" fmla="*/ 382850 w 5442036"/>
              <a:gd name="connsiteY142" fmla="*/ 2245703 h 2962403"/>
              <a:gd name="connsiteX143" fmla="*/ 382850 w 5442036"/>
              <a:gd name="connsiteY143" fmla="*/ 2242719 h 2962403"/>
              <a:gd name="connsiteX144" fmla="*/ 388348 w 5442036"/>
              <a:gd name="connsiteY144" fmla="*/ 2242719 h 2962403"/>
              <a:gd name="connsiteX145" fmla="*/ 388348 w 5442036"/>
              <a:gd name="connsiteY145" fmla="*/ 2232028 h 2962403"/>
              <a:gd name="connsiteX146" fmla="*/ 393734 w 5442036"/>
              <a:gd name="connsiteY146" fmla="*/ 2232028 h 2962403"/>
              <a:gd name="connsiteX147" fmla="*/ 393734 w 5442036"/>
              <a:gd name="connsiteY147" fmla="*/ 2221460 h 2962403"/>
              <a:gd name="connsiteX148" fmla="*/ 397886 w 5442036"/>
              <a:gd name="connsiteY148" fmla="*/ 2221460 h 2962403"/>
              <a:gd name="connsiteX149" fmla="*/ 397886 w 5442036"/>
              <a:gd name="connsiteY149" fmla="*/ 2218352 h 2962403"/>
              <a:gd name="connsiteX150" fmla="*/ 403384 w 5442036"/>
              <a:gd name="connsiteY150" fmla="*/ 2218352 h 2962403"/>
              <a:gd name="connsiteX151" fmla="*/ 403384 w 5442036"/>
              <a:gd name="connsiteY151" fmla="*/ 2213877 h 2962403"/>
              <a:gd name="connsiteX152" fmla="*/ 408882 w 5442036"/>
              <a:gd name="connsiteY152" fmla="*/ 2213877 h 2962403"/>
              <a:gd name="connsiteX153" fmla="*/ 408882 w 5442036"/>
              <a:gd name="connsiteY153" fmla="*/ 2210893 h 2962403"/>
              <a:gd name="connsiteX154" fmla="*/ 412922 w 5442036"/>
              <a:gd name="connsiteY154" fmla="*/ 2210893 h 2962403"/>
              <a:gd name="connsiteX155" fmla="*/ 412922 w 5442036"/>
              <a:gd name="connsiteY155" fmla="*/ 2203310 h 2962403"/>
              <a:gd name="connsiteX156" fmla="*/ 418420 w 5442036"/>
              <a:gd name="connsiteY156" fmla="*/ 2203310 h 2962403"/>
              <a:gd name="connsiteX157" fmla="*/ 418420 w 5442036"/>
              <a:gd name="connsiteY157" fmla="*/ 2197218 h 2962403"/>
              <a:gd name="connsiteX158" fmla="*/ 423918 w 5442036"/>
              <a:gd name="connsiteY158" fmla="*/ 2197218 h 2962403"/>
              <a:gd name="connsiteX159" fmla="*/ 423918 w 5442036"/>
              <a:gd name="connsiteY159" fmla="*/ 2192618 h 2962403"/>
              <a:gd name="connsiteX160" fmla="*/ 433455 w 5442036"/>
              <a:gd name="connsiteY160" fmla="*/ 2192618 h 2962403"/>
              <a:gd name="connsiteX161" fmla="*/ 433455 w 5442036"/>
              <a:gd name="connsiteY161" fmla="*/ 2180559 h 2962403"/>
              <a:gd name="connsiteX162" fmla="*/ 447145 w 5442036"/>
              <a:gd name="connsiteY162" fmla="*/ 2180559 h 2962403"/>
              <a:gd name="connsiteX163" fmla="*/ 447145 w 5442036"/>
              <a:gd name="connsiteY163" fmla="*/ 2175960 h 2962403"/>
              <a:gd name="connsiteX164" fmla="*/ 462180 w 5442036"/>
              <a:gd name="connsiteY164" fmla="*/ 2175960 h 2962403"/>
              <a:gd name="connsiteX165" fmla="*/ 462180 w 5442036"/>
              <a:gd name="connsiteY165" fmla="*/ 2172976 h 2962403"/>
              <a:gd name="connsiteX166" fmla="*/ 467679 w 5442036"/>
              <a:gd name="connsiteY166" fmla="*/ 2172976 h 2962403"/>
              <a:gd name="connsiteX167" fmla="*/ 467679 w 5442036"/>
              <a:gd name="connsiteY167" fmla="*/ 2171484 h 2962403"/>
              <a:gd name="connsiteX168" fmla="*/ 473064 w 5442036"/>
              <a:gd name="connsiteY168" fmla="*/ 2171484 h 2962403"/>
              <a:gd name="connsiteX169" fmla="*/ 473064 w 5442036"/>
              <a:gd name="connsiteY169" fmla="*/ 2165392 h 2962403"/>
              <a:gd name="connsiteX170" fmla="*/ 482714 w 5442036"/>
              <a:gd name="connsiteY170" fmla="*/ 2165392 h 2962403"/>
              <a:gd name="connsiteX171" fmla="*/ 482714 w 5442036"/>
              <a:gd name="connsiteY171" fmla="*/ 2160793 h 2962403"/>
              <a:gd name="connsiteX172" fmla="*/ 488100 w 5442036"/>
              <a:gd name="connsiteY172" fmla="*/ 2160793 h 2962403"/>
              <a:gd name="connsiteX173" fmla="*/ 488100 w 5442036"/>
              <a:gd name="connsiteY173" fmla="*/ 2154826 h 2962403"/>
              <a:gd name="connsiteX174" fmla="*/ 492252 w 5442036"/>
              <a:gd name="connsiteY174" fmla="*/ 2154826 h 2962403"/>
              <a:gd name="connsiteX175" fmla="*/ 492252 w 5442036"/>
              <a:gd name="connsiteY175" fmla="*/ 2147242 h 2962403"/>
              <a:gd name="connsiteX176" fmla="*/ 497750 w 5442036"/>
              <a:gd name="connsiteY176" fmla="*/ 2147242 h 2962403"/>
              <a:gd name="connsiteX177" fmla="*/ 497750 w 5442036"/>
              <a:gd name="connsiteY177" fmla="*/ 2144134 h 2962403"/>
              <a:gd name="connsiteX178" fmla="*/ 503136 w 5442036"/>
              <a:gd name="connsiteY178" fmla="*/ 2144134 h 2962403"/>
              <a:gd name="connsiteX179" fmla="*/ 503136 w 5442036"/>
              <a:gd name="connsiteY179" fmla="*/ 2135059 h 2962403"/>
              <a:gd name="connsiteX180" fmla="*/ 507288 w 5442036"/>
              <a:gd name="connsiteY180" fmla="*/ 2135059 h 2962403"/>
              <a:gd name="connsiteX181" fmla="*/ 507288 w 5442036"/>
              <a:gd name="connsiteY181" fmla="*/ 2133567 h 2962403"/>
              <a:gd name="connsiteX182" fmla="*/ 512786 w 5442036"/>
              <a:gd name="connsiteY182" fmla="*/ 2133567 h 2962403"/>
              <a:gd name="connsiteX183" fmla="*/ 512786 w 5442036"/>
              <a:gd name="connsiteY183" fmla="*/ 2125983 h 2962403"/>
              <a:gd name="connsiteX184" fmla="*/ 518172 w 5442036"/>
              <a:gd name="connsiteY184" fmla="*/ 2125983 h 2962403"/>
              <a:gd name="connsiteX185" fmla="*/ 518172 w 5442036"/>
              <a:gd name="connsiteY185" fmla="*/ 2115416 h 2962403"/>
              <a:gd name="connsiteX186" fmla="*/ 522323 w 5442036"/>
              <a:gd name="connsiteY186" fmla="*/ 2115416 h 2962403"/>
              <a:gd name="connsiteX187" fmla="*/ 522323 w 5442036"/>
              <a:gd name="connsiteY187" fmla="*/ 2112308 h 2962403"/>
              <a:gd name="connsiteX188" fmla="*/ 538706 w 5442036"/>
              <a:gd name="connsiteY188" fmla="*/ 2112308 h 2962403"/>
              <a:gd name="connsiteX189" fmla="*/ 538706 w 5442036"/>
              <a:gd name="connsiteY189" fmla="*/ 2106341 h 2962403"/>
              <a:gd name="connsiteX190" fmla="*/ 548243 w 5442036"/>
              <a:gd name="connsiteY190" fmla="*/ 2106341 h 2962403"/>
              <a:gd name="connsiteX191" fmla="*/ 548243 w 5442036"/>
              <a:gd name="connsiteY191" fmla="*/ 2103233 h 2962403"/>
              <a:gd name="connsiteX192" fmla="*/ 553741 w 5442036"/>
              <a:gd name="connsiteY192" fmla="*/ 2103233 h 2962403"/>
              <a:gd name="connsiteX193" fmla="*/ 553741 w 5442036"/>
              <a:gd name="connsiteY193" fmla="*/ 2100249 h 2962403"/>
              <a:gd name="connsiteX194" fmla="*/ 563279 w 5442036"/>
              <a:gd name="connsiteY194" fmla="*/ 2100249 h 2962403"/>
              <a:gd name="connsiteX195" fmla="*/ 563279 w 5442036"/>
              <a:gd name="connsiteY195" fmla="*/ 2098757 h 2962403"/>
              <a:gd name="connsiteX196" fmla="*/ 567430 w 5442036"/>
              <a:gd name="connsiteY196" fmla="*/ 2098757 h 2962403"/>
              <a:gd name="connsiteX197" fmla="*/ 567430 w 5442036"/>
              <a:gd name="connsiteY197" fmla="*/ 2088066 h 2962403"/>
              <a:gd name="connsiteX198" fmla="*/ 576968 w 5442036"/>
              <a:gd name="connsiteY198" fmla="*/ 2088066 h 2962403"/>
              <a:gd name="connsiteX199" fmla="*/ 576968 w 5442036"/>
              <a:gd name="connsiteY199" fmla="*/ 2085082 h 2962403"/>
              <a:gd name="connsiteX200" fmla="*/ 586618 w 5442036"/>
              <a:gd name="connsiteY200" fmla="*/ 2085082 h 2962403"/>
              <a:gd name="connsiteX201" fmla="*/ 586618 w 5442036"/>
              <a:gd name="connsiteY201" fmla="*/ 2080482 h 2962403"/>
              <a:gd name="connsiteX202" fmla="*/ 597502 w 5442036"/>
              <a:gd name="connsiteY202" fmla="*/ 2080482 h 2962403"/>
              <a:gd name="connsiteX203" fmla="*/ 597502 w 5442036"/>
              <a:gd name="connsiteY203" fmla="*/ 2077499 h 2962403"/>
              <a:gd name="connsiteX204" fmla="*/ 601654 w 5442036"/>
              <a:gd name="connsiteY204" fmla="*/ 2077499 h 2962403"/>
              <a:gd name="connsiteX205" fmla="*/ 601654 w 5442036"/>
              <a:gd name="connsiteY205" fmla="*/ 2074515 h 2962403"/>
              <a:gd name="connsiteX206" fmla="*/ 607040 w 5442036"/>
              <a:gd name="connsiteY206" fmla="*/ 2074515 h 2962403"/>
              <a:gd name="connsiteX207" fmla="*/ 607040 w 5442036"/>
              <a:gd name="connsiteY207" fmla="*/ 2069915 h 2962403"/>
              <a:gd name="connsiteX208" fmla="*/ 612538 w 5442036"/>
              <a:gd name="connsiteY208" fmla="*/ 2069915 h 2962403"/>
              <a:gd name="connsiteX209" fmla="*/ 612538 w 5442036"/>
              <a:gd name="connsiteY209" fmla="*/ 2068423 h 2962403"/>
              <a:gd name="connsiteX210" fmla="*/ 616689 w 5442036"/>
              <a:gd name="connsiteY210" fmla="*/ 2068423 h 2962403"/>
              <a:gd name="connsiteX211" fmla="*/ 616689 w 5442036"/>
              <a:gd name="connsiteY211" fmla="*/ 2060840 h 2962403"/>
              <a:gd name="connsiteX212" fmla="*/ 622075 w 5442036"/>
              <a:gd name="connsiteY212" fmla="*/ 2060840 h 2962403"/>
              <a:gd name="connsiteX213" fmla="*/ 622075 w 5442036"/>
              <a:gd name="connsiteY213" fmla="*/ 2054748 h 2962403"/>
              <a:gd name="connsiteX214" fmla="*/ 627573 w 5442036"/>
              <a:gd name="connsiteY214" fmla="*/ 2054748 h 2962403"/>
              <a:gd name="connsiteX215" fmla="*/ 627573 w 5442036"/>
              <a:gd name="connsiteY215" fmla="*/ 2053256 h 2962403"/>
              <a:gd name="connsiteX216" fmla="*/ 637111 w 5442036"/>
              <a:gd name="connsiteY216" fmla="*/ 2053256 h 2962403"/>
              <a:gd name="connsiteX217" fmla="*/ 637111 w 5442036"/>
              <a:gd name="connsiteY217" fmla="*/ 2050273 h 2962403"/>
              <a:gd name="connsiteX218" fmla="*/ 642609 w 5442036"/>
              <a:gd name="connsiteY218" fmla="*/ 2050273 h 2962403"/>
              <a:gd name="connsiteX219" fmla="*/ 642609 w 5442036"/>
              <a:gd name="connsiteY219" fmla="*/ 2047165 h 2962403"/>
              <a:gd name="connsiteX220" fmla="*/ 652259 w 5442036"/>
              <a:gd name="connsiteY220" fmla="*/ 2047165 h 2962403"/>
              <a:gd name="connsiteX221" fmla="*/ 652259 w 5442036"/>
              <a:gd name="connsiteY221" fmla="*/ 2042689 h 2962403"/>
              <a:gd name="connsiteX222" fmla="*/ 657645 w 5442036"/>
              <a:gd name="connsiteY222" fmla="*/ 2042689 h 2962403"/>
              <a:gd name="connsiteX223" fmla="*/ 657645 w 5442036"/>
              <a:gd name="connsiteY223" fmla="*/ 2036598 h 2962403"/>
              <a:gd name="connsiteX224" fmla="*/ 667295 w 5442036"/>
              <a:gd name="connsiteY224" fmla="*/ 2036598 h 2962403"/>
              <a:gd name="connsiteX225" fmla="*/ 667295 w 5442036"/>
              <a:gd name="connsiteY225" fmla="*/ 2031998 h 2962403"/>
              <a:gd name="connsiteX226" fmla="*/ 678179 w 5442036"/>
              <a:gd name="connsiteY226" fmla="*/ 2031998 h 2962403"/>
              <a:gd name="connsiteX227" fmla="*/ 678179 w 5442036"/>
              <a:gd name="connsiteY227" fmla="*/ 2029014 h 2962403"/>
              <a:gd name="connsiteX228" fmla="*/ 691868 w 5442036"/>
              <a:gd name="connsiteY228" fmla="*/ 2029014 h 2962403"/>
              <a:gd name="connsiteX229" fmla="*/ 691868 w 5442036"/>
              <a:gd name="connsiteY229" fmla="*/ 2019939 h 2962403"/>
              <a:gd name="connsiteX230" fmla="*/ 695907 w 5442036"/>
              <a:gd name="connsiteY230" fmla="*/ 2019939 h 2962403"/>
              <a:gd name="connsiteX231" fmla="*/ 695907 w 5442036"/>
              <a:gd name="connsiteY231" fmla="*/ 2018447 h 2962403"/>
              <a:gd name="connsiteX232" fmla="*/ 701406 w 5442036"/>
              <a:gd name="connsiteY232" fmla="*/ 2018447 h 2962403"/>
              <a:gd name="connsiteX233" fmla="*/ 701406 w 5442036"/>
              <a:gd name="connsiteY233" fmla="*/ 2015339 h 2962403"/>
              <a:gd name="connsiteX234" fmla="*/ 706904 w 5442036"/>
              <a:gd name="connsiteY234" fmla="*/ 2015339 h 2962403"/>
              <a:gd name="connsiteX235" fmla="*/ 706904 w 5442036"/>
              <a:gd name="connsiteY235" fmla="*/ 2010864 h 2962403"/>
              <a:gd name="connsiteX236" fmla="*/ 711055 w 5442036"/>
              <a:gd name="connsiteY236" fmla="*/ 2010864 h 2962403"/>
              <a:gd name="connsiteX237" fmla="*/ 711055 w 5442036"/>
              <a:gd name="connsiteY237" fmla="*/ 2007756 h 2962403"/>
              <a:gd name="connsiteX238" fmla="*/ 716441 w 5442036"/>
              <a:gd name="connsiteY238" fmla="*/ 2007756 h 2962403"/>
              <a:gd name="connsiteX239" fmla="*/ 716441 w 5442036"/>
              <a:gd name="connsiteY239" fmla="*/ 2001789 h 2962403"/>
              <a:gd name="connsiteX240" fmla="*/ 721939 w 5442036"/>
              <a:gd name="connsiteY240" fmla="*/ 2001789 h 2962403"/>
              <a:gd name="connsiteX241" fmla="*/ 721939 w 5442036"/>
              <a:gd name="connsiteY241" fmla="*/ 1997188 h 2962403"/>
              <a:gd name="connsiteX242" fmla="*/ 726091 w 5442036"/>
              <a:gd name="connsiteY242" fmla="*/ 1997188 h 2962403"/>
              <a:gd name="connsiteX243" fmla="*/ 726091 w 5442036"/>
              <a:gd name="connsiteY243" fmla="*/ 1988113 h 2962403"/>
              <a:gd name="connsiteX244" fmla="*/ 731477 w 5442036"/>
              <a:gd name="connsiteY244" fmla="*/ 1988113 h 2962403"/>
              <a:gd name="connsiteX245" fmla="*/ 731477 w 5442036"/>
              <a:gd name="connsiteY245" fmla="*/ 1983514 h 2962403"/>
              <a:gd name="connsiteX246" fmla="*/ 736975 w 5442036"/>
              <a:gd name="connsiteY246" fmla="*/ 1983514 h 2962403"/>
              <a:gd name="connsiteX247" fmla="*/ 736975 w 5442036"/>
              <a:gd name="connsiteY247" fmla="*/ 1977422 h 2962403"/>
              <a:gd name="connsiteX248" fmla="*/ 741127 w 5442036"/>
              <a:gd name="connsiteY248" fmla="*/ 1977422 h 2962403"/>
              <a:gd name="connsiteX249" fmla="*/ 741127 w 5442036"/>
              <a:gd name="connsiteY249" fmla="*/ 1969962 h 2962403"/>
              <a:gd name="connsiteX250" fmla="*/ 746513 w 5442036"/>
              <a:gd name="connsiteY250" fmla="*/ 1969962 h 2962403"/>
              <a:gd name="connsiteX251" fmla="*/ 746513 w 5442036"/>
              <a:gd name="connsiteY251" fmla="*/ 1966854 h 2962403"/>
              <a:gd name="connsiteX252" fmla="*/ 752011 w 5442036"/>
              <a:gd name="connsiteY252" fmla="*/ 1966854 h 2962403"/>
              <a:gd name="connsiteX253" fmla="*/ 752011 w 5442036"/>
              <a:gd name="connsiteY253" fmla="*/ 1956288 h 2962403"/>
              <a:gd name="connsiteX254" fmla="*/ 761549 w 5442036"/>
              <a:gd name="connsiteY254" fmla="*/ 1956288 h 2962403"/>
              <a:gd name="connsiteX255" fmla="*/ 771198 w 5442036"/>
              <a:gd name="connsiteY255" fmla="*/ 1956288 h 2962403"/>
              <a:gd name="connsiteX256" fmla="*/ 771198 w 5442036"/>
              <a:gd name="connsiteY256" fmla="*/ 1953180 h 2962403"/>
              <a:gd name="connsiteX257" fmla="*/ 776584 w 5442036"/>
              <a:gd name="connsiteY257" fmla="*/ 1953180 h 2962403"/>
              <a:gd name="connsiteX258" fmla="*/ 776584 w 5442036"/>
              <a:gd name="connsiteY258" fmla="*/ 1948704 h 2962403"/>
              <a:gd name="connsiteX259" fmla="*/ 782082 w 5442036"/>
              <a:gd name="connsiteY259" fmla="*/ 1948704 h 2962403"/>
              <a:gd name="connsiteX260" fmla="*/ 782082 w 5442036"/>
              <a:gd name="connsiteY260" fmla="*/ 1939629 h 2962403"/>
              <a:gd name="connsiteX261" fmla="*/ 787581 w 5442036"/>
              <a:gd name="connsiteY261" fmla="*/ 1939629 h 2962403"/>
              <a:gd name="connsiteX262" fmla="*/ 787581 w 5442036"/>
              <a:gd name="connsiteY262" fmla="*/ 1938137 h 2962403"/>
              <a:gd name="connsiteX263" fmla="*/ 791620 w 5442036"/>
              <a:gd name="connsiteY263" fmla="*/ 1938137 h 2962403"/>
              <a:gd name="connsiteX264" fmla="*/ 791620 w 5442036"/>
              <a:gd name="connsiteY264" fmla="*/ 1935029 h 2962403"/>
              <a:gd name="connsiteX265" fmla="*/ 802616 w 5442036"/>
              <a:gd name="connsiteY265" fmla="*/ 1935029 h 2962403"/>
              <a:gd name="connsiteX266" fmla="*/ 802616 w 5442036"/>
              <a:gd name="connsiteY266" fmla="*/ 1930553 h 2962403"/>
              <a:gd name="connsiteX267" fmla="*/ 810807 w 5442036"/>
              <a:gd name="connsiteY267" fmla="*/ 1930553 h 2962403"/>
              <a:gd name="connsiteX268" fmla="*/ 810807 w 5442036"/>
              <a:gd name="connsiteY268" fmla="*/ 1927445 h 2962403"/>
              <a:gd name="connsiteX269" fmla="*/ 816305 w 5442036"/>
              <a:gd name="connsiteY269" fmla="*/ 1927445 h 2962403"/>
              <a:gd name="connsiteX270" fmla="*/ 816305 w 5442036"/>
              <a:gd name="connsiteY270" fmla="*/ 1924462 h 2962403"/>
              <a:gd name="connsiteX271" fmla="*/ 820345 w 5442036"/>
              <a:gd name="connsiteY271" fmla="*/ 1924462 h 2962403"/>
              <a:gd name="connsiteX272" fmla="*/ 820345 w 5442036"/>
              <a:gd name="connsiteY272" fmla="*/ 1921478 h 2962403"/>
              <a:gd name="connsiteX273" fmla="*/ 825843 w 5442036"/>
              <a:gd name="connsiteY273" fmla="*/ 1921478 h 2962403"/>
              <a:gd name="connsiteX274" fmla="*/ 825843 w 5442036"/>
              <a:gd name="connsiteY274" fmla="*/ 1919862 h 2962403"/>
              <a:gd name="connsiteX275" fmla="*/ 831341 w 5442036"/>
              <a:gd name="connsiteY275" fmla="*/ 1919862 h 2962403"/>
              <a:gd name="connsiteX276" fmla="*/ 831341 w 5442036"/>
              <a:gd name="connsiteY276" fmla="*/ 1916878 h 2962403"/>
              <a:gd name="connsiteX277" fmla="*/ 840879 w 5442036"/>
              <a:gd name="connsiteY277" fmla="*/ 1916878 h 2962403"/>
              <a:gd name="connsiteX278" fmla="*/ 840879 w 5442036"/>
              <a:gd name="connsiteY278" fmla="*/ 1915387 h 2962403"/>
              <a:gd name="connsiteX279" fmla="*/ 846377 w 5442036"/>
              <a:gd name="connsiteY279" fmla="*/ 1915387 h 2962403"/>
              <a:gd name="connsiteX280" fmla="*/ 846377 w 5442036"/>
              <a:gd name="connsiteY280" fmla="*/ 1913895 h 2962403"/>
              <a:gd name="connsiteX281" fmla="*/ 855915 w 5442036"/>
              <a:gd name="connsiteY281" fmla="*/ 1913895 h 2962403"/>
              <a:gd name="connsiteX282" fmla="*/ 855915 w 5442036"/>
              <a:gd name="connsiteY282" fmla="*/ 1910787 h 2962403"/>
              <a:gd name="connsiteX283" fmla="*/ 865452 w 5442036"/>
              <a:gd name="connsiteY283" fmla="*/ 1910787 h 2962403"/>
              <a:gd name="connsiteX284" fmla="*/ 865452 w 5442036"/>
              <a:gd name="connsiteY284" fmla="*/ 1907803 h 2962403"/>
              <a:gd name="connsiteX285" fmla="*/ 870950 w 5442036"/>
              <a:gd name="connsiteY285" fmla="*/ 1907803 h 2962403"/>
              <a:gd name="connsiteX286" fmla="*/ 870950 w 5442036"/>
              <a:gd name="connsiteY286" fmla="*/ 1904695 h 2962403"/>
              <a:gd name="connsiteX287" fmla="*/ 876448 w 5442036"/>
              <a:gd name="connsiteY287" fmla="*/ 1904695 h 2962403"/>
              <a:gd name="connsiteX288" fmla="*/ 876448 w 5442036"/>
              <a:gd name="connsiteY288" fmla="*/ 1900220 h 2962403"/>
              <a:gd name="connsiteX289" fmla="*/ 885986 w 5442036"/>
              <a:gd name="connsiteY289" fmla="*/ 1900220 h 2962403"/>
              <a:gd name="connsiteX290" fmla="*/ 885986 w 5442036"/>
              <a:gd name="connsiteY290" fmla="*/ 1892636 h 2962403"/>
              <a:gd name="connsiteX291" fmla="*/ 891484 w 5442036"/>
              <a:gd name="connsiteY291" fmla="*/ 1892636 h 2962403"/>
              <a:gd name="connsiteX292" fmla="*/ 891484 w 5442036"/>
              <a:gd name="connsiteY292" fmla="*/ 1889652 h 2962403"/>
              <a:gd name="connsiteX293" fmla="*/ 896982 w 5442036"/>
              <a:gd name="connsiteY293" fmla="*/ 1889652 h 2962403"/>
              <a:gd name="connsiteX294" fmla="*/ 896982 w 5442036"/>
              <a:gd name="connsiteY294" fmla="*/ 1885053 h 2962403"/>
              <a:gd name="connsiteX295" fmla="*/ 906520 w 5442036"/>
              <a:gd name="connsiteY295" fmla="*/ 1885053 h 2962403"/>
              <a:gd name="connsiteX296" fmla="*/ 906520 w 5442036"/>
              <a:gd name="connsiteY296" fmla="*/ 1882069 h 2962403"/>
              <a:gd name="connsiteX297" fmla="*/ 916057 w 5442036"/>
              <a:gd name="connsiteY297" fmla="*/ 1882069 h 2962403"/>
              <a:gd name="connsiteX298" fmla="*/ 916057 w 5442036"/>
              <a:gd name="connsiteY298" fmla="*/ 1878961 h 2962403"/>
              <a:gd name="connsiteX299" fmla="*/ 921556 w 5442036"/>
              <a:gd name="connsiteY299" fmla="*/ 1878961 h 2962403"/>
              <a:gd name="connsiteX300" fmla="*/ 921556 w 5442036"/>
              <a:gd name="connsiteY300" fmla="*/ 1875977 h 2962403"/>
              <a:gd name="connsiteX301" fmla="*/ 927054 w 5442036"/>
              <a:gd name="connsiteY301" fmla="*/ 1875977 h 2962403"/>
              <a:gd name="connsiteX302" fmla="*/ 927054 w 5442036"/>
              <a:gd name="connsiteY302" fmla="*/ 1868394 h 2962403"/>
              <a:gd name="connsiteX303" fmla="*/ 931093 w 5442036"/>
              <a:gd name="connsiteY303" fmla="*/ 1868394 h 2962403"/>
              <a:gd name="connsiteX304" fmla="*/ 931093 w 5442036"/>
              <a:gd name="connsiteY304" fmla="*/ 1865410 h 2962403"/>
              <a:gd name="connsiteX305" fmla="*/ 935245 w 5442036"/>
              <a:gd name="connsiteY305" fmla="*/ 1865410 h 2962403"/>
              <a:gd name="connsiteX306" fmla="*/ 935245 w 5442036"/>
              <a:gd name="connsiteY306" fmla="*/ 1862302 h 2962403"/>
              <a:gd name="connsiteX307" fmla="*/ 940743 w 5442036"/>
              <a:gd name="connsiteY307" fmla="*/ 1862302 h 2962403"/>
              <a:gd name="connsiteX308" fmla="*/ 940743 w 5442036"/>
              <a:gd name="connsiteY308" fmla="*/ 1859318 h 2962403"/>
              <a:gd name="connsiteX309" fmla="*/ 950281 w 5442036"/>
              <a:gd name="connsiteY309" fmla="*/ 1859318 h 2962403"/>
              <a:gd name="connsiteX310" fmla="*/ 950281 w 5442036"/>
              <a:gd name="connsiteY310" fmla="*/ 1854719 h 2962403"/>
              <a:gd name="connsiteX311" fmla="*/ 955779 w 5442036"/>
              <a:gd name="connsiteY311" fmla="*/ 1854719 h 2962403"/>
              <a:gd name="connsiteX312" fmla="*/ 955779 w 5442036"/>
              <a:gd name="connsiteY312" fmla="*/ 1851735 h 2962403"/>
              <a:gd name="connsiteX313" fmla="*/ 959818 w 5442036"/>
              <a:gd name="connsiteY313" fmla="*/ 1851735 h 2962403"/>
              <a:gd name="connsiteX314" fmla="*/ 959818 w 5442036"/>
              <a:gd name="connsiteY314" fmla="*/ 1850243 h 2962403"/>
              <a:gd name="connsiteX315" fmla="*/ 970814 w 5442036"/>
              <a:gd name="connsiteY315" fmla="*/ 1850243 h 2962403"/>
              <a:gd name="connsiteX316" fmla="*/ 970814 w 5442036"/>
              <a:gd name="connsiteY316" fmla="*/ 1844151 h 2962403"/>
              <a:gd name="connsiteX317" fmla="*/ 974854 w 5442036"/>
              <a:gd name="connsiteY317" fmla="*/ 1844151 h 2962403"/>
              <a:gd name="connsiteX318" fmla="*/ 974854 w 5442036"/>
              <a:gd name="connsiteY318" fmla="*/ 1841168 h 2962403"/>
              <a:gd name="connsiteX319" fmla="*/ 980352 w 5442036"/>
              <a:gd name="connsiteY319" fmla="*/ 1841168 h 2962403"/>
              <a:gd name="connsiteX320" fmla="*/ 980352 w 5442036"/>
              <a:gd name="connsiteY320" fmla="*/ 1835076 h 2962403"/>
              <a:gd name="connsiteX321" fmla="*/ 995388 w 5442036"/>
              <a:gd name="connsiteY321" fmla="*/ 1835076 h 2962403"/>
              <a:gd name="connsiteX322" fmla="*/ 995388 w 5442036"/>
              <a:gd name="connsiteY322" fmla="*/ 1833585 h 2962403"/>
              <a:gd name="connsiteX323" fmla="*/ 1010423 w 5442036"/>
              <a:gd name="connsiteY323" fmla="*/ 1833585 h 2962403"/>
              <a:gd name="connsiteX324" fmla="*/ 1010423 w 5442036"/>
              <a:gd name="connsiteY324" fmla="*/ 1830477 h 2962403"/>
              <a:gd name="connsiteX325" fmla="*/ 1015922 w 5442036"/>
              <a:gd name="connsiteY325" fmla="*/ 1830477 h 2962403"/>
              <a:gd name="connsiteX326" fmla="*/ 1015922 w 5442036"/>
              <a:gd name="connsiteY326" fmla="*/ 1824385 h 2962403"/>
              <a:gd name="connsiteX327" fmla="*/ 1025459 w 5442036"/>
              <a:gd name="connsiteY327" fmla="*/ 1824385 h 2962403"/>
              <a:gd name="connsiteX328" fmla="*/ 1025459 w 5442036"/>
              <a:gd name="connsiteY328" fmla="*/ 1816926 h 2962403"/>
              <a:gd name="connsiteX329" fmla="*/ 1030957 w 5442036"/>
              <a:gd name="connsiteY329" fmla="*/ 1816926 h 2962403"/>
              <a:gd name="connsiteX330" fmla="*/ 1030957 w 5442036"/>
              <a:gd name="connsiteY330" fmla="*/ 1812326 h 2962403"/>
              <a:gd name="connsiteX331" fmla="*/ 1040495 w 5442036"/>
              <a:gd name="connsiteY331" fmla="*/ 1812326 h 2962403"/>
              <a:gd name="connsiteX332" fmla="*/ 1040495 w 5442036"/>
              <a:gd name="connsiteY332" fmla="*/ 1809342 h 2962403"/>
              <a:gd name="connsiteX333" fmla="*/ 1045993 w 5442036"/>
              <a:gd name="connsiteY333" fmla="*/ 1809342 h 2962403"/>
              <a:gd name="connsiteX334" fmla="*/ 1045993 w 5442036"/>
              <a:gd name="connsiteY334" fmla="*/ 1804742 h 2962403"/>
              <a:gd name="connsiteX335" fmla="*/ 1054184 w 5442036"/>
              <a:gd name="connsiteY335" fmla="*/ 1804742 h 2962403"/>
              <a:gd name="connsiteX336" fmla="*/ 1054184 w 5442036"/>
              <a:gd name="connsiteY336" fmla="*/ 1798651 h 2962403"/>
              <a:gd name="connsiteX337" fmla="*/ 1065181 w 5442036"/>
              <a:gd name="connsiteY337" fmla="*/ 1798651 h 2962403"/>
              <a:gd name="connsiteX338" fmla="*/ 1065181 w 5442036"/>
              <a:gd name="connsiteY338" fmla="*/ 1792559 h 2962403"/>
              <a:gd name="connsiteX339" fmla="*/ 1069220 w 5442036"/>
              <a:gd name="connsiteY339" fmla="*/ 1792559 h 2962403"/>
              <a:gd name="connsiteX340" fmla="*/ 1069220 w 5442036"/>
              <a:gd name="connsiteY340" fmla="*/ 1788084 h 2962403"/>
              <a:gd name="connsiteX341" fmla="*/ 1084256 w 5442036"/>
              <a:gd name="connsiteY341" fmla="*/ 1788084 h 2962403"/>
              <a:gd name="connsiteX342" fmla="*/ 1084256 w 5442036"/>
              <a:gd name="connsiteY342" fmla="*/ 1780500 h 2962403"/>
              <a:gd name="connsiteX343" fmla="*/ 1089754 w 5442036"/>
              <a:gd name="connsiteY343" fmla="*/ 1780500 h 2962403"/>
              <a:gd name="connsiteX344" fmla="*/ 1089754 w 5442036"/>
              <a:gd name="connsiteY344" fmla="*/ 1777517 h 2962403"/>
              <a:gd name="connsiteX345" fmla="*/ 1104790 w 5442036"/>
              <a:gd name="connsiteY345" fmla="*/ 1777517 h 2962403"/>
              <a:gd name="connsiteX346" fmla="*/ 1104790 w 5442036"/>
              <a:gd name="connsiteY346" fmla="*/ 1774409 h 2962403"/>
              <a:gd name="connsiteX347" fmla="*/ 1119825 w 5442036"/>
              <a:gd name="connsiteY347" fmla="*/ 1774409 h 2962403"/>
              <a:gd name="connsiteX348" fmla="*/ 1119825 w 5442036"/>
              <a:gd name="connsiteY348" fmla="*/ 1769933 h 2962403"/>
              <a:gd name="connsiteX349" fmla="*/ 1129363 w 5442036"/>
              <a:gd name="connsiteY349" fmla="*/ 1769933 h 2962403"/>
              <a:gd name="connsiteX350" fmla="*/ 1129363 w 5442036"/>
              <a:gd name="connsiteY350" fmla="*/ 1762350 h 2962403"/>
              <a:gd name="connsiteX351" fmla="*/ 1134861 w 5442036"/>
              <a:gd name="connsiteY351" fmla="*/ 1762350 h 2962403"/>
              <a:gd name="connsiteX352" fmla="*/ 1134861 w 5442036"/>
              <a:gd name="connsiteY352" fmla="*/ 1760858 h 2962403"/>
              <a:gd name="connsiteX353" fmla="*/ 1145745 w 5442036"/>
              <a:gd name="connsiteY353" fmla="*/ 1760858 h 2962403"/>
              <a:gd name="connsiteX354" fmla="*/ 1145745 w 5442036"/>
              <a:gd name="connsiteY354" fmla="*/ 1757750 h 2962403"/>
              <a:gd name="connsiteX355" fmla="*/ 1155395 w 5442036"/>
              <a:gd name="connsiteY355" fmla="*/ 1757750 h 2962403"/>
              <a:gd name="connsiteX356" fmla="*/ 1155395 w 5442036"/>
              <a:gd name="connsiteY356" fmla="*/ 1753274 h 2962403"/>
              <a:gd name="connsiteX357" fmla="*/ 1160781 w 5442036"/>
              <a:gd name="connsiteY357" fmla="*/ 1753274 h 2962403"/>
              <a:gd name="connsiteX358" fmla="*/ 1160781 w 5442036"/>
              <a:gd name="connsiteY358" fmla="*/ 1747183 h 2962403"/>
              <a:gd name="connsiteX359" fmla="*/ 1170431 w 5442036"/>
              <a:gd name="connsiteY359" fmla="*/ 1747183 h 2962403"/>
              <a:gd name="connsiteX360" fmla="*/ 1170431 w 5442036"/>
              <a:gd name="connsiteY360" fmla="*/ 1742583 h 2962403"/>
              <a:gd name="connsiteX361" fmla="*/ 1175929 w 5442036"/>
              <a:gd name="connsiteY361" fmla="*/ 1742583 h 2962403"/>
              <a:gd name="connsiteX362" fmla="*/ 1175929 w 5442036"/>
              <a:gd name="connsiteY362" fmla="*/ 1739599 h 2962403"/>
              <a:gd name="connsiteX363" fmla="*/ 1178622 w 5442036"/>
              <a:gd name="connsiteY363" fmla="*/ 1739599 h 2962403"/>
              <a:gd name="connsiteX364" fmla="*/ 1178622 w 5442036"/>
              <a:gd name="connsiteY364" fmla="*/ 1736615 h 2962403"/>
              <a:gd name="connsiteX365" fmla="*/ 1184120 w 5442036"/>
              <a:gd name="connsiteY365" fmla="*/ 1736615 h 2962403"/>
              <a:gd name="connsiteX366" fmla="*/ 1184120 w 5442036"/>
              <a:gd name="connsiteY366" fmla="*/ 1734999 h 2962403"/>
              <a:gd name="connsiteX367" fmla="*/ 1189506 w 5442036"/>
              <a:gd name="connsiteY367" fmla="*/ 1734999 h 2962403"/>
              <a:gd name="connsiteX368" fmla="*/ 1189506 w 5442036"/>
              <a:gd name="connsiteY368" fmla="*/ 1732016 h 2962403"/>
              <a:gd name="connsiteX369" fmla="*/ 1214191 w 5442036"/>
              <a:gd name="connsiteY369" fmla="*/ 1732016 h 2962403"/>
              <a:gd name="connsiteX370" fmla="*/ 1214191 w 5442036"/>
              <a:gd name="connsiteY370" fmla="*/ 1725924 h 2962403"/>
              <a:gd name="connsiteX371" fmla="*/ 1219577 w 5442036"/>
              <a:gd name="connsiteY371" fmla="*/ 1725924 h 2962403"/>
              <a:gd name="connsiteX372" fmla="*/ 1219577 w 5442036"/>
              <a:gd name="connsiteY372" fmla="*/ 1719832 h 2962403"/>
              <a:gd name="connsiteX373" fmla="*/ 1229227 w 5442036"/>
              <a:gd name="connsiteY373" fmla="*/ 1719832 h 2962403"/>
              <a:gd name="connsiteX374" fmla="*/ 1229227 w 5442036"/>
              <a:gd name="connsiteY374" fmla="*/ 1718340 h 2962403"/>
              <a:gd name="connsiteX375" fmla="*/ 1234725 w 5442036"/>
              <a:gd name="connsiteY375" fmla="*/ 1718340 h 2962403"/>
              <a:gd name="connsiteX376" fmla="*/ 1234725 w 5442036"/>
              <a:gd name="connsiteY376" fmla="*/ 1715357 h 2962403"/>
              <a:gd name="connsiteX377" fmla="*/ 1244263 w 5442036"/>
              <a:gd name="connsiteY377" fmla="*/ 1715357 h 2962403"/>
              <a:gd name="connsiteX378" fmla="*/ 1244263 w 5442036"/>
              <a:gd name="connsiteY378" fmla="*/ 1709265 h 2962403"/>
              <a:gd name="connsiteX379" fmla="*/ 1274334 w 5442036"/>
              <a:gd name="connsiteY379" fmla="*/ 1709265 h 2962403"/>
              <a:gd name="connsiteX380" fmla="*/ 1274334 w 5442036"/>
              <a:gd name="connsiteY380" fmla="*/ 1704790 h 2962403"/>
              <a:gd name="connsiteX381" fmla="*/ 1279832 w 5442036"/>
              <a:gd name="connsiteY381" fmla="*/ 1704790 h 2962403"/>
              <a:gd name="connsiteX382" fmla="*/ 1279832 w 5442036"/>
              <a:gd name="connsiteY382" fmla="*/ 1701682 h 2962403"/>
              <a:gd name="connsiteX383" fmla="*/ 1285218 w 5442036"/>
              <a:gd name="connsiteY383" fmla="*/ 1701682 h 2962403"/>
              <a:gd name="connsiteX384" fmla="*/ 1285218 w 5442036"/>
              <a:gd name="connsiteY384" fmla="*/ 1697206 h 2962403"/>
              <a:gd name="connsiteX385" fmla="*/ 1303059 w 5442036"/>
              <a:gd name="connsiteY385" fmla="*/ 1697206 h 2962403"/>
              <a:gd name="connsiteX386" fmla="*/ 1303059 w 5442036"/>
              <a:gd name="connsiteY386" fmla="*/ 1691115 h 2962403"/>
              <a:gd name="connsiteX387" fmla="*/ 1313943 w 5442036"/>
              <a:gd name="connsiteY387" fmla="*/ 1691115 h 2962403"/>
              <a:gd name="connsiteX388" fmla="*/ 1313943 w 5442036"/>
              <a:gd name="connsiteY388" fmla="*/ 1689623 h 2962403"/>
              <a:gd name="connsiteX389" fmla="*/ 1318095 w 5442036"/>
              <a:gd name="connsiteY389" fmla="*/ 1689623 h 2962403"/>
              <a:gd name="connsiteX390" fmla="*/ 1318095 w 5442036"/>
              <a:gd name="connsiteY390" fmla="*/ 1688007 h 2962403"/>
              <a:gd name="connsiteX391" fmla="*/ 1323593 w 5442036"/>
              <a:gd name="connsiteY391" fmla="*/ 1688007 h 2962403"/>
              <a:gd name="connsiteX392" fmla="*/ 1323593 w 5442036"/>
              <a:gd name="connsiteY392" fmla="*/ 1685023 h 2962403"/>
              <a:gd name="connsiteX393" fmla="*/ 1338629 w 5442036"/>
              <a:gd name="connsiteY393" fmla="*/ 1685023 h 2962403"/>
              <a:gd name="connsiteX394" fmla="*/ 1338629 w 5442036"/>
              <a:gd name="connsiteY394" fmla="*/ 1682039 h 2962403"/>
              <a:gd name="connsiteX395" fmla="*/ 1344015 w 5442036"/>
              <a:gd name="connsiteY395" fmla="*/ 1682039 h 2962403"/>
              <a:gd name="connsiteX396" fmla="*/ 1344015 w 5442036"/>
              <a:gd name="connsiteY396" fmla="*/ 1680547 h 2962403"/>
              <a:gd name="connsiteX397" fmla="*/ 1348166 w 5442036"/>
              <a:gd name="connsiteY397" fmla="*/ 1680547 h 2962403"/>
              <a:gd name="connsiteX398" fmla="*/ 1348166 w 5442036"/>
              <a:gd name="connsiteY398" fmla="*/ 1669856 h 2962403"/>
              <a:gd name="connsiteX399" fmla="*/ 1359050 w 5442036"/>
              <a:gd name="connsiteY399" fmla="*/ 1669856 h 2962403"/>
              <a:gd name="connsiteX400" fmla="*/ 1359050 w 5442036"/>
              <a:gd name="connsiteY400" fmla="*/ 1666872 h 2962403"/>
              <a:gd name="connsiteX401" fmla="*/ 1363202 w 5442036"/>
              <a:gd name="connsiteY401" fmla="*/ 1666872 h 2962403"/>
              <a:gd name="connsiteX402" fmla="*/ 1363202 w 5442036"/>
              <a:gd name="connsiteY402" fmla="*/ 1662273 h 2962403"/>
              <a:gd name="connsiteX403" fmla="*/ 1368700 w 5442036"/>
              <a:gd name="connsiteY403" fmla="*/ 1662273 h 2962403"/>
              <a:gd name="connsiteX404" fmla="*/ 1368700 w 5442036"/>
              <a:gd name="connsiteY404" fmla="*/ 1659289 h 2962403"/>
              <a:gd name="connsiteX405" fmla="*/ 1374086 w 5442036"/>
              <a:gd name="connsiteY405" fmla="*/ 1659289 h 2962403"/>
              <a:gd name="connsiteX406" fmla="*/ 1374086 w 5442036"/>
              <a:gd name="connsiteY406" fmla="*/ 1656305 h 2962403"/>
              <a:gd name="connsiteX407" fmla="*/ 1383736 w 5442036"/>
              <a:gd name="connsiteY407" fmla="*/ 1656305 h 2962403"/>
              <a:gd name="connsiteX408" fmla="*/ 1383736 w 5442036"/>
              <a:gd name="connsiteY408" fmla="*/ 1654689 h 2962403"/>
              <a:gd name="connsiteX409" fmla="*/ 1394620 w 5442036"/>
              <a:gd name="connsiteY409" fmla="*/ 1654689 h 2962403"/>
              <a:gd name="connsiteX410" fmla="*/ 1394620 w 5442036"/>
              <a:gd name="connsiteY410" fmla="*/ 1650214 h 2962403"/>
              <a:gd name="connsiteX411" fmla="*/ 1404158 w 5442036"/>
              <a:gd name="connsiteY411" fmla="*/ 1650214 h 2962403"/>
              <a:gd name="connsiteX412" fmla="*/ 1404158 w 5442036"/>
              <a:gd name="connsiteY412" fmla="*/ 1647106 h 2962403"/>
              <a:gd name="connsiteX413" fmla="*/ 1413807 w 5442036"/>
              <a:gd name="connsiteY413" fmla="*/ 1647106 h 2962403"/>
              <a:gd name="connsiteX414" fmla="*/ 1413807 w 5442036"/>
              <a:gd name="connsiteY414" fmla="*/ 1631939 h 2962403"/>
              <a:gd name="connsiteX415" fmla="*/ 1423345 w 5442036"/>
              <a:gd name="connsiteY415" fmla="*/ 1631939 h 2962403"/>
              <a:gd name="connsiteX416" fmla="*/ 1423345 w 5442036"/>
              <a:gd name="connsiteY416" fmla="*/ 1628955 h 2962403"/>
              <a:gd name="connsiteX417" fmla="*/ 1427497 w 5442036"/>
              <a:gd name="connsiteY417" fmla="*/ 1628955 h 2962403"/>
              <a:gd name="connsiteX418" fmla="*/ 1427497 w 5442036"/>
              <a:gd name="connsiteY418" fmla="*/ 1624480 h 2962403"/>
              <a:gd name="connsiteX419" fmla="*/ 1432883 w 5442036"/>
              <a:gd name="connsiteY419" fmla="*/ 1624480 h 2962403"/>
              <a:gd name="connsiteX420" fmla="*/ 1432883 w 5442036"/>
              <a:gd name="connsiteY420" fmla="*/ 1621372 h 2962403"/>
              <a:gd name="connsiteX421" fmla="*/ 1438381 w 5442036"/>
              <a:gd name="connsiteY421" fmla="*/ 1621372 h 2962403"/>
              <a:gd name="connsiteX422" fmla="*/ 1438381 w 5442036"/>
              <a:gd name="connsiteY422" fmla="*/ 1618388 h 2962403"/>
              <a:gd name="connsiteX423" fmla="*/ 1442532 w 5442036"/>
              <a:gd name="connsiteY423" fmla="*/ 1618388 h 2962403"/>
              <a:gd name="connsiteX424" fmla="*/ 1442532 w 5442036"/>
              <a:gd name="connsiteY424" fmla="*/ 1616896 h 2962403"/>
              <a:gd name="connsiteX425" fmla="*/ 1447918 w 5442036"/>
              <a:gd name="connsiteY425" fmla="*/ 1616896 h 2962403"/>
              <a:gd name="connsiteX426" fmla="*/ 1447918 w 5442036"/>
              <a:gd name="connsiteY426" fmla="*/ 1613788 h 2962403"/>
              <a:gd name="connsiteX427" fmla="*/ 1453416 w 5442036"/>
              <a:gd name="connsiteY427" fmla="*/ 1613788 h 2962403"/>
              <a:gd name="connsiteX428" fmla="*/ 1453416 w 5442036"/>
              <a:gd name="connsiteY428" fmla="*/ 1612296 h 2962403"/>
              <a:gd name="connsiteX429" fmla="*/ 1457568 w 5442036"/>
              <a:gd name="connsiteY429" fmla="*/ 1612296 h 2962403"/>
              <a:gd name="connsiteX430" fmla="*/ 1457568 w 5442036"/>
              <a:gd name="connsiteY430" fmla="*/ 1607696 h 2962403"/>
              <a:gd name="connsiteX431" fmla="*/ 1472604 w 5442036"/>
              <a:gd name="connsiteY431" fmla="*/ 1607696 h 2962403"/>
              <a:gd name="connsiteX432" fmla="*/ 1472604 w 5442036"/>
              <a:gd name="connsiteY432" fmla="*/ 1604713 h 2962403"/>
              <a:gd name="connsiteX433" fmla="*/ 1478102 w 5442036"/>
              <a:gd name="connsiteY433" fmla="*/ 1604713 h 2962403"/>
              <a:gd name="connsiteX434" fmla="*/ 1478102 w 5442036"/>
              <a:gd name="connsiteY434" fmla="*/ 1600237 h 2962403"/>
              <a:gd name="connsiteX435" fmla="*/ 1483488 w 5442036"/>
              <a:gd name="connsiteY435" fmla="*/ 1600237 h 2962403"/>
              <a:gd name="connsiteX436" fmla="*/ 1483488 w 5442036"/>
              <a:gd name="connsiteY436" fmla="*/ 1597129 h 2962403"/>
              <a:gd name="connsiteX437" fmla="*/ 1487640 w 5442036"/>
              <a:gd name="connsiteY437" fmla="*/ 1597129 h 2962403"/>
              <a:gd name="connsiteX438" fmla="*/ 1487640 w 5442036"/>
              <a:gd name="connsiteY438" fmla="*/ 1583454 h 2962403"/>
              <a:gd name="connsiteX439" fmla="*/ 1493138 w 5442036"/>
              <a:gd name="connsiteY439" fmla="*/ 1583454 h 2962403"/>
              <a:gd name="connsiteX440" fmla="*/ 1493138 w 5442036"/>
              <a:gd name="connsiteY440" fmla="*/ 1578979 h 2962403"/>
              <a:gd name="connsiteX441" fmla="*/ 1504022 w 5442036"/>
              <a:gd name="connsiteY441" fmla="*/ 1578979 h 2962403"/>
              <a:gd name="connsiteX442" fmla="*/ 1504022 w 5442036"/>
              <a:gd name="connsiteY442" fmla="*/ 1575995 h 2962403"/>
              <a:gd name="connsiteX443" fmla="*/ 1513559 w 5442036"/>
              <a:gd name="connsiteY443" fmla="*/ 1575995 h 2962403"/>
              <a:gd name="connsiteX444" fmla="*/ 1513559 w 5442036"/>
              <a:gd name="connsiteY444" fmla="*/ 1574379 h 2962403"/>
              <a:gd name="connsiteX445" fmla="*/ 1523209 w 5442036"/>
              <a:gd name="connsiteY445" fmla="*/ 1574379 h 2962403"/>
              <a:gd name="connsiteX446" fmla="*/ 1523209 w 5442036"/>
              <a:gd name="connsiteY446" fmla="*/ 1572887 h 2962403"/>
              <a:gd name="connsiteX447" fmla="*/ 1528595 w 5442036"/>
              <a:gd name="connsiteY447" fmla="*/ 1572887 h 2962403"/>
              <a:gd name="connsiteX448" fmla="*/ 1528595 w 5442036"/>
              <a:gd name="connsiteY448" fmla="*/ 1569903 h 2962403"/>
              <a:gd name="connsiteX449" fmla="*/ 1534093 w 5442036"/>
              <a:gd name="connsiteY449" fmla="*/ 1569903 h 2962403"/>
              <a:gd name="connsiteX450" fmla="*/ 1534093 w 5442036"/>
              <a:gd name="connsiteY450" fmla="*/ 1565303 h 2962403"/>
              <a:gd name="connsiteX451" fmla="*/ 1542284 w 5442036"/>
              <a:gd name="connsiteY451" fmla="*/ 1565303 h 2962403"/>
              <a:gd name="connsiteX452" fmla="*/ 1542284 w 5442036"/>
              <a:gd name="connsiteY452" fmla="*/ 1562320 h 2962403"/>
              <a:gd name="connsiteX453" fmla="*/ 1557320 w 5442036"/>
              <a:gd name="connsiteY453" fmla="*/ 1562320 h 2962403"/>
              <a:gd name="connsiteX454" fmla="*/ 1557320 w 5442036"/>
              <a:gd name="connsiteY454" fmla="*/ 1559212 h 2962403"/>
              <a:gd name="connsiteX455" fmla="*/ 1562818 w 5442036"/>
              <a:gd name="connsiteY455" fmla="*/ 1559212 h 2962403"/>
              <a:gd name="connsiteX456" fmla="*/ 1562818 w 5442036"/>
              <a:gd name="connsiteY456" fmla="*/ 1556228 h 2962403"/>
              <a:gd name="connsiteX457" fmla="*/ 1566970 w 5442036"/>
              <a:gd name="connsiteY457" fmla="*/ 1556228 h 2962403"/>
              <a:gd name="connsiteX458" fmla="*/ 1566970 w 5442036"/>
              <a:gd name="connsiteY458" fmla="*/ 1551753 h 2962403"/>
              <a:gd name="connsiteX459" fmla="*/ 1572356 w 5442036"/>
              <a:gd name="connsiteY459" fmla="*/ 1551753 h 2962403"/>
              <a:gd name="connsiteX460" fmla="*/ 1572356 w 5442036"/>
              <a:gd name="connsiteY460" fmla="*/ 1547153 h 2962403"/>
              <a:gd name="connsiteX461" fmla="*/ 1577854 w 5442036"/>
              <a:gd name="connsiteY461" fmla="*/ 1547153 h 2962403"/>
              <a:gd name="connsiteX462" fmla="*/ 1577854 w 5442036"/>
              <a:gd name="connsiteY462" fmla="*/ 1541061 h 2962403"/>
              <a:gd name="connsiteX463" fmla="*/ 1592890 w 5442036"/>
              <a:gd name="connsiteY463" fmla="*/ 1541061 h 2962403"/>
              <a:gd name="connsiteX464" fmla="*/ 1592890 w 5442036"/>
              <a:gd name="connsiteY464" fmla="*/ 1538078 h 2962403"/>
              <a:gd name="connsiteX465" fmla="*/ 1602427 w 5442036"/>
              <a:gd name="connsiteY465" fmla="*/ 1538078 h 2962403"/>
              <a:gd name="connsiteX466" fmla="*/ 1607925 w 5442036"/>
              <a:gd name="connsiteY466" fmla="*/ 1538078 h 2962403"/>
              <a:gd name="connsiteX467" fmla="*/ 1607925 w 5442036"/>
              <a:gd name="connsiteY467" fmla="*/ 1534970 h 2962403"/>
              <a:gd name="connsiteX468" fmla="*/ 1617463 w 5442036"/>
              <a:gd name="connsiteY468" fmla="*/ 1534970 h 2962403"/>
              <a:gd name="connsiteX469" fmla="*/ 1617463 w 5442036"/>
              <a:gd name="connsiteY469" fmla="*/ 1531986 h 2962403"/>
              <a:gd name="connsiteX470" fmla="*/ 1622961 w 5442036"/>
              <a:gd name="connsiteY470" fmla="*/ 1531986 h 2962403"/>
              <a:gd name="connsiteX471" fmla="*/ 1622961 w 5442036"/>
              <a:gd name="connsiteY471" fmla="*/ 1527386 h 2962403"/>
              <a:gd name="connsiteX472" fmla="*/ 1637997 w 5442036"/>
              <a:gd name="connsiteY472" fmla="*/ 1527386 h 2962403"/>
              <a:gd name="connsiteX473" fmla="*/ 1637997 w 5442036"/>
              <a:gd name="connsiteY473" fmla="*/ 1521419 h 2962403"/>
              <a:gd name="connsiteX474" fmla="*/ 1647534 w 5442036"/>
              <a:gd name="connsiteY474" fmla="*/ 1521419 h 2962403"/>
              <a:gd name="connsiteX475" fmla="*/ 1647534 w 5442036"/>
              <a:gd name="connsiteY475" fmla="*/ 1516819 h 2962403"/>
              <a:gd name="connsiteX476" fmla="*/ 1653033 w 5442036"/>
              <a:gd name="connsiteY476" fmla="*/ 1516819 h 2962403"/>
              <a:gd name="connsiteX477" fmla="*/ 1653033 w 5442036"/>
              <a:gd name="connsiteY477" fmla="*/ 1510727 h 2962403"/>
              <a:gd name="connsiteX478" fmla="*/ 1658531 w 5442036"/>
              <a:gd name="connsiteY478" fmla="*/ 1510727 h 2962403"/>
              <a:gd name="connsiteX479" fmla="*/ 1658531 w 5442036"/>
              <a:gd name="connsiteY479" fmla="*/ 1509236 h 2962403"/>
              <a:gd name="connsiteX480" fmla="*/ 1662682 w 5442036"/>
              <a:gd name="connsiteY480" fmla="*/ 1509236 h 2962403"/>
              <a:gd name="connsiteX481" fmla="*/ 1662682 w 5442036"/>
              <a:gd name="connsiteY481" fmla="*/ 1506252 h 2962403"/>
              <a:gd name="connsiteX482" fmla="*/ 1672220 w 5442036"/>
              <a:gd name="connsiteY482" fmla="*/ 1506252 h 2962403"/>
              <a:gd name="connsiteX483" fmla="*/ 1672220 w 5442036"/>
              <a:gd name="connsiteY483" fmla="*/ 1501652 h 2962403"/>
              <a:gd name="connsiteX484" fmla="*/ 1681758 w 5442036"/>
              <a:gd name="connsiteY484" fmla="*/ 1501652 h 2962403"/>
              <a:gd name="connsiteX485" fmla="*/ 1681758 w 5442036"/>
              <a:gd name="connsiteY485" fmla="*/ 1500160 h 2962403"/>
              <a:gd name="connsiteX486" fmla="*/ 1687256 w 5442036"/>
              <a:gd name="connsiteY486" fmla="*/ 1500160 h 2962403"/>
              <a:gd name="connsiteX487" fmla="*/ 1687256 w 5442036"/>
              <a:gd name="connsiteY487" fmla="*/ 1497177 h 2962403"/>
              <a:gd name="connsiteX488" fmla="*/ 1706331 w 5442036"/>
              <a:gd name="connsiteY488" fmla="*/ 1497177 h 2962403"/>
              <a:gd name="connsiteX489" fmla="*/ 1706331 w 5442036"/>
              <a:gd name="connsiteY489" fmla="*/ 1486485 h 2962403"/>
              <a:gd name="connsiteX490" fmla="*/ 1711829 w 5442036"/>
              <a:gd name="connsiteY490" fmla="*/ 1486485 h 2962403"/>
              <a:gd name="connsiteX491" fmla="*/ 1711829 w 5442036"/>
              <a:gd name="connsiteY491" fmla="*/ 1483501 h 2962403"/>
              <a:gd name="connsiteX492" fmla="*/ 1717327 w 5442036"/>
              <a:gd name="connsiteY492" fmla="*/ 1483501 h 2962403"/>
              <a:gd name="connsiteX493" fmla="*/ 1717327 w 5442036"/>
              <a:gd name="connsiteY493" fmla="*/ 1478902 h 2962403"/>
              <a:gd name="connsiteX494" fmla="*/ 1721479 w 5442036"/>
              <a:gd name="connsiteY494" fmla="*/ 1478902 h 2962403"/>
              <a:gd name="connsiteX495" fmla="*/ 1721479 w 5442036"/>
              <a:gd name="connsiteY495" fmla="*/ 1474426 h 2962403"/>
              <a:gd name="connsiteX496" fmla="*/ 1726865 w 5442036"/>
              <a:gd name="connsiteY496" fmla="*/ 1474426 h 2962403"/>
              <a:gd name="connsiteX497" fmla="*/ 1726865 w 5442036"/>
              <a:gd name="connsiteY497" fmla="*/ 1471442 h 2962403"/>
              <a:gd name="connsiteX498" fmla="*/ 1732363 w 5442036"/>
              <a:gd name="connsiteY498" fmla="*/ 1471442 h 2962403"/>
              <a:gd name="connsiteX499" fmla="*/ 1732363 w 5442036"/>
              <a:gd name="connsiteY499" fmla="*/ 1465351 h 2962403"/>
              <a:gd name="connsiteX500" fmla="*/ 1737861 w 5442036"/>
              <a:gd name="connsiteY500" fmla="*/ 1465351 h 2962403"/>
              <a:gd name="connsiteX501" fmla="*/ 1737861 w 5442036"/>
              <a:gd name="connsiteY501" fmla="*/ 1463859 h 2962403"/>
              <a:gd name="connsiteX502" fmla="*/ 1752897 w 5442036"/>
              <a:gd name="connsiteY502" fmla="*/ 1463859 h 2962403"/>
              <a:gd name="connsiteX503" fmla="*/ 1752897 w 5442036"/>
              <a:gd name="connsiteY503" fmla="*/ 1462243 h 2962403"/>
              <a:gd name="connsiteX504" fmla="*/ 1762434 w 5442036"/>
              <a:gd name="connsiteY504" fmla="*/ 1462243 h 2962403"/>
              <a:gd name="connsiteX505" fmla="*/ 1762434 w 5442036"/>
              <a:gd name="connsiteY505" fmla="*/ 1459259 h 2962403"/>
              <a:gd name="connsiteX506" fmla="*/ 1767932 w 5442036"/>
              <a:gd name="connsiteY506" fmla="*/ 1459259 h 2962403"/>
              <a:gd name="connsiteX507" fmla="*/ 1767932 w 5442036"/>
              <a:gd name="connsiteY507" fmla="*/ 1456275 h 2962403"/>
              <a:gd name="connsiteX508" fmla="*/ 1771972 w 5442036"/>
              <a:gd name="connsiteY508" fmla="*/ 1456275 h 2962403"/>
              <a:gd name="connsiteX509" fmla="*/ 1771972 w 5442036"/>
              <a:gd name="connsiteY509" fmla="*/ 1454659 h 2962403"/>
              <a:gd name="connsiteX510" fmla="*/ 1777470 w 5442036"/>
              <a:gd name="connsiteY510" fmla="*/ 1454659 h 2962403"/>
              <a:gd name="connsiteX511" fmla="*/ 1777470 w 5442036"/>
              <a:gd name="connsiteY511" fmla="*/ 1451676 h 2962403"/>
              <a:gd name="connsiteX512" fmla="*/ 1782968 w 5442036"/>
              <a:gd name="connsiteY512" fmla="*/ 1451676 h 2962403"/>
              <a:gd name="connsiteX513" fmla="*/ 1782968 w 5442036"/>
              <a:gd name="connsiteY513" fmla="*/ 1448692 h 2962403"/>
              <a:gd name="connsiteX514" fmla="*/ 1787008 w 5442036"/>
              <a:gd name="connsiteY514" fmla="*/ 1448692 h 2962403"/>
              <a:gd name="connsiteX515" fmla="*/ 1787008 w 5442036"/>
              <a:gd name="connsiteY515" fmla="*/ 1447076 h 2962403"/>
              <a:gd name="connsiteX516" fmla="*/ 1791159 w 5442036"/>
              <a:gd name="connsiteY516" fmla="*/ 1447076 h 2962403"/>
              <a:gd name="connsiteX517" fmla="*/ 1791159 w 5442036"/>
              <a:gd name="connsiteY517" fmla="*/ 1444092 h 2962403"/>
              <a:gd name="connsiteX518" fmla="*/ 1796657 w 5442036"/>
              <a:gd name="connsiteY518" fmla="*/ 1444092 h 2962403"/>
              <a:gd name="connsiteX519" fmla="*/ 1796657 w 5442036"/>
              <a:gd name="connsiteY519" fmla="*/ 1436509 h 2962403"/>
              <a:gd name="connsiteX520" fmla="*/ 1800697 w 5442036"/>
              <a:gd name="connsiteY520" fmla="*/ 1436509 h 2962403"/>
              <a:gd name="connsiteX521" fmla="*/ 1800697 w 5442036"/>
              <a:gd name="connsiteY521" fmla="*/ 1433525 h 2962403"/>
              <a:gd name="connsiteX522" fmla="*/ 1806195 w 5442036"/>
              <a:gd name="connsiteY522" fmla="*/ 1433525 h 2962403"/>
              <a:gd name="connsiteX523" fmla="*/ 1806195 w 5442036"/>
              <a:gd name="connsiteY523" fmla="*/ 1430417 h 2962403"/>
              <a:gd name="connsiteX524" fmla="*/ 1815733 w 5442036"/>
              <a:gd name="connsiteY524" fmla="*/ 1430417 h 2962403"/>
              <a:gd name="connsiteX525" fmla="*/ 1815733 w 5442036"/>
              <a:gd name="connsiteY525" fmla="*/ 1425942 h 2962403"/>
              <a:gd name="connsiteX526" fmla="*/ 1821231 w 5442036"/>
              <a:gd name="connsiteY526" fmla="*/ 1425942 h 2962403"/>
              <a:gd name="connsiteX527" fmla="*/ 1821231 w 5442036"/>
              <a:gd name="connsiteY527" fmla="*/ 1424450 h 2962403"/>
              <a:gd name="connsiteX528" fmla="*/ 1826729 w 5442036"/>
              <a:gd name="connsiteY528" fmla="*/ 1424450 h 2962403"/>
              <a:gd name="connsiteX529" fmla="*/ 1826729 w 5442036"/>
              <a:gd name="connsiteY529" fmla="*/ 1421342 h 2962403"/>
              <a:gd name="connsiteX530" fmla="*/ 1830768 w 5442036"/>
              <a:gd name="connsiteY530" fmla="*/ 1421342 h 2962403"/>
              <a:gd name="connsiteX531" fmla="*/ 1830768 w 5442036"/>
              <a:gd name="connsiteY531" fmla="*/ 1416866 h 2962403"/>
              <a:gd name="connsiteX532" fmla="*/ 1841765 w 5442036"/>
              <a:gd name="connsiteY532" fmla="*/ 1416866 h 2962403"/>
              <a:gd name="connsiteX533" fmla="*/ 1841765 w 5442036"/>
              <a:gd name="connsiteY533" fmla="*/ 1413758 h 2962403"/>
              <a:gd name="connsiteX534" fmla="*/ 1845804 w 5442036"/>
              <a:gd name="connsiteY534" fmla="*/ 1413758 h 2962403"/>
              <a:gd name="connsiteX535" fmla="*/ 1845804 w 5442036"/>
              <a:gd name="connsiteY535" fmla="*/ 1410775 h 2962403"/>
              <a:gd name="connsiteX536" fmla="*/ 1851302 w 5442036"/>
              <a:gd name="connsiteY536" fmla="*/ 1410775 h 2962403"/>
              <a:gd name="connsiteX537" fmla="*/ 1851302 w 5442036"/>
              <a:gd name="connsiteY537" fmla="*/ 1406175 h 2962403"/>
              <a:gd name="connsiteX538" fmla="*/ 1856800 w 5442036"/>
              <a:gd name="connsiteY538" fmla="*/ 1406175 h 2962403"/>
              <a:gd name="connsiteX539" fmla="*/ 1856800 w 5442036"/>
              <a:gd name="connsiteY539" fmla="*/ 1398591 h 2962403"/>
              <a:gd name="connsiteX540" fmla="*/ 1862299 w 5442036"/>
              <a:gd name="connsiteY540" fmla="*/ 1398591 h 2962403"/>
              <a:gd name="connsiteX541" fmla="*/ 1862299 w 5442036"/>
              <a:gd name="connsiteY541" fmla="*/ 1395608 h 2962403"/>
              <a:gd name="connsiteX542" fmla="*/ 1866338 w 5442036"/>
              <a:gd name="connsiteY542" fmla="*/ 1395608 h 2962403"/>
              <a:gd name="connsiteX543" fmla="*/ 1866338 w 5442036"/>
              <a:gd name="connsiteY543" fmla="*/ 1388024 h 2962403"/>
              <a:gd name="connsiteX544" fmla="*/ 1871836 w 5442036"/>
              <a:gd name="connsiteY544" fmla="*/ 1388024 h 2962403"/>
              <a:gd name="connsiteX545" fmla="*/ 1871836 w 5442036"/>
              <a:gd name="connsiteY545" fmla="*/ 1385041 h 2962403"/>
              <a:gd name="connsiteX546" fmla="*/ 1877334 w 5442036"/>
              <a:gd name="connsiteY546" fmla="*/ 1385041 h 2962403"/>
              <a:gd name="connsiteX547" fmla="*/ 1877334 w 5442036"/>
              <a:gd name="connsiteY547" fmla="*/ 1378949 h 2962403"/>
              <a:gd name="connsiteX548" fmla="*/ 1881374 w 5442036"/>
              <a:gd name="connsiteY548" fmla="*/ 1378949 h 2962403"/>
              <a:gd name="connsiteX549" fmla="*/ 1881374 w 5442036"/>
              <a:gd name="connsiteY549" fmla="*/ 1375965 h 2962403"/>
              <a:gd name="connsiteX550" fmla="*/ 1892370 w 5442036"/>
              <a:gd name="connsiteY550" fmla="*/ 1375965 h 2962403"/>
              <a:gd name="connsiteX551" fmla="*/ 1892370 w 5442036"/>
              <a:gd name="connsiteY551" fmla="*/ 1371366 h 2962403"/>
              <a:gd name="connsiteX552" fmla="*/ 1896409 w 5442036"/>
              <a:gd name="connsiteY552" fmla="*/ 1371366 h 2962403"/>
              <a:gd name="connsiteX553" fmla="*/ 1896409 w 5442036"/>
              <a:gd name="connsiteY553" fmla="*/ 1368382 h 2962403"/>
              <a:gd name="connsiteX554" fmla="*/ 1901908 w 5442036"/>
              <a:gd name="connsiteY554" fmla="*/ 1368382 h 2962403"/>
              <a:gd name="connsiteX555" fmla="*/ 1901908 w 5442036"/>
              <a:gd name="connsiteY555" fmla="*/ 1363782 h 2962403"/>
              <a:gd name="connsiteX556" fmla="*/ 1925134 w 5442036"/>
              <a:gd name="connsiteY556" fmla="*/ 1363782 h 2962403"/>
              <a:gd name="connsiteX557" fmla="*/ 1925134 w 5442036"/>
              <a:gd name="connsiteY557" fmla="*/ 1360798 h 2962403"/>
              <a:gd name="connsiteX558" fmla="*/ 1940170 w 5442036"/>
              <a:gd name="connsiteY558" fmla="*/ 1360798 h 2962403"/>
              <a:gd name="connsiteX559" fmla="*/ 1940170 w 5442036"/>
              <a:gd name="connsiteY559" fmla="*/ 1353215 h 2962403"/>
              <a:gd name="connsiteX560" fmla="*/ 1945668 w 5442036"/>
              <a:gd name="connsiteY560" fmla="*/ 1353215 h 2962403"/>
              <a:gd name="connsiteX561" fmla="*/ 1945668 w 5442036"/>
              <a:gd name="connsiteY561" fmla="*/ 1348615 h 2962403"/>
              <a:gd name="connsiteX562" fmla="*/ 1951166 w 5442036"/>
              <a:gd name="connsiteY562" fmla="*/ 1348615 h 2962403"/>
              <a:gd name="connsiteX563" fmla="*/ 1951166 w 5442036"/>
              <a:gd name="connsiteY563" fmla="*/ 1347123 h 2962403"/>
              <a:gd name="connsiteX564" fmla="*/ 1955206 w 5442036"/>
              <a:gd name="connsiteY564" fmla="*/ 1347123 h 2962403"/>
              <a:gd name="connsiteX565" fmla="*/ 1955206 w 5442036"/>
              <a:gd name="connsiteY565" fmla="*/ 1344140 h 2962403"/>
              <a:gd name="connsiteX566" fmla="*/ 1960704 w 5442036"/>
              <a:gd name="connsiteY566" fmla="*/ 1344140 h 2962403"/>
              <a:gd name="connsiteX567" fmla="*/ 1960704 w 5442036"/>
              <a:gd name="connsiteY567" fmla="*/ 1339540 h 2962403"/>
              <a:gd name="connsiteX568" fmla="*/ 1966202 w 5442036"/>
              <a:gd name="connsiteY568" fmla="*/ 1339540 h 2962403"/>
              <a:gd name="connsiteX569" fmla="*/ 1966202 w 5442036"/>
              <a:gd name="connsiteY569" fmla="*/ 1336556 h 2962403"/>
              <a:gd name="connsiteX570" fmla="*/ 1975740 w 5442036"/>
              <a:gd name="connsiteY570" fmla="*/ 1336556 h 2962403"/>
              <a:gd name="connsiteX571" fmla="*/ 1975740 w 5442036"/>
              <a:gd name="connsiteY571" fmla="*/ 1333448 h 2962403"/>
              <a:gd name="connsiteX572" fmla="*/ 1986624 w 5442036"/>
              <a:gd name="connsiteY572" fmla="*/ 1333448 h 2962403"/>
              <a:gd name="connsiteX573" fmla="*/ 1986624 w 5442036"/>
              <a:gd name="connsiteY573" fmla="*/ 1328973 h 2962403"/>
              <a:gd name="connsiteX574" fmla="*/ 2005811 w 5442036"/>
              <a:gd name="connsiteY574" fmla="*/ 1328973 h 2962403"/>
              <a:gd name="connsiteX575" fmla="*/ 2005811 w 5442036"/>
              <a:gd name="connsiteY575" fmla="*/ 1318281 h 2962403"/>
              <a:gd name="connsiteX576" fmla="*/ 2011309 w 5442036"/>
              <a:gd name="connsiteY576" fmla="*/ 1318281 h 2962403"/>
              <a:gd name="connsiteX577" fmla="*/ 2011309 w 5442036"/>
              <a:gd name="connsiteY577" fmla="*/ 1315298 h 2962403"/>
              <a:gd name="connsiteX578" fmla="*/ 2020847 w 5442036"/>
              <a:gd name="connsiteY578" fmla="*/ 1315298 h 2962403"/>
              <a:gd name="connsiteX579" fmla="*/ 2020847 w 5442036"/>
              <a:gd name="connsiteY579" fmla="*/ 1310822 h 2962403"/>
              <a:gd name="connsiteX580" fmla="*/ 2031843 w 5442036"/>
              <a:gd name="connsiteY580" fmla="*/ 1310822 h 2962403"/>
              <a:gd name="connsiteX581" fmla="*/ 2031843 w 5442036"/>
              <a:gd name="connsiteY581" fmla="*/ 1301623 h 2962403"/>
              <a:gd name="connsiteX582" fmla="*/ 2045420 w 5442036"/>
              <a:gd name="connsiteY582" fmla="*/ 1301623 h 2962403"/>
              <a:gd name="connsiteX583" fmla="*/ 2045420 w 5442036"/>
              <a:gd name="connsiteY583" fmla="*/ 1298639 h 2962403"/>
              <a:gd name="connsiteX584" fmla="*/ 2055070 w 5442036"/>
              <a:gd name="connsiteY584" fmla="*/ 1298639 h 2962403"/>
              <a:gd name="connsiteX585" fmla="*/ 2055070 w 5442036"/>
              <a:gd name="connsiteY585" fmla="*/ 1294039 h 2962403"/>
              <a:gd name="connsiteX586" fmla="*/ 2060456 w 5442036"/>
              <a:gd name="connsiteY586" fmla="*/ 1294039 h 2962403"/>
              <a:gd name="connsiteX587" fmla="*/ 2060456 w 5442036"/>
              <a:gd name="connsiteY587" fmla="*/ 1291055 h 2962403"/>
              <a:gd name="connsiteX588" fmla="*/ 2064608 w 5442036"/>
              <a:gd name="connsiteY588" fmla="*/ 1291055 h 2962403"/>
              <a:gd name="connsiteX589" fmla="*/ 2064608 w 5442036"/>
              <a:gd name="connsiteY589" fmla="*/ 1288072 h 2962403"/>
              <a:gd name="connsiteX590" fmla="*/ 2070106 w 5442036"/>
              <a:gd name="connsiteY590" fmla="*/ 1288072 h 2962403"/>
              <a:gd name="connsiteX591" fmla="*/ 2070106 w 5442036"/>
              <a:gd name="connsiteY591" fmla="*/ 1284964 h 2962403"/>
              <a:gd name="connsiteX592" fmla="*/ 2075604 w 5442036"/>
              <a:gd name="connsiteY592" fmla="*/ 1284964 h 2962403"/>
              <a:gd name="connsiteX593" fmla="*/ 2075604 w 5442036"/>
              <a:gd name="connsiteY593" fmla="*/ 1283472 h 2962403"/>
              <a:gd name="connsiteX594" fmla="*/ 2079643 w 5442036"/>
              <a:gd name="connsiteY594" fmla="*/ 1283472 h 2962403"/>
              <a:gd name="connsiteX595" fmla="*/ 2079643 w 5442036"/>
              <a:gd name="connsiteY595" fmla="*/ 1280488 h 2962403"/>
              <a:gd name="connsiteX596" fmla="*/ 2085142 w 5442036"/>
              <a:gd name="connsiteY596" fmla="*/ 1280488 h 2962403"/>
              <a:gd name="connsiteX597" fmla="*/ 2085142 w 5442036"/>
              <a:gd name="connsiteY597" fmla="*/ 1277380 h 2962403"/>
              <a:gd name="connsiteX598" fmla="*/ 2096026 w 5442036"/>
              <a:gd name="connsiteY598" fmla="*/ 1277380 h 2962403"/>
              <a:gd name="connsiteX599" fmla="*/ 2096026 w 5442036"/>
              <a:gd name="connsiteY599" fmla="*/ 1274397 h 2962403"/>
              <a:gd name="connsiteX600" fmla="*/ 2100177 w 5442036"/>
              <a:gd name="connsiteY600" fmla="*/ 1274397 h 2962403"/>
              <a:gd name="connsiteX601" fmla="*/ 2100177 w 5442036"/>
              <a:gd name="connsiteY601" fmla="*/ 1268305 h 2962403"/>
              <a:gd name="connsiteX602" fmla="*/ 2130249 w 5442036"/>
              <a:gd name="connsiteY602" fmla="*/ 1268305 h 2962403"/>
              <a:gd name="connsiteX603" fmla="*/ 2130249 w 5442036"/>
              <a:gd name="connsiteY603" fmla="*/ 1263829 h 2962403"/>
              <a:gd name="connsiteX604" fmla="*/ 2145285 w 5442036"/>
              <a:gd name="connsiteY604" fmla="*/ 1263829 h 2962403"/>
              <a:gd name="connsiteX605" fmla="*/ 2145285 w 5442036"/>
              <a:gd name="connsiteY605" fmla="*/ 1257738 h 2962403"/>
              <a:gd name="connsiteX606" fmla="*/ 2150783 w 5442036"/>
              <a:gd name="connsiteY606" fmla="*/ 1257738 h 2962403"/>
              <a:gd name="connsiteX607" fmla="*/ 2150783 w 5442036"/>
              <a:gd name="connsiteY607" fmla="*/ 1256246 h 2962403"/>
              <a:gd name="connsiteX608" fmla="*/ 2154822 w 5442036"/>
              <a:gd name="connsiteY608" fmla="*/ 1256246 h 2962403"/>
              <a:gd name="connsiteX609" fmla="*/ 2154822 w 5442036"/>
              <a:gd name="connsiteY609" fmla="*/ 1250154 h 2962403"/>
              <a:gd name="connsiteX610" fmla="*/ 2158974 w 5442036"/>
              <a:gd name="connsiteY610" fmla="*/ 1250154 h 2962403"/>
              <a:gd name="connsiteX611" fmla="*/ 2158974 w 5442036"/>
              <a:gd name="connsiteY611" fmla="*/ 1245554 h 2962403"/>
              <a:gd name="connsiteX612" fmla="*/ 2169858 w 5442036"/>
              <a:gd name="connsiteY612" fmla="*/ 1245554 h 2962403"/>
              <a:gd name="connsiteX613" fmla="*/ 2169858 w 5442036"/>
              <a:gd name="connsiteY613" fmla="*/ 1237971 h 2962403"/>
              <a:gd name="connsiteX614" fmla="*/ 2174009 w 5442036"/>
              <a:gd name="connsiteY614" fmla="*/ 1237971 h 2962403"/>
              <a:gd name="connsiteX615" fmla="*/ 2174009 w 5442036"/>
              <a:gd name="connsiteY615" fmla="*/ 1233495 h 2962403"/>
              <a:gd name="connsiteX616" fmla="*/ 2179508 w 5442036"/>
              <a:gd name="connsiteY616" fmla="*/ 1233495 h 2962403"/>
              <a:gd name="connsiteX617" fmla="*/ 2179508 w 5442036"/>
              <a:gd name="connsiteY617" fmla="*/ 1230512 h 2962403"/>
              <a:gd name="connsiteX618" fmla="*/ 2184894 w 5442036"/>
              <a:gd name="connsiteY618" fmla="*/ 1230512 h 2962403"/>
              <a:gd name="connsiteX619" fmla="*/ 2184894 w 5442036"/>
              <a:gd name="connsiteY619" fmla="*/ 1228896 h 2962403"/>
              <a:gd name="connsiteX620" fmla="*/ 2189045 w 5442036"/>
              <a:gd name="connsiteY620" fmla="*/ 1228896 h 2962403"/>
              <a:gd name="connsiteX621" fmla="*/ 2189045 w 5442036"/>
              <a:gd name="connsiteY621" fmla="*/ 1225912 h 2962403"/>
              <a:gd name="connsiteX622" fmla="*/ 2194543 w 5442036"/>
              <a:gd name="connsiteY622" fmla="*/ 1225912 h 2962403"/>
              <a:gd name="connsiteX623" fmla="*/ 2194543 w 5442036"/>
              <a:gd name="connsiteY623" fmla="*/ 1222928 h 2962403"/>
              <a:gd name="connsiteX624" fmla="*/ 2199929 w 5442036"/>
              <a:gd name="connsiteY624" fmla="*/ 1222928 h 2962403"/>
              <a:gd name="connsiteX625" fmla="*/ 2199929 w 5442036"/>
              <a:gd name="connsiteY625" fmla="*/ 1219820 h 2962403"/>
              <a:gd name="connsiteX626" fmla="*/ 2220463 w 5442036"/>
              <a:gd name="connsiteY626" fmla="*/ 1219820 h 2962403"/>
              <a:gd name="connsiteX627" fmla="*/ 2220463 w 5442036"/>
              <a:gd name="connsiteY627" fmla="*/ 1215345 h 2962403"/>
              <a:gd name="connsiteX628" fmla="*/ 2224615 w 5442036"/>
              <a:gd name="connsiteY628" fmla="*/ 1215345 h 2962403"/>
              <a:gd name="connsiteX629" fmla="*/ 2224615 w 5442036"/>
              <a:gd name="connsiteY629" fmla="*/ 1212237 h 2962403"/>
              <a:gd name="connsiteX630" fmla="*/ 2235499 w 5442036"/>
              <a:gd name="connsiteY630" fmla="*/ 1212237 h 2962403"/>
              <a:gd name="connsiteX631" fmla="*/ 2235499 w 5442036"/>
              <a:gd name="connsiteY631" fmla="*/ 1210745 h 2962403"/>
              <a:gd name="connsiteX632" fmla="*/ 2239651 w 5442036"/>
              <a:gd name="connsiteY632" fmla="*/ 1210745 h 2962403"/>
              <a:gd name="connsiteX633" fmla="*/ 2239651 w 5442036"/>
              <a:gd name="connsiteY633" fmla="*/ 1201670 h 2962403"/>
              <a:gd name="connsiteX634" fmla="*/ 2275220 w 5442036"/>
              <a:gd name="connsiteY634" fmla="*/ 1201670 h 2962403"/>
              <a:gd name="connsiteX635" fmla="*/ 2275220 w 5442036"/>
              <a:gd name="connsiteY635" fmla="*/ 1200178 h 2962403"/>
              <a:gd name="connsiteX636" fmla="*/ 2283411 w 5442036"/>
              <a:gd name="connsiteY636" fmla="*/ 1200178 h 2962403"/>
              <a:gd name="connsiteX637" fmla="*/ 2283411 w 5442036"/>
              <a:gd name="connsiteY637" fmla="*/ 1197070 h 2962403"/>
              <a:gd name="connsiteX638" fmla="*/ 2288797 w 5442036"/>
              <a:gd name="connsiteY638" fmla="*/ 1197070 h 2962403"/>
              <a:gd name="connsiteX639" fmla="*/ 2288797 w 5442036"/>
              <a:gd name="connsiteY639" fmla="*/ 1195578 h 2962403"/>
              <a:gd name="connsiteX640" fmla="*/ 2294295 w 5442036"/>
              <a:gd name="connsiteY640" fmla="*/ 1195578 h 2962403"/>
              <a:gd name="connsiteX641" fmla="*/ 2294295 w 5442036"/>
              <a:gd name="connsiteY641" fmla="*/ 1187995 h 2962403"/>
              <a:gd name="connsiteX642" fmla="*/ 2298447 w 5442036"/>
              <a:gd name="connsiteY642" fmla="*/ 1187995 h 2962403"/>
              <a:gd name="connsiteX643" fmla="*/ 2298447 w 5442036"/>
              <a:gd name="connsiteY643" fmla="*/ 1185011 h 2962403"/>
              <a:gd name="connsiteX644" fmla="*/ 2303833 w 5442036"/>
              <a:gd name="connsiteY644" fmla="*/ 1185011 h 2962403"/>
              <a:gd name="connsiteX645" fmla="*/ 2303833 w 5442036"/>
              <a:gd name="connsiteY645" fmla="*/ 1183519 h 2962403"/>
              <a:gd name="connsiteX646" fmla="*/ 2313483 w 5442036"/>
              <a:gd name="connsiteY646" fmla="*/ 1183519 h 2962403"/>
              <a:gd name="connsiteX647" fmla="*/ 2313483 w 5442036"/>
              <a:gd name="connsiteY647" fmla="*/ 1180411 h 2962403"/>
              <a:gd name="connsiteX648" fmla="*/ 2329865 w 5442036"/>
              <a:gd name="connsiteY648" fmla="*/ 1180411 h 2962403"/>
              <a:gd name="connsiteX649" fmla="*/ 2329865 w 5442036"/>
              <a:gd name="connsiteY649" fmla="*/ 1177428 h 2962403"/>
              <a:gd name="connsiteX650" fmla="*/ 2334016 w 5442036"/>
              <a:gd name="connsiteY650" fmla="*/ 1177428 h 2962403"/>
              <a:gd name="connsiteX651" fmla="*/ 2334016 w 5442036"/>
              <a:gd name="connsiteY651" fmla="*/ 1169844 h 2962403"/>
              <a:gd name="connsiteX652" fmla="*/ 2339403 w 5442036"/>
              <a:gd name="connsiteY652" fmla="*/ 1169844 h 2962403"/>
              <a:gd name="connsiteX653" fmla="*/ 2339403 w 5442036"/>
              <a:gd name="connsiteY653" fmla="*/ 1165244 h 2962403"/>
              <a:gd name="connsiteX654" fmla="*/ 2344901 w 5442036"/>
              <a:gd name="connsiteY654" fmla="*/ 1165244 h 2962403"/>
              <a:gd name="connsiteX655" fmla="*/ 2344901 w 5442036"/>
              <a:gd name="connsiteY655" fmla="*/ 1162261 h 2962403"/>
              <a:gd name="connsiteX656" fmla="*/ 2354438 w 5442036"/>
              <a:gd name="connsiteY656" fmla="*/ 1162261 h 2962403"/>
              <a:gd name="connsiteX657" fmla="*/ 2354438 w 5442036"/>
              <a:gd name="connsiteY657" fmla="*/ 1157661 h 2962403"/>
              <a:gd name="connsiteX658" fmla="*/ 2359936 w 5442036"/>
              <a:gd name="connsiteY658" fmla="*/ 1157661 h 2962403"/>
              <a:gd name="connsiteX659" fmla="*/ 2359936 w 5442036"/>
              <a:gd name="connsiteY659" fmla="*/ 1156169 h 2962403"/>
              <a:gd name="connsiteX660" fmla="*/ 2369474 w 5442036"/>
              <a:gd name="connsiteY660" fmla="*/ 1156169 h 2962403"/>
              <a:gd name="connsiteX661" fmla="*/ 2369474 w 5442036"/>
              <a:gd name="connsiteY661" fmla="*/ 1150202 h 2962403"/>
              <a:gd name="connsiteX662" fmla="*/ 2379124 w 5442036"/>
              <a:gd name="connsiteY662" fmla="*/ 1150202 h 2962403"/>
              <a:gd name="connsiteX663" fmla="*/ 2379124 w 5442036"/>
              <a:gd name="connsiteY663" fmla="*/ 1145602 h 2962403"/>
              <a:gd name="connsiteX664" fmla="*/ 2384510 w 5442036"/>
              <a:gd name="connsiteY664" fmla="*/ 1145602 h 2962403"/>
              <a:gd name="connsiteX665" fmla="*/ 2384510 w 5442036"/>
              <a:gd name="connsiteY665" fmla="*/ 1139510 h 2962403"/>
              <a:gd name="connsiteX666" fmla="*/ 2394159 w 5442036"/>
              <a:gd name="connsiteY666" fmla="*/ 1139510 h 2962403"/>
              <a:gd name="connsiteX667" fmla="*/ 2394159 w 5442036"/>
              <a:gd name="connsiteY667" fmla="*/ 1138018 h 2962403"/>
              <a:gd name="connsiteX668" fmla="*/ 2398199 w 5442036"/>
              <a:gd name="connsiteY668" fmla="*/ 1138018 h 2962403"/>
              <a:gd name="connsiteX669" fmla="*/ 2398199 w 5442036"/>
              <a:gd name="connsiteY669" fmla="*/ 1131927 h 2962403"/>
              <a:gd name="connsiteX670" fmla="*/ 2403697 w 5442036"/>
              <a:gd name="connsiteY670" fmla="*/ 1131927 h 2962403"/>
              <a:gd name="connsiteX671" fmla="*/ 2403697 w 5442036"/>
              <a:gd name="connsiteY671" fmla="*/ 1128943 h 2962403"/>
              <a:gd name="connsiteX672" fmla="*/ 2428270 w 5442036"/>
              <a:gd name="connsiteY672" fmla="*/ 1128943 h 2962403"/>
              <a:gd name="connsiteX673" fmla="*/ 2428270 w 5442036"/>
              <a:gd name="connsiteY673" fmla="*/ 1124343 h 2962403"/>
              <a:gd name="connsiteX674" fmla="*/ 2437920 w 5442036"/>
              <a:gd name="connsiteY674" fmla="*/ 1124343 h 2962403"/>
              <a:gd name="connsiteX675" fmla="*/ 2437920 w 5442036"/>
              <a:gd name="connsiteY675" fmla="*/ 1121360 h 2962403"/>
              <a:gd name="connsiteX676" fmla="*/ 2454302 w 5442036"/>
              <a:gd name="connsiteY676" fmla="*/ 1121360 h 2962403"/>
              <a:gd name="connsiteX677" fmla="*/ 2473377 w 5442036"/>
              <a:gd name="connsiteY677" fmla="*/ 1121360 h 2962403"/>
              <a:gd name="connsiteX678" fmla="*/ 2473377 w 5442036"/>
              <a:gd name="connsiteY678" fmla="*/ 1115268 h 2962403"/>
              <a:gd name="connsiteX679" fmla="*/ 2478876 w 5442036"/>
              <a:gd name="connsiteY679" fmla="*/ 1115268 h 2962403"/>
              <a:gd name="connsiteX680" fmla="*/ 2478876 w 5442036"/>
              <a:gd name="connsiteY680" fmla="*/ 1112284 h 2962403"/>
              <a:gd name="connsiteX681" fmla="*/ 2484374 w 5442036"/>
              <a:gd name="connsiteY681" fmla="*/ 1112284 h 2962403"/>
              <a:gd name="connsiteX682" fmla="*/ 2484374 w 5442036"/>
              <a:gd name="connsiteY682" fmla="*/ 1107684 h 2962403"/>
              <a:gd name="connsiteX683" fmla="*/ 2493912 w 5442036"/>
              <a:gd name="connsiteY683" fmla="*/ 1107684 h 2962403"/>
              <a:gd name="connsiteX684" fmla="*/ 2493912 w 5442036"/>
              <a:gd name="connsiteY684" fmla="*/ 1104701 h 2962403"/>
              <a:gd name="connsiteX685" fmla="*/ 2499410 w 5442036"/>
              <a:gd name="connsiteY685" fmla="*/ 1104701 h 2962403"/>
              <a:gd name="connsiteX686" fmla="*/ 2499410 w 5442036"/>
              <a:gd name="connsiteY686" fmla="*/ 1100101 h 2962403"/>
              <a:gd name="connsiteX687" fmla="*/ 2503561 w 5442036"/>
              <a:gd name="connsiteY687" fmla="*/ 1100101 h 2962403"/>
              <a:gd name="connsiteX688" fmla="*/ 2503561 w 5442036"/>
              <a:gd name="connsiteY688" fmla="*/ 1094134 h 2962403"/>
              <a:gd name="connsiteX689" fmla="*/ 2508947 w 5442036"/>
              <a:gd name="connsiteY689" fmla="*/ 1094134 h 2962403"/>
              <a:gd name="connsiteX690" fmla="*/ 2508947 w 5442036"/>
              <a:gd name="connsiteY690" fmla="*/ 1089534 h 2962403"/>
              <a:gd name="connsiteX691" fmla="*/ 2514445 w 5442036"/>
              <a:gd name="connsiteY691" fmla="*/ 1089534 h 2962403"/>
              <a:gd name="connsiteX692" fmla="*/ 2514445 w 5442036"/>
              <a:gd name="connsiteY692" fmla="*/ 1083442 h 2962403"/>
              <a:gd name="connsiteX693" fmla="*/ 2528135 w 5442036"/>
              <a:gd name="connsiteY693" fmla="*/ 1083442 h 2962403"/>
              <a:gd name="connsiteX694" fmla="*/ 2532174 w 5442036"/>
              <a:gd name="connsiteY694" fmla="*/ 1083442 h 2962403"/>
              <a:gd name="connsiteX695" fmla="*/ 2532174 w 5442036"/>
              <a:gd name="connsiteY695" fmla="*/ 1080458 h 2962403"/>
              <a:gd name="connsiteX696" fmla="*/ 2537672 w 5442036"/>
              <a:gd name="connsiteY696" fmla="*/ 1080458 h 2962403"/>
              <a:gd name="connsiteX697" fmla="*/ 2537672 w 5442036"/>
              <a:gd name="connsiteY697" fmla="*/ 1077351 h 2962403"/>
              <a:gd name="connsiteX698" fmla="*/ 2543170 w 5442036"/>
              <a:gd name="connsiteY698" fmla="*/ 1077351 h 2962403"/>
              <a:gd name="connsiteX699" fmla="*/ 2543170 w 5442036"/>
              <a:gd name="connsiteY699" fmla="*/ 1074367 h 2962403"/>
              <a:gd name="connsiteX700" fmla="*/ 2547210 w 5442036"/>
              <a:gd name="connsiteY700" fmla="*/ 1074367 h 2962403"/>
              <a:gd name="connsiteX701" fmla="*/ 2547210 w 5442036"/>
              <a:gd name="connsiteY701" fmla="*/ 1072875 h 2962403"/>
              <a:gd name="connsiteX702" fmla="*/ 2552708 w 5442036"/>
              <a:gd name="connsiteY702" fmla="*/ 1072875 h 2962403"/>
              <a:gd name="connsiteX703" fmla="*/ 2552708 w 5442036"/>
              <a:gd name="connsiteY703" fmla="*/ 1069891 h 2962403"/>
              <a:gd name="connsiteX704" fmla="*/ 2558206 w 5442036"/>
              <a:gd name="connsiteY704" fmla="*/ 1069891 h 2962403"/>
              <a:gd name="connsiteX705" fmla="*/ 2558206 w 5442036"/>
              <a:gd name="connsiteY705" fmla="*/ 1066783 h 2962403"/>
              <a:gd name="connsiteX706" fmla="*/ 2582779 w 5442036"/>
              <a:gd name="connsiteY706" fmla="*/ 1066783 h 2962403"/>
              <a:gd name="connsiteX707" fmla="*/ 2582779 w 5442036"/>
              <a:gd name="connsiteY707" fmla="*/ 1059200 h 2962403"/>
              <a:gd name="connsiteX708" fmla="*/ 2588278 w 5442036"/>
              <a:gd name="connsiteY708" fmla="*/ 1059200 h 2962403"/>
              <a:gd name="connsiteX709" fmla="*/ 2588278 w 5442036"/>
              <a:gd name="connsiteY709" fmla="*/ 1056216 h 2962403"/>
              <a:gd name="connsiteX710" fmla="*/ 2593776 w 5442036"/>
              <a:gd name="connsiteY710" fmla="*/ 1056216 h 2962403"/>
              <a:gd name="connsiteX711" fmla="*/ 2593776 w 5442036"/>
              <a:gd name="connsiteY711" fmla="*/ 1054725 h 2962403"/>
              <a:gd name="connsiteX712" fmla="*/ 2597815 w 5442036"/>
              <a:gd name="connsiteY712" fmla="*/ 1054725 h 2962403"/>
              <a:gd name="connsiteX713" fmla="*/ 2597815 w 5442036"/>
              <a:gd name="connsiteY713" fmla="*/ 1051617 h 2962403"/>
              <a:gd name="connsiteX714" fmla="*/ 2612851 w 5442036"/>
              <a:gd name="connsiteY714" fmla="*/ 1051617 h 2962403"/>
              <a:gd name="connsiteX715" fmla="*/ 2612851 w 5442036"/>
              <a:gd name="connsiteY715" fmla="*/ 1048633 h 2962403"/>
              <a:gd name="connsiteX716" fmla="*/ 2618349 w 5442036"/>
              <a:gd name="connsiteY716" fmla="*/ 1048633 h 2962403"/>
              <a:gd name="connsiteX717" fmla="*/ 2618349 w 5442036"/>
              <a:gd name="connsiteY717" fmla="*/ 1045649 h 2962403"/>
              <a:gd name="connsiteX718" fmla="*/ 2633385 w 5442036"/>
              <a:gd name="connsiteY718" fmla="*/ 1045649 h 2962403"/>
              <a:gd name="connsiteX719" fmla="*/ 2633385 w 5442036"/>
              <a:gd name="connsiteY719" fmla="*/ 1042541 h 2962403"/>
              <a:gd name="connsiteX720" fmla="*/ 2638883 w 5442036"/>
              <a:gd name="connsiteY720" fmla="*/ 1042541 h 2962403"/>
              <a:gd name="connsiteX721" fmla="*/ 2638883 w 5442036"/>
              <a:gd name="connsiteY721" fmla="*/ 1039558 h 2962403"/>
              <a:gd name="connsiteX722" fmla="*/ 2642922 w 5442036"/>
              <a:gd name="connsiteY722" fmla="*/ 1039558 h 2962403"/>
              <a:gd name="connsiteX723" fmla="*/ 2642922 w 5442036"/>
              <a:gd name="connsiteY723" fmla="*/ 1036450 h 2962403"/>
              <a:gd name="connsiteX724" fmla="*/ 2667608 w 5442036"/>
              <a:gd name="connsiteY724" fmla="*/ 1036450 h 2962403"/>
              <a:gd name="connsiteX725" fmla="*/ 2667608 w 5442036"/>
              <a:gd name="connsiteY725" fmla="*/ 1034958 h 2962403"/>
              <a:gd name="connsiteX726" fmla="*/ 2682643 w 5442036"/>
              <a:gd name="connsiteY726" fmla="*/ 1034958 h 2962403"/>
              <a:gd name="connsiteX727" fmla="*/ 2682643 w 5442036"/>
              <a:gd name="connsiteY727" fmla="*/ 1031974 h 2962403"/>
              <a:gd name="connsiteX728" fmla="*/ 2688142 w 5442036"/>
              <a:gd name="connsiteY728" fmla="*/ 1031974 h 2962403"/>
              <a:gd name="connsiteX729" fmla="*/ 2688142 w 5442036"/>
              <a:gd name="connsiteY729" fmla="*/ 1025882 h 2962403"/>
              <a:gd name="connsiteX730" fmla="*/ 2703177 w 5442036"/>
              <a:gd name="connsiteY730" fmla="*/ 1025882 h 2962403"/>
              <a:gd name="connsiteX731" fmla="*/ 2703177 w 5442036"/>
              <a:gd name="connsiteY731" fmla="*/ 1021283 h 2962403"/>
              <a:gd name="connsiteX732" fmla="*/ 2718213 w 5442036"/>
              <a:gd name="connsiteY732" fmla="*/ 1021283 h 2962403"/>
              <a:gd name="connsiteX733" fmla="*/ 2718213 w 5442036"/>
              <a:gd name="connsiteY733" fmla="*/ 1018299 h 2962403"/>
              <a:gd name="connsiteX734" fmla="*/ 2727751 w 5442036"/>
              <a:gd name="connsiteY734" fmla="*/ 1018299 h 2962403"/>
              <a:gd name="connsiteX735" fmla="*/ 2727751 w 5442036"/>
              <a:gd name="connsiteY735" fmla="*/ 1015315 h 2962403"/>
              <a:gd name="connsiteX736" fmla="*/ 2742786 w 5442036"/>
              <a:gd name="connsiteY736" fmla="*/ 1015315 h 2962403"/>
              <a:gd name="connsiteX737" fmla="*/ 2742786 w 5442036"/>
              <a:gd name="connsiteY737" fmla="*/ 1013823 h 2962403"/>
              <a:gd name="connsiteX738" fmla="*/ 2748284 w 5442036"/>
              <a:gd name="connsiteY738" fmla="*/ 1013823 h 2962403"/>
              <a:gd name="connsiteX739" fmla="*/ 2748284 w 5442036"/>
              <a:gd name="connsiteY739" fmla="*/ 1010715 h 2962403"/>
              <a:gd name="connsiteX740" fmla="*/ 2757822 w 5442036"/>
              <a:gd name="connsiteY740" fmla="*/ 1010715 h 2962403"/>
              <a:gd name="connsiteX741" fmla="*/ 2757822 w 5442036"/>
              <a:gd name="connsiteY741" fmla="*/ 1007732 h 2962403"/>
              <a:gd name="connsiteX742" fmla="*/ 2763320 w 5442036"/>
              <a:gd name="connsiteY742" fmla="*/ 1007732 h 2962403"/>
              <a:gd name="connsiteX743" fmla="*/ 2763320 w 5442036"/>
              <a:gd name="connsiteY743" fmla="*/ 1004624 h 2962403"/>
              <a:gd name="connsiteX744" fmla="*/ 2771511 w 5442036"/>
              <a:gd name="connsiteY744" fmla="*/ 1004624 h 2962403"/>
              <a:gd name="connsiteX745" fmla="*/ 2771511 w 5442036"/>
              <a:gd name="connsiteY745" fmla="*/ 1001640 h 2962403"/>
              <a:gd name="connsiteX746" fmla="*/ 2796085 w 5442036"/>
              <a:gd name="connsiteY746" fmla="*/ 1001640 h 2962403"/>
              <a:gd name="connsiteX747" fmla="*/ 2796085 w 5442036"/>
              <a:gd name="connsiteY747" fmla="*/ 998656 h 2962403"/>
              <a:gd name="connsiteX748" fmla="*/ 2807081 w 5442036"/>
              <a:gd name="connsiteY748" fmla="*/ 998656 h 2962403"/>
              <a:gd name="connsiteX749" fmla="*/ 2807081 w 5442036"/>
              <a:gd name="connsiteY749" fmla="*/ 995548 h 2962403"/>
              <a:gd name="connsiteX750" fmla="*/ 2812467 w 5442036"/>
              <a:gd name="connsiteY750" fmla="*/ 995548 h 2962403"/>
              <a:gd name="connsiteX751" fmla="*/ 2812467 w 5442036"/>
              <a:gd name="connsiteY751" fmla="*/ 989581 h 2962403"/>
              <a:gd name="connsiteX752" fmla="*/ 2816618 w 5442036"/>
              <a:gd name="connsiteY752" fmla="*/ 989581 h 2962403"/>
              <a:gd name="connsiteX753" fmla="*/ 2816618 w 5442036"/>
              <a:gd name="connsiteY753" fmla="*/ 987965 h 2962403"/>
              <a:gd name="connsiteX754" fmla="*/ 2822117 w 5442036"/>
              <a:gd name="connsiteY754" fmla="*/ 987965 h 2962403"/>
              <a:gd name="connsiteX755" fmla="*/ 2822117 w 5442036"/>
              <a:gd name="connsiteY755" fmla="*/ 984981 h 2962403"/>
              <a:gd name="connsiteX756" fmla="*/ 2842651 w 5442036"/>
              <a:gd name="connsiteY756" fmla="*/ 984981 h 2962403"/>
              <a:gd name="connsiteX757" fmla="*/ 2842651 w 5442036"/>
              <a:gd name="connsiteY757" fmla="*/ 975906 h 2962403"/>
              <a:gd name="connsiteX758" fmla="*/ 2861726 w 5442036"/>
              <a:gd name="connsiteY758" fmla="*/ 975906 h 2962403"/>
              <a:gd name="connsiteX759" fmla="*/ 2861726 w 5442036"/>
              <a:gd name="connsiteY759" fmla="*/ 971306 h 2962403"/>
              <a:gd name="connsiteX760" fmla="*/ 2867224 w 5442036"/>
              <a:gd name="connsiteY760" fmla="*/ 971306 h 2962403"/>
              <a:gd name="connsiteX761" fmla="*/ 2867224 w 5442036"/>
              <a:gd name="connsiteY761" fmla="*/ 969814 h 2962403"/>
              <a:gd name="connsiteX762" fmla="*/ 2876762 w 5442036"/>
              <a:gd name="connsiteY762" fmla="*/ 969814 h 2962403"/>
              <a:gd name="connsiteX763" fmla="*/ 2876762 w 5442036"/>
              <a:gd name="connsiteY763" fmla="*/ 966831 h 2962403"/>
              <a:gd name="connsiteX764" fmla="*/ 2887758 w 5442036"/>
              <a:gd name="connsiteY764" fmla="*/ 966831 h 2962403"/>
              <a:gd name="connsiteX765" fmla="*/ 2887758 w 5442036"/>
              <a:gd name="connsiteY765" fmla="*/ 963723 h 2962403"/>
              <a:gd name="connsiteX766" fmla="*/ 2895949 w 5442036"/>
              <a:gd name="connsiteY766" fmla="*/ 963723 h 2962403"/>
              <a:gd name="connsiteX767" fmla="*/ 2895949 w 5442036"/>
              <a:gd name="connsiteY767" fmla="*/ 960739 h 2962403"/>
              <a:gd name="connsiteX768" fmla="*/ 2905486 w 5442036"/>
              <a:gd name="connsiteY768" fmla="*/ 960739 h 2962403"/>
              <a:gd name="connsiteX769" fmla="*/ 2905486 w 5442036"/>
              <a:gd name="connsiteY769" fmla="*/ 957755 h 2962403"/>
              <a:gd name="connsiteX770" fmla="*/ 2951940 w 5442036"/>
              <a:gd name="connsiteY770" fmla="*/ 957755 h 2962403"/>
              <a:gd name="connsiteX771" fmla="*/ 2951940 w 5442036"/>
              <a:gd name="connsiteY771" fmla="*/ 954647 h 2962403"/>
              <a:gd name="connsiteX772" fmla="*/ 2961590 w 5442036"/>
              <a:gd name="connsiteY772" fmla="*/ 954647 h 2962403"/>
              <a:gd name="connsiteX773" fmla="*/ 2961590 w 5442036"/>
              <a:gd name="connsiteY773" fmla="*/ 951664 h 2962403"/>
              <a:gd name="connsiteX774" fmla="*/ 3001199 w 5442036"/>
              <a:gd name="connsiteY774" fmla="*/ 951664 h 2962403"/>
              <a:gd name="connsiteX775" fmla="*/ 3001199 w 5442036"/>
              <a:gd name="connsiteY775" fmla="*/ 950172 h 2962403"/>
              <a:gd name="connsiteX776" fmla="*/ 3029924 w 5442036"/>
              <a:gd name="connsiteY776" fmla="*/ 950172 h 2962403"/>
              <a:gd name="connsiteX777" fmla="*/ 3029924 w 5442036"/>
              <a:gd name="connsiteY777" fmla="*/ 941097 h 2962403"/>
              <a:gd name="connsiteX778" fmla="*/ 3035422 w 5442036"/>
              <a:gd name="connsiteY778" fmla="*/ 941097 h 2962403"/>
              <a:gd name="connsiteX779" fmla="*/ 3035422 w 5442036"/>
              <a:gd name="connsiteY779" fmla="*/ 937989 h 2962403"/>
              <a:gd name="connsiteX780" fmla="*/ 3040808 w 5442036"/>
              <a:gd name="connsiteY780" fmla="*/ 937989 h 2962403"/>
              <a:gd name="connsiteX781" fmla="*/ 3040808 w 5442036"/>
              <a:gd name="connsiteY781" fmla="*/ 935005 h 2962403"/>
              <a:gd name="connsiteX782" fmla="*/ 3046306 w 5442036"/>
              <a:gd name="connsiteY782" fmla="*/ 935005 h 2962403"/>
              <a:gd name="connsiteX783" fmla="*/ 3046306 w 5442036"/>
              <a:gd name="connsiteY783" fmla="*/ 931897 h 2962403"/>
              <a:gd name="connsiteX784" fmla="*/ 3050458 w 5442036"/>
              <a:gd name="connsiteY784" fmla="*/ 931897 h 2962403"/>
              <a:gd name="connsiteX785" fmla="*/ 3050458 w 5442036"/>
              <a:gd name="connsiteY785" fmla="*/ 930405 h 2962403"/>
              <a:gd name="connsiteX786" fmla="*/ 3055844 w 5442036"/>
              <a:gd name="connsiteY786" fmla="*/ 930405 h 2962403"/>
              <a:gd name="connsiteX787" fmla="*/ 3055844 w 5442036"/>
              <a:gd name="connsiteY787" fmla="*/ 927422 h 2962403"/>
              <a:gd name="connsiteX788" fmla="*/ 3065494 w 5442036"/>
              <a:gd name="connsiteY788" fmla="*/ 927422 h 2962403"/>
              <a:gd name="connsiteX789" fmla="*/ 3065494 w 5442036"/>
              <a:gd name="connsiteY789" fmla="*/ 921330 h 2962403"/>
              <a:gd name="connsiteX790" fmla="*/ 3070879 w 5442036"/>
              <a:gd name="connsiteY790" fmla="*/ 921330 h 2962403"/>
              <a:gd name="connsiteX791" fmla="*/ 3070879 w 5442036"/>
              <a:gd name="connsiteY791" fmla="*/ 918346 h 2962403"/>
              <a:gd name="connsiteX792" fmla="*/ 3076378 w 5442036"/>
              <a:gd name="connsiteY792" fmla="*/ 918346 h 2962403"/>
              <a:gd name="connsiteX793" fmla="*/ 3076378 w 5442036"/>
              <a:gd name="connsiteY793" fmla="*/ 915238 h 2962403"/>
              <a:gd name="connsiteX794" fmla="*/ 3080529 w 5442036"/>
              <a:gd name="connsiteY794" fmla="*/ 915238 h 2962403"/>
              <a:gd name="connsiteX795" fmla="*/ 3080529 w 5442036"/>
              <a:gd name="connsiteY795" fmla="*/ 912255 h 2962403"/>
              <a:gd name="connsiteX796" fmla="*/ 3086027 w 5442036"/>
              <a:gd name="connsiteY796" fmla="*/ 912255 h 2962403"/>
              <a:gd name="connsiteX797" fmla="*/ 3086027 w 5442036"/>
              <a:gd name="connsiteY797" fmla="*/ 903179 h 2962403"/>
              <a:gd name="connsiteX798" fmla="*/ 3101063 w 5442036"/>
              <a:gd name="connsiteY798" fmla="*/ 903179 h 2962403"/>
              <a:gd name="connsiteX799" fmla="*/ 3101063 w 5442036"/>
              <a:gd name="connsiteY799" fmla="*/ 898579 h 2962403"/>
              <a:gd name="connsiteX800" fmla="*/ 3106449 w 5442036"/>
              <a:gd name="connsiteY800" fmla="*/ 898579 h 2962403"/>
              <a:gd name="connsiteX801" fmla="*/ 3106449 w 5442036"/>
              <a:gd name="connsiteY801" fmla="*/ 895596 h 2962403"/>
              <a:gd name="connsiteX802" fmla="*/ 3121485 w 5442036"/>
              <a:gd name="connsiteY802" fmla="*/ 895596 h 2962403"/>
              <a:gd name="connsiteX803" fmla="*/ 3121485 w 5442036"/>
              <a:gd name="connsiteY803" fmla="*/ 894104 h 2962403"/>
              <a:gd name="connsiteX804" fmla="*/ 3125636 w 5442036"/>
              <a:gd name="connsiteY804" fmla="*/ 894104 h 2962403"/>
              <a:gd name="connsiteX805" fmla="*/ 3125636 w 5442036"/>
              <a:gd name="connsiteY805" fmla="*/ 890996 h 2962403"/>
              <a:gd name="connsiteX806" fmla="*/ 3131134 w 5442036"/>
              <a:gd name="connsiteY806" fmla="*/ 890996 h 2962403"/>
              <a:gd name="connsiteX807" fmla="*/ 3131134 w 5442036"/>
              <a:gd name="connsiteY807" fmla="*/ 888012 h 2962403"/>
              <a:gd name="connsiteX808" fmla="*/ 3139326 w 5442036"/>
              <a:gd name="connsiteY808" fmla="*/ 888012 h 2962403"/>
              <a:gd name="connsiteX809" fmla="*/ 3139326 w 5442036"/>
              <a:gd name="connsiteY809" fmla="*/ 885029 h 2962403"/>
              <a:gd name="connsiteX810" fmla="*/ 3144712 w 5442036"/>
              <a:gd name="connsiteY810" fmla="*/ 885029 h 2962403"/>
              <a:gd name="connsiteX811" fmla="*/ 3144712 w 5442036"/>
              <a:gd name="connsiteY811" fmla="*/ 881921 h 2962403"/>
              <a:gd name="connsiteX812" fmla="*/ 3150210 w 5442036"/>
              <a:gd name="connsiteY812" fmla="*/ 881921 h 2962403"/>
              <a:gd name="connsiteX813" fmla="*/ 3150210 w 5442036"/>
              <a:gd name="connsiteY813" fmla="*/ 878937 h 2962403"/>
              <a:gd name="connsiteX814" fmla="*/ 3165245 w 5442036"/>
              <a:gd name="connsiteY814" fmla="*/ 878937 h 2962403"/>
              <a:gd name="connsiteX815" fmla="*/ 3165245 w 5442036"/>
              <a:gd name="connsiteY815" fmla="*/ 875829 h 2962403"/>
              <a:gd name="connsiteX816" fmla="*/ 3185780 w 5442036"/>
              <a:gd name="connsiteY816" fmla="*/ 875829 h 2962403"/>
              <a:gd name="connsiteX817" fmla="*/ 3185780 w 5442036"/>
              <a:gd name="connsiteY817" fmla="*/ 872845 h 2962403"/>
              <a:gd name="connsiteX818" fmla="*/ 3200815 w 5442036"/>
              <a:gd name="connsiteY818" fmla="*/ 872845 h 2962403"/>
              <a:gd name="connsiteX819" fmla="*/ 3200815 w 5442036"/>
              <a:gd name="connsiteY819" fmla="*/ 869862 h 2962403"/>
              <a:gd name="connsiteX820" fmla="*/ 3210353 w 5442036"/>
              <a:gd name="connsiteY820" fmla="*/ 869862 h 2962403"/>
              <a:gd name="connsiteX821" fmla="*/ 3210353 w 5442036"/>
              <a:gd name="connsiteY821" fmla="*/ 866754 h 2962403"/>
              <a:gd name="connsiteX822" fmla="*/ 3215851 w 5442036"/>
              <a:gd name="connsiteY822" fmla="*/ 866754 h 2962403"/>
              <a:gd name="connsiteX823" fmla="*/ 3215851 w 5442036"/>
              <a:gd name="connsiteY823" fmla="*/ 856187 h 2962403"/>
              <a:gd name="connsiteX824" fmla="*/ 3230887 w 5442036"/>
              <a:gd name="connsiteY824" fmla="*/ 856187 h 2962403"/>
              <a:gd name="connsiteX825" fmla="*/ 3230887 w 5442036"/>
              <a:gd name="connsiteY825" fmla="*/ 851587 h 2962403"/>
              <a:gd name="connsiteX826" fmla="*/ 3235038 w 5442036"/>
              <a:gd name="connsiteY826" fmla="*/ 851587 h 2962403"/>
              <a:gd name="connsiteX827" fmla="*/ 3235038 w 5442036"/>
              <a:gd name="connsiteY827" fmla="*/ 848603 h 2962403"/>
              <a:gd name="connsiteX828" fmla="*/ 3240424 w 5442036"/>
              <a:gd name="connsiteY828" fmla="*/ 848603 h 2962403"/>
              <a:gd name="connsiteX829" fmla="*/ 3240424 w 5442036"/>
              <a:gd name="connsiteY829" fmla="*/ 841020 h 2962403"/>
              <a:gd name="connsiteX830" fmla="*/ 3245922 w 5442036"/>
              <a:gd name="connsiteY830" fmla="*/ 841020 h 2962403"/>
              <a:gd name="connsiteX831" fmla="*/ 3245922 w 5442036"/>
              <a:gd name="connsiteY831" fmla="*/ 838036 h 2962403"/>
              <a:gd name="connsiteX832" fmla="*/ 3263763 w 5442036"/>
              <a:gd name="connsiteY832" fmla="*/ 838036 h 2962403"/>
              <a:gd name="connsiteX833" fmla="*/ 3263763 w 5442036"/>
              <a:gd name="connsiteY833" fmla="*/ 831944 h 2962403"/>
              <a:gd name="connsiteX834" fmla="*/ 3289683 w 5442036"/>
              <a:gd name="connsiteY834" fmla="*/ 831944 h 2962403"/>
              <a:gd name="connsiteX835" fmla="*/ 3289683 w 5442036"/>
              <a:gd name="connsiteY835" fmla="*/ 828961 h 2962403"/>
              <a:gd name="connsiteX836" fmla="*/ 3314256 w 5442036"/>
              <a:gd name="connsiteY836" fmla="*/ 828961 h 2962403"/>
              <a:gd name="connsiteX837" fmla="*/ 3314256 w 5442036"/>
              <a:gd name="connsiteY837" fmla="*/ 824361 h 2962403"/>
              <a:gd name="connsiteX838" fmla="*/ 3340288 w 5442036"/>
              <a:gd name="connsiteY838" fmla="*/ 824361 h 2962403"/>
              <a:gd name="connsiteX839" fmla="*/ 3340288 w 5442036"/>
              <a:gd name="connsiteY839" fmla="*/ 818269 h 2962403"/>
              <a:gd name="connsiteX840" fmla="*/ 3344440 w 5442036"/>
              <a:gd name="connsiteY840" fmla="*/ 818269 h 2962403"/>
              <a:gd name="connsiteX841" fmla="*/ 3344440 w 5442036"/>
              <a:gd name="connsiteY841" fmla="*/ 816777 h 2962403"/>
              <a:gd name="connsiteX842" fmla="*/ 3349826 w 5442036"/>
              <a:gd name="connsiteY842" fmla="*/ 816777 h 2962403"/>
              <a:gd name="connsiteX843" fmla="*/ 3349826 w 5442036"/>
              <a:gd name="connsiteY843" fmla="*/ 812178 h 2962403"/>
              <a:gd name="connsiteX844" fmla="*/ 3370360 w 5442036"/>
              <a:gd name="connsiteY844" fmla="*/ 812178 h 2962403"/>
              <a:gd name="connsiteX845" fmla="*/ 3370360 w 5442036"/>
              <a:gd name="connsiteY845" fmla="*/ 809194 h 2962403"/>
              <a:gd name="connsiteX846" fmla="*/ 3374511 w 5442036"/>
              <a:gd name="connsiteY846" fmla="*/ 809194 h 2962403"/>
              <a:gd name="connsiteX847" fmla="*/ 3374511 w 5442036"/>
              <a:gd name="connsiteY847" fmla="*/ 803102 h 2962403"/>
              <a:gd name="connsiteX848" fmla="*/ 3388089 w 5442036"/>
              <a:gd name="connsiteY848" fmla="*/ 803102 h 2962403"/>
              <a:gd name="connsiteX849" fmla="*/ 3388089 w 5442036"/>
              <a:gd name="connsiteY849" fmla="*/ 795519 h 2962403"/>
              <a:gd name="connsiteX850" fmla="*/ 3419619 w 5442036"/>
              <a:gd name="connsiteY850" fmla="*/ 795519 h 2962403"/>
              <a:gd name="connsiteX851" fmla="*/ 3419619 w 5442036"/>
              <a:gd name="connsiteY851" fmla="*/ 792535 h 2962403"/>
              <a:gd name="connsiteX852" fmla="*/ 3434654 w 5442036"/>
              <a:gd name="connsiteY852" fmla="*/ 792535 h 2962403"/>
              <a:gd name="connsiteX853" fmla="*/ 3434654 w 5442036"/>
              <a:gd name="connsiteY853" fmla="*/ 787935 h 2962403"/>
              <a:gd name="connsiteX854" fmla="*/ 3444192 w 5442036"/>
              <a:gd name="connsiteY854" fmla="*/ 787935 h 2962403"/>
              <a:gd name="connsiteX855" fmla="*/ 3444192 w 5442036"/>
              <a:gd name="connsiteY855" fmla="*/ 781968 h 2962403"/>
              <a:gd name="connsiteX856" fmla="*/ 3459228 w 5442036"/>
              <a:gd name="connsiteY856" fmla="*/ 781968 h 2962403"/>
              <a:gd name="connsiteX857" fmla="*/ 3459228 w 5442036"/>
              <a:gd name="connsiteY857" fmla="*/ 778860 h 2962403"/>
              <a:gd name="connsiteX858" fmla="*/ 3468765 w 5442036"/>
              <a:gd name="connsiteY858" fmla="*/ 778860 h 2962403"/>
              <a:gd name="connsiteX859" fmla="*/ 3468765 w 5442036"/>
              <a:gd name="connsiteY859" fmla="*/ 775876 h 2962403"/>
              <a:gd name="connsiteX860" fmla="*/ 3474263 w 5442036"/>
              <a:gd name="connsiteY860" fmla="*/ 775876 h 2962403"/>
              <a:gd name="connsiteX861" fmla="*/ 3474263 w 5442036"/>
              <a:gd name="connsiteY861" fmla="*/ 771277 h 2962403"/>
              <a:gd name="connsiteX862" fmla="*/ 3489299 w 5442036"/>
              <a:gd name="connsiteY862" fmla="*/ 771277 h 2962403"/>
              <a:gd name="connsiteX863" fmla="*/ 3489299 w 5442036"/>
              <a:gd name="connsiteY863" fmla="*/ 765309 h 2962403"/>
              <a:gd name="connsiteX864" fmla="*/ 3494797 w 5442036"/>
              <a:gd name="connsiteY864" fmla="*/ 765309 h 2962403"/>
              <a:gd name="connsiteX865" fmla="*/ 3494797 w 5442036"/>
              <a:gd name="connsiteY865" fmla="*/ 760709 h 2962403"/>
              <a:gd name="connsiteX866" fmla="*/ 3498949 w 5442036"/>
              <a:gd name="connsiteY866" fmla="*/ 760709 h 2962403"/>
              <a:gd name="connsiteX867" fmla="*/ 3498949 w 5442036"/>
              <a:gd name="connsiteY867" fmla="*/ 753126 h 2962403"/>
              <a:gd name="connsiteX868" fmla="*/ 3502988 w 5442036"/>
              <a:gd name="connsiteY868" fmla="*/ 753126 h 2962403"/>
              <a:gd name="connsiteX869" fmla="*/ 3502988 w 5442036"/>
              <a:gd name="connsiteY869" fmla="*/ 750142 h 2962403"/>
              <a:gd name="connsiteX870" fmla="*/ 3512526 w 5442036"/>
              <a:gd name="connsiteY870" fmla="*/ 750142 h 2962403"/>
              <a:gd name="connsiteX871" fmla="*/ 3512526 w 5442036"/>
              <a:gd name="connsiteY871" fmla="*/ 747034 h 2962403"/>
              <a:gd name="connsiteX872" fmla="*/ 3523522 w 5442036"/>
              <a:gd name="connsiteY872" fmla="*/ 747034 h 2962403"/>
              <a:gd name="connsiteX873" fmla="*/ 3523522 w 5442036"/>
              <a:gd name="connsiteY873" fmla="*/ 741067 h 2962403"/>
              <a:gd name="connsiteX874" fmla="*/ 3533060 w 5442036"/>
              <a:gd name="connsiteY874" fmla="*/ 741067 h 2962403"/>
              <a:gd name="connsiteX875" fmla="*/ 3533060 w 5442036"/>
              <a:gd name="connsiteY875" fmla="*/ 736467 h 2962403"/>
              <a:gd name="connsiteX876" fmla="*/ 3544056 w 5442036"/>
              <a:gd name="connsiteY876" fmla="*/ 736467 h 2962403"/>
              <a:gd name="connsiteX877" fmla="*/ 3544056 w 5442036"/>
              <a:gd name="connsiteY877" fmla="*/ 728884 h 2962403"/>
              <a:gd name="connsiteX878" fmla="*/ 3563131 w 5442036"/>
              <a:gd name="connsiteY878" fmla="*/ 728884 h 2962403"/>
              <a:gd name="connsiteX879" fmla="*/ 3563131 w 5442036"/>
              <a:gd name="connsiteY879" fmla="*/ 725900 h 2962403"/>
              <a:gd name="connsiteX880" fmla="*/ 3574128 w 5442036"/>
              <a:gd name="connsiteY880" fmla="*/ 725900 h 2962403"/>
              <a:gd name="connsiteX881" fmla="*/ 3574128 w 5442036"/>
              <a:gd name="connsiteY881" fmla="*/ 721300 h 2962403"/>
              <a:gd name="connsiteX882" fmla="*/ 3578167 w 5442036"/>
              <a:gd name="connsiteY882" fmla="*/ 721300 h 2962403"/>
              <a:gd name="connsiteX883" fmla="*/ 3578167 w 5442036"/>
              <a:gd name="connsiteY883" fmla="*/ 713717 h 2962403"/>
              <a:gd name="connsiteX884" fmla="*/ 3583665 w 5442036"/>
              <a:gd name="connsiteY884" fmla="*/ 713717 h 2962403"/>
              <a:gd name="connsiteX885" fmla="*/ 3583665 w 5442036"/>
              <a:gd name="connsiteY885" fmla="*/ 710733 h 2962403"/>
              <a:gd name="connsiteX886" fmla="*/ 3589163 w 5442036"/>
              <a:gd name="connsiteY886" fmla="*/ 710733 h 2962403"/>
              <a:gd name="connsiteX887" fmla="*/ 3589163 w 5442036"/>
              <a:gd name="connsiteY887" fmla="*/ 706133 h 2962403"/>
              <a:gd name="connsiteX888" fmla="*/ 3593203 w 5442036"/>
              <a:gd name="connsiteY888" fmla="*/ 706133 h 2962403"/>
              <a:gd name="connsiteX889" fmla="*/ 3593203 w 5442036"/>
              <a:gd name="connsiteY889" fmla="*/ 697058 h 2962403"/>
              <a:gd name="connsiteX890" fmla="*/ 3598701 w 5442036"/>
              <a:gd name="connsiteY890" fmla="*/ 697058 h 2962403"/>
              <a:gd name="connsiteX891" fmla="*/ 3598701 w 5442036"/>
              <a:gd name="connsiteY891" fmla="*/ 692582 h 2962403"/>
              <a:gd name="connsiteX892" fmla="*/ 3638310 w 5442036"/>
              <a:gd name="connsiteY892" fmla="*/ 692582 h 2962403"/>
              <a:gd name="connsiteX893" fmla="*/ 3638310 w 5442036"/>
              <a:gd name="connsiteY893" fmla="*/ 687983 h 2962403"/>
              <a:gd name="connsiteX894" fmla="*/ 3668494 w 5442036"/>
              <a:gd name="connsiteY894" fmla="*/ 687983 h 2962403"/>
              <a:gd name="connsiteX895" fmla="*/ 3668494 w 5442036"/>
              <a:gd name="connsiteY895" fmla="*/ 684999 h 2962403"/>
              <a:gd name="connsiteX896" fmla="*/ 3683529 w 5442036"/>
              <a:gd name="connsiteY896" fmla="*/ 684999 h 2962403"/>
              <a:gd name="connsiteX897" fmla="*/ 3683529 w 5442036"/>
              <a:gd name="connsiteY897" fmla="*/ 675799 h 2962403"/>
              <a:gd name="connsiteX898" fmla="*/ 3693067 w 5442036"/>
              <a:gd name="connsiteY898" fmla="*/ 675799 h 2962403"/>
              <a:gd name="connsiteX899" fmla="*/ 3693067 w 5442036"/>
              <a:gd name="connsiteY899" fmla="*/ 668340 h 2962403"/>
              <a:gd name="connsiteX900" fmla="*/ 3702605 w 5442036"/>
              <a:gd name="connsiteY900" fmla="*/ 668340 h 2962403"/>
              <a:gd name="connsiteX901" fmla="*/ 3702605 w 5442036"/>
              <a:gd name="connsiteY901" fmla="*/ 665232 h 2962403"/>
              <a:gd name="connsiteX902" fmla="*/ 3723138 w 5442036"/>
              <a:gd name="connsiteY902" fmla="*/ 665232 h 2962403"/>
              <a:gd name="connsiteX903" fmla="*/ 3723138 w 5442036"/>
              <a:gd name="connsiteY903" fmla="*/ 660757 h 2962403"/>
              <a:gd name="connsiteX904" fmla="*/ 3732676 w 5442036"/>
              <a:gd name="connsiteY904" fmla="*/ 660757 h 2962403"/>
              <a:gd name="connsiteX905" fmla="*/ 3732676 w 5442036"/>
              <a:gd name="connsiteY905" fmla="*/ 657649 h 2962403"/>
              <a:gd name="connsiteX906" fmla="*/ 3743672 w 5442036"/>
              <a:gd name="connsiteY906" fmla="*/ 657649 h 2962403"/>
              <a:gd name="connsiteX907" fmla="*/ 3743672 w 5442036"/>
              <a:gd name="connsiteY907" fmla="*/ 653173 h 2962403"/>
              <a:gd name="connsiteX908" fmla="*/ 3746365 w 5442036"/>
              <a:gd name="connsiteY908" fmla="*/ 653173 h 2962403"/>
              <a:gd name="connsiteX909" fmla="*/ 3746365 w 5442036"/>
              <a:gd name="connsiteY909" fmla="*/ 648574 h 2962403"/>
              <a:gd name="connsiteX910" fmla="*/ 3762747 w 5442036"/>
              <a:gd name="connsiteY910" fmla="*/ 648574 h 2962403"/>
              <a:gd name="connsiteX911" fmla="*/ 3762747 w 5442036"/>
              <a:gd name="connsiteY911" fmla="*/ 644098 h 2962403"/>
              <a:gd name="connsiteX912" fmla="*/ 3792819 w 5442036"/>
              <a:gd name="connsiteY912" fmla="*/ 644098 h 2962403"/>
              <a:gd name="connsiteX913" fmla="*/ 3792819 w 5442036"/>
              <a:gd name="connsiteY913" fmla="*/ 634898 h 2962403"/>
              <a:gd name="connsiteX914" fmla="*/ 3802469 w 5442036"/>
              <a:gd name="connsiteY914" fmla="*/ 634898 h 2962403"/>
              <a:gd name="connsiteX915" fmla="*/ 3802469 w 5442036"/>
              <a:gd name="connsiteY915" fmla="*/ 630423 h 2962403"/>
              <a:gd name="connsiteX916" fmla="*/ 3807855 w 5442036"/>
              <a:gd name="connsiteY916" fmla="*/ 630423 h 2962403"/>
              <a:gd name="connsiteX917" fmla="*/ 3807855 w 5442036"/>
              <a:gd name="connsiteY917" fmla="*/ 628931 h 2962403"/>
              <a:gd name="connsiteX918" fmla="*/ 3812006 w 5442036"/>
              <a:gd name="connsiteY918" fmla="*/ 628931 h 2962403"/>
              <a:gd name="connsiteX919" fmla="*/ 3812006 w 5442036"/>
              <a:gd name="connsiteY919" fmla="*/ 624331 h 2962403"/>
              <a:gd name="connsiteX920" fmla="*/ 3822890 w 5442036"/>
              <a:gd name="connsiteY920" fmla="*/ 624331 h 2962403"/>
              <a:gd name="connsiteX921" fmla="*/ 3822890 w 5442036"/>
              <a:gd name="connsiteY921" fmla="*/ 619856 h 2962403"/>
              <a:gd name="connsiteX922" fmla="*/ 3827042 w 5442036"/>
              <a:gd name="connsiteY922" fmla="*/ 619856 h 2962403"/>
              <a:gd name="connsiteX923" fmla="*/ 3827042 w 5442036"/>
              <a:gd name="connsiteY923" fmla="*/ 615256 h 2962403"/>
              <a:gd name="connsiteX924" fmla="*/ 3853074 w 5442036"/>
              <a:gd name="connsiteY924" fmla="*/ 615256 h 2962403"/>
              <a:gd name="connsiteX925" fmla="*/ 3853074 w 5442036"/>
              <a:gd name="connsiteY925" fmla="*/ 610656 h 2962403"/>
              <a:gd name="connsiteX926" fmla="*/ 3870803 w 5442036"/>
              <a:gd name="connsiteY926" fmla="*/ 610656 h 2962403"/>
              <a:gd name="connsiteX927" fmla="*/ 3870803 w 5442036"/>
              <a:gd name="connsiteY927" fmla="*/ 601581 h 2962403"/>
              <a:gd name="connsiteX928" fmla="*/ 3876301 w 5442036"/>
              <a:gd name="connsiteY928" fmla="*/ 601581 h 2962403"/>
              <a:gd name="connsiteX929" fmla="*/ 3876301 w 5442036"/>
              <a:gd name="connsiteY929" fmla="*/ 597105 h 2962403"/>
              <a:gd name="connsiteX930" fmla="*/ 3896722 w 5442036"/>
              <a:gd name="connsiteY930" fmla="*/ 597105 h 2962403"/>
              <a:gd name="connsiteX931" fmla="*/ 3896722 w 5442036"/>
              <a:gd name="connsiteY931" fmla="*/ 592505 h 2962403"/>
              <a:gd name="connsiteX932" fmla="*/ 3906372 w 5442036"/>
              <a:gd name="connsiteY932" fmla="*/ 592505 h 2962403"/>
              <a:gd name="connsiteX933" fmla="*/ 3906372 w 5442036"/>
              <a:gd name="connsiteY933" fmla="*/ 589522 h 2962403"/>
              <a:gd name="connsiteX934" fmla="*/ 3917257 w 5442036"/>
              <a:gd name="connsiteY934" fmla="*/ 589522 h 2962403"/>
              <a:gd name="connsiteX935" fmla="*/ 3917257 w 5442036"/>
              <a:gd name="connsiteY935" fmla="*/ 584922 h 2962403"/>
              <a:gd name="connsiteX936" fmla="*/ 3921408 w 5442036"/>
              <a:gd name="connsiteY936" fmla="*/ 584922 h 2962403"/>
              <a:gd name="connsiteX937" fmla="*/ 3921408 w 5442036"/>
              <a:gd name="connsiteY937" fmla="*/ 580446 h 2962403"/>
              <a:gd name="connsiteX938" fmla="*/ 3932292 w 5442036"/>
              <a:gd name="connsiteY938" fmla="*/ 580446 h 2962403"/>
              <a:gd name="connsiteX939" fmla="*/ 3932292 w 5442036"/>
              <a:gd name="connsiteY939" fmla="*/ 575847 h 2962403"/>
              <a:gd name="connsiteX940" fmla="*/ 3936444 w 5442036"/>
              <a:gd name="connsiteY940" fmla="*/ 575847 h 2962403"/>
              <a:gd name="connsiteX941" fmla="*/ 3936444 w 5442036"/>
              <a:gd name="connsiteY941" fmla="*/ 566771 h 2962403"/>
              <a:gd name="connsiteX942" fmla="*/ 3941942 w 5442036"/>
              <a:gd name="connsiteY942" fmla="*/ 566771 h 2962403"/>
              <a:gd name="connsiteX943" fmla="*/ 3941942 w 5442036"/>
              <a:gd name="connsiteY943" fmla="*/ 562172 h 2962403"/>
              <a:gd name="connsiteX944" fmla="*/ 3966515 w 5442036"/>
              <a:gd name="connsiteY944" fmla="*/ 562172 h 2962403"/>
              <a:gd name="connsiteX945" fmla="*/ 3966515 w 5442036"/>
              <a:gd name="connsiteY945" fmla="*/ 553096 h 2962403"/>
              <a:gd name="connsiteX946" fmla="*/ 3991089 w 5442036"/>
              <a:gd name="connsiteY946" fmla="*/ 553096 h 2962403"/>
              <a:gd name="connsiteX947" fmla="*/ 3991089 w 5442036"/>
              <a:gd name="connsiteY947" fmla="*/ 548621 h 2962403"/>
              <a:gd name="connsiteX948" fmla="*/ 4006124 w 5442036"/>
              <a:gd name="connsiteY948" fmla="*/ 548621 h 2962403"/>
              <a:gd name="connsiteX949" fmla="*/ 4006124 w 5442036"/>
              <a:gd name="connsiteY949" fmla="*/ 544021 h 2962403"/>
              <a:gd name="connsiteX950" fmla="*/ 4045846 w 5442036"/>
              <a:gd name="connsiteY950" fmla="*/ 544021 h 2962403"/>
              <a:gd name="connsiteX951" fmla="*/ 4045846 w 5442036"/>
              <a:gd name="connsiteY951" fmla="*/ 539546 h 2962403"/>
              <a:gd name="connsiteX952" fmla="*/ 4051231 w 5442036"/>
              <a:gd name="connsiteY952" fmla="*/ 539546 h 2962403"/>
              <a:gd name="connsiteX953" fmla="*/ 4051231 w 5442036"/>
              <a:gd name="connsiteY953" fmla="*/ 533454 h 2962403"/>
              <a:gd name="connsiteX954" fmla="*/ 4056730 w 5442036"/>
              <a:gd name="connsiteY954" fmla="*/ 533454 h 2962403"/>
              <a:gd name="connsiteX955" fmla="*/ 4056730 w 5442036"/>
              <a:gd name="connsiteY955" fmla="*/ 528854 h 2962403"/>
              <a:gd name="connsiteX956" fmla="*/ 4086801 w 5442036"/>
              <a:gd name="connsiteY956" fmla="*/ 528854 h 2962403"/>
              <a:gd name="connsiteX957" fmla="*/ 4086801 w 5442036"/>
              <a:gd name="connsiteY957" fmla="*/ 524379 h 2962403"/>
              <a:gd name="connsiteX958" fmla="*/ 4105988 w 5442036"/>
              <a:gd name="connsiteY958" fmla="*/ 524379 h 2962403"/>
              <a:gd name="connsiteX959" fmla="*/ 4105988 w 5442036"/>
              <a:gd name="connsiteY959" fmla="*/ 518287 h 2962403"/>
              <a:gd name="connsiteX960" fmla="*/ 4110028 w 5442036"/>
              <a:gd name="connsiteY960" fmla="*/ 518287 h 2962403"/>
              <a:gd name="connsiteX961" fmla="*/ 4110028 w 5442036"/>
              <a:gd name="connsiteY961" fmla="*/ 515303 h 2962403"/>
              <a:gd name="connsiteX962" fmla="*/ 4121024 w 5442036"/>
              <a:gd name="connsiteY962" fmla="*/ 515303 h 2962403"/>
              <a:gd name="connsiteX963" fmla="*/ 4121024 w 5442036"/>
              <a:gd name="connsiteY963" fmla="*/ 510703 h 2962403"/>
              <a:gd name="connsiteX964" fmla="*/ 4136060 w 5442036"/>
              <a:gd name="connsiteY964" fmla="*/ 510703 h 2962403"/>
              <a:gd name="connsiteX965" fmla="*/ 4136060 w 5442036"/>
              <a:gd name="connsiteY965" fmla="*/ 504612 h 2962403"/>
              <a:gd name="connsiteX966" fmla="*/ 4145597 w 5442036"/>
              <a:gd name="connsiteY966" fmla="*/ 504612 h 2962403"/>
              <a:gd name="connsiteX967" fmla="*/ 4145597 w 5442036"/>
              <a:gd name="connsiteY967" fmla="*/ 500136 h 2962403"/>
              <a:gd name="connsiteX968" fmla="*/ 4155247 w 5442036"/>
              <a:gd name="connsiteY968" fmla="*/ 500136 h 2962403"/>
              <a:gd name="connsiteX969" fmla="*/ 4155247 w 5442036"/>
              <a:gd name="connsiteY969" fmla="*/ 494045 h 2962403"/>
              <a:gd name="connsiteX970" fmla="*/ 4160633 w 5442036"/>
              <a:gd name="connsiteY970" fmla="*/ 494045 h 2962403"/>
              <a:gd name="connsiteX971" fmla="*/ 4160633 w 5442036"/>
              <a:gd name="connsiteY971" fmla="*/ 489445 h 2962403"/>
              <a:gd name="connsiteX972" fmla="*/ 4205741 w 5442036"/>
              <a:gd name="connsiteY972" fmla="*/ 489445 h 2962403"/>
              <a:gd name="connsiteX973" fmla="*/ 4205741 w 5442036"/>
              <a:gd name="connsiteY973" fmla="*/ 483477 h 2962403"/>
              <a:gd name="connsiteX974" fmla="*/ 4226274 w 5442036"/>
              <a:gd name="connsiteY974" fmla="*/ 483477 h 2962403"/>
              <a:gd name="connsiteX975" fmla="*/ 4226274 w 5442036"/>
              <a:gd name="connsiteY975" fmla="*/ 477386 h 2962403"/>
              <a:gd name="connsiteX976" fmla="*/ 4260498 w 5442036"/>
              <a:gd name="connsiteY976" fmla="*/ 477386 h 2962403"/>
              <a:gd name="connsiteX977" fmla="*/ 4260498 w 5442036"/>
              <a:gd name="connsiteY977" fmla="*/ 474278 h 2962403"/>
              <a:gd name="connsiteX978" fmla="*/ 4264537 w 5442036"/>
              <a:gd name="connsiteY978" fmla="*/ 474278 h 2962403"/>
              <a:gd name="connsiteX979" fmla="*/ 4264537 w 5442036"/>
              <a:gd name="connsiteY979" fmla="*/ 468311 h 2962403"/>
              <a:gd name="connsiteX980" fmla="*/ 4285071 w 5442036"/>
              <a:gd name="connsiteY980" fmla="*/ 468311 h 2962403"/>
              <a:gd name="connsiteX981" fmla="*/ 4285071 w 5442036"/>
              <a:gd name="connsiteY981" fmla="*/ 462219 h 2962403"/>
              <a:gd name="connsiteX982" fmla="*/ 4290569 w 5442036"/>
              <a:gd name="connsiteY982" fmla="*/ 462219 h 2962403"/>
              <a:gd name="connsiteX983" fmla="*/ 4290569 w 5442036"/>
              <a:gd name="connsiteY983" fmla="*/ 456127 h 2962403"/>
              <a:gd name="connsiteX984" fmla="*/ 4294608 w 5442036"/>
              <a:gd name="connsiteY984" fmla="*/ 456127 h 2962403"/>
              <a:gd name="connsiteX985" fmla="*/ 4294608 w 5442036"/>
              <a:gd name="connsiteY985" fmla="*/ 450036 h 2962403"/>
              <a:gd name="connsiteX986" fmla="*/ 4305605 w 5442036"/>
              <a:gd name="connsiteY986" fmla="*/ 450036 h 2962403"/>
              <a:gd name="connsiteX987" fmla="*/ 4305605 w 5442036"/>
              <a:gd name="connsiteY987" fmla="*/ 444068 h 2962403"/>
              <a:gd name="connsiteX988" fmla="*/ 4384935 w 5442036"/>
              <a:gd name="connsiteY988" fmla="*/ 444068 h 2962403"/>
              <a:gd name="connsiteX989" fmla="*/ 4384935 w 5442036"/>
              <a:gd name="connsiteY989" fmla="*/ 437977 h 2962403"/>
              <a:gd name="connsiteX990" fmla="*/ 4388974 w 5442036"/>
              <a:gd name="connsiteY990" fmla="*/ 437977 h 2962403"/>
              <a:gd name="connsiteX991" fmla="*/ 4388974 w 5442036"/>
              <a:gd name="connsiteY991" fmla="*/ 433377 h 2962403"/>
              <a:gd name="connsiteX992" fmla="*/ 4424544 w 5442036"/>
              <a:gd name="connsiteY992" fmla="*/ 433377 h 2962403"/>
              <a:gd name="connsiteX993" fmla="*/ 4424544 w 5442036"/>
              <a:gd name="connsiteY993" fmla="*/ 425793 h 2962403"/>
              <a:gd name="connsiteX994" fmla="*/ 4434082 w 5442036"/>
              <a:gd name="connsiteY994" fmla="*/ 425793 h 2962403"/>
              <a:gd name="connsiteX995" fmla="*/ 4434082 w 5442036"/>
              <a:gd name="connsiteY995" fmla="*/ 413734 h 2962403"/>
              <a:gd name="connsiteX996" fmla="*/ 4445078 w 5442036"/>
              <a:gd name="connsiteY996" fmla="*/ 413734 h 2962403"/>
              <a:gd name="connsiteX997" fmla="*/ 4445078 w 5442036"/>
              <a:gd name="connsiteY997" fmla="*/ 407643 h 2962403"/>
              <a:gd name="connsiteX998" fmla="*/ 4449117 w 5442036"/>
              <a:gd name="connsiteY998" fmla="*/ 407643 h 2962403"/>
              <a:gd name="connsiteX999" fmla="*/ 4449117 w 5442036"/>
              <a:gd name="connsiteY999" fmla="*/ 400059 h 2962403"/>
              <a:gd name="connsiteX1000" fmla="*/ 4475149 w 5442036"/>
              <a:gd name="connsiteY1000" fmla="*/ 400059 h 2962403"/>
              <a:gd name="connsiteX1001" fmla="*/ 4475149 w 5442036"/>
              <a:gd name="connsiteY1001" fmla="*/ 388000 h 2962403"/>
              <a:gd name="connsiteX1002" fmla="*/ 4483340 w 5442036"/>
              <a:gd name="connsiteY1002" fmla="*/ 388000 h 2962403"/>
              <a:gd name="connsiteX1003" fmla="*/ 4483340 w 5442036"/>
              <a:gd name="connsiteY1003" fmla="*/ 381909 h 2962403"/>
              <a:gd name="connsiteX1004" fmla="*/ 4509373 w 5442036"/>
              <a:gd name="connsiteY1004" fmla="*/ 381909 h 2962403"/>
              <a:gd name="connsiteX1005" fmla="*/ 4509373 w 5442036"/>
              <a:gd name="connsiteY1005" fmla="*/ 374325 h 2962403"/>
              <a:gd name="connsiteX1006" fmla="*/ 4518910 w 5442036"/>
              <a:gd name="connsiteY1006" fmla="*/ 374325 h 2962403"/>
              <a:gd name="connsiteX1007" fmla="*/ 4518910 w 5442036"/>
              <a:gd name="connsiteY1007" fmla="*/ 368234 h 2962403"/>
              <a:gd name="connsiteX1008" fmla="*/ 4533946 w 5442036"/>
              <a:gd name="connsiteY1008" fmla="*/ 368234 h 2962403"/>
              <a:gd name="connsiteX1009" fmla="*/ 4533946 w 5442036"/>
              <a:gd name="connsiteY1009" fmla="*/ 362142 h 2962403"/>
              <a:gd name="connsiteX1010" fmla="*/ 4539444 w 5442036"/>
              <a:gd name="connsiteY1010" fmla="*/ 362142 h 2962403"/>
              <a:gd name="connsiteX1011" fmla="*/ 4539444 w 5442036"/>
              <a:gd name="connsiteY1011" fmla="*/ 356175 h 2962403"/>
              <a:gd name="connsiteX1012" fmla="*/ 4548982 w 5442036"/>
              <a:gd name="connsiteY1012" fmla="*/ 356175 h 2962403"/>
              <a:gd name="connsiteX1013" fmla="*/ 4548982 w 5442036"/>
              <a:gd name="connsiteY1013" fmla="*/ 348591 h 2962403"/>
              <a:gd name="connsiteX1014" fmla="*/ 4554480 w 5442036"/>
              <a:gd name="connsiteY1014" fmla="*/ 348591 h 2962403"/>
              <a:gd name="connsiteX1015" fmla="*/ 4554480 w 5442036"/>
              <a:gd name="connsiteY1015" fmla="*/ 341008 h 2962403"/>
              <a:gd name="connsiteX1016" fmla="*/ 4569515 w 5442036"/>
              <a:gd name="connsiteY1016" fmla="*/ 341008 h 2962403"/>
              <a:gd name="connsiteX1017" fmla="*/ 4569515 w 5442036"/>
              <a:gd name="connsiteY1017" fmla="*/ 334916 h 2962403"/>
              <a:gd name="connsiteX1018" fmla="*/ 4584551 w 5442036"/>
              <a:gd name="connsiteY1018" fmla="*/ 334916 h 2962403"/>
              <a:gd name="connsiteX1019" fmla="*/ 4584551 w 5442036"/>
              <a:gd name="connsiteY1019" fmla="*/ 325841 h 2962403"/>
              <a:gd name="connsiteX1020" fmla="*/ 4652885 w 5442036"/>
              <a:gd name="connsiteY1020" fmla="*/ 325841 h 2962403"/>
              <a:gd name="connsiteX1021" fmla="*/ 4652885 w 5442036"/>
              <a:gd name="connsiteY1021" fmla="*/ 312166 h 2962403"/>
              <a:gd name="connsiteX1022" fmla="*/ 4663769 w 5442036"/>
              <a:gd name="connsiteY1022" fmla="*/ 312166 h 2962403"/>
              <a:gd name="connsiteX1023" fmla="*/ 4663769 w 5442036"/>
              <a:gd name="connsiteY1023" fmla="*/ 304582 h 2962403"/>
              <a:gd name="connsiteX1024" fmla="*/ 4673419 w 5442036"/>
              <a:gd name="connsiteY1024" fmla="*/ 304582 h 2962403"/>
              <a:gd name="connsiteX1025" fmla="*/ 4673419 w 5442036"/>
              <a:gd name="connsiteY1025" fmla="*/ 296999 h 2962403"/>
              <a:gd name="connsiteX1026" fmla="*/ 4688455 w 5442036"/>
              <a:gd name="connsiteY1026" fmla="*/ 296999 h 2962403"/>
              <a:gd name="connsiteX1027" fmla="*/ 4688455 w 5442036"/>
              <a:gd name="connsiteY1027" fmla="*/ 287923 h 2962403"/>
              <a:gd name="connsiteX1028" fmla="*/ 4708989 w 5442036"/>
              <a:gd name="connsiteY1028" fmla="*/ 287923 h 2962403"/>
              <a:gd name="connsiteX1029" fmla="*/ 4708989 w 5442036"/>
              <a:gd name="connsiteY1029" fmla="*/ 281832 h 2962403"/>
              <a:gd name="connsiteX1030" fmla="*/ 4788207 w 5442036"/>
              <a:gd name="connsiteY1030" fmla="*/ 281832 h 2962403"/>
              <a:gd name="connsiteX1031" fmla="*/ 4788207 w 5442036"/>
              <a:gd name="connsiteY1031" fmla="*/ 271265 h 2962403"/>
              <a:gd name="connsiteX1032" fmla="*/ 4867537 w 5442036"/>
              <a:gd name="connsiteY1032" fmla="*/ 271265 h 2962403"/>
              <a:gd name="connsiteX1033" fmla="*/ 4867537 w 5442036"/>
              <a:gd name="connsiteY1033" fmla="*/ 260697 h 2962403"/>
              <a:gd name="connsiteX1034" fmla="*/ 4871689 w 5442036"/>
              <a:gd name="connsiteY1034" fmla="*/ 260697 h 2962403"/>
              <a:gd name="connsiteX1035" fmla="*/ 4871689 w 5442036"/>
              <a:gd name="connsiteY1035" fmla="*/ 251622 h 2962403"/>
              <a:gd name="connsiteX1036" fmla="*/ 4877075 w 5442036"/>
              <a:gd name="connsiteY1036" fmla="*/ 251622 h 2962403"/>
              <a:gd name="connsiteX1037" fmla="*/ 4877075 w 5442036"/>
              <a:gd name="connsiteY1037" fmla="*/ 242547 h 2962403"/>
              <a:gd name="connsiteX1038" fmla="*/ 4886725 w 5442036"/>
              <a:gd name="connsiteY1038" fmla="*/ 242547 h 2962403"/>
              <a:gd name="connsiteX1039" fmla="*/ 4886725 w 5442036"/>
              <a:gd name="connsiteY1039" fmla="*/ 221288 h 2962403"/>
              <a:gd name="connsiteX1040" fmla="*/ 4916796 w 5442036"/>
              <a:gd name="connsiteY1040" fmla="*/ 221288 h 2962403"/>
              <a:gd name="connsiteX1041" fmla="*/ 4916796 w 5442036"/>
              <a:gd name="connsiteY1041" fmla="*/ 200030 h 2962403"/>
              <a:gd name="connsiteX1042" fmla="*/ 4952366 w 5442036"/>
              <a:gd name="connsiteY1042" fmla="*/ 200030 h 2962403"/>
              <a:gd name="connsiteX1043" fmla="*/ 4952366 w 5442036"/>
              <a:gd name="connsiteY1043" fmla="*/ 189462 h 2962403"/>
              <a:gd name="connsiteX1044" fmla="*/ 4980978 w 5442036"/>
              <a:gd name="connsiteY1044" fmla="*/ 189462 h 2962403"/>
              <a:gd name="connsiteX1045" fmla="*/ 4980978 w 5442036"/>
              <a:gd name="connsiteY1045" fmla="*/ 177279 h 2962403"/>
              <a:gd name="connsiteX1046" fmla="*/ 5011162 w 5442036"/>
              <a:gd name="connsiteY1046" fmla="*/ 177279 h 2962403"/>
              <a:gd name="connsiteX1047" fmla="*/ 5011162 w 5442036"/>
              <a:gd name="connsiteY1047" fmla="*/ 166712 h 2962403"/>
              <a:gd name="connsiteX1048" fmla="*/ 5022046 w 5442036"/>
              <a:gd name="connsiteY1048" fmla="*/ 166712 h 2962403"/>
              <a:gd name="connsiteX1049" fmla="*/ 5022046 w 5442036"/>
              <a:gd name="connsiteY1049" fmla="*/ 154653 h 2962403"/>
              <a:gd name="connsiteX1050" fmla="*/ 5026198 w 5442036"/>
              <a:gd name="connsiteY1050" fmla="*/ 154653 h 2962403"/>
              <a:gd name="connsiteX1051" fmla="*/ 5026198 w 5442036"/>
              <a:gd name="connsiteY1051" fmla="*/ 142470 h 2962403"/>
              <a:gd name="connsiteX1052" fmla="*/ 5031584 w 5442036"/>
              <a:gd name="connsiteY1052" fmla="*/ 142470 h 2962403"/>
              <a:gd name="connsiteX1053" fmla="*/ 5031584 w 5442036"/>
              <a:gd name="connsiteY1053" fmla="*/ 128795 h 2962403"/>
              <a:gd name="connsiteX1054" fmla="*/ 5105416 w 5442036"/>
              <a:gd name="connsiteY1054" fmla="*/ 128795 h 2962403"/>
              <a:gd name="connsiteX1055" fmla="*/ 5105416 w 5442036"/>
              <a:gd name="connsiteY1055" fmla="*/ 115244 h 2962403"/>
              <a:gd name="connsiteX1056" fmla="*/ 5116412 w 5442036"/>
              <a:gd name="connsiteY1056" fmla="*/ 115244 h 2962403"/>
              <a:gd name="connsiteX1057" fmla="*/ 5116412 w 5442036"/>
              <a:gd name="connsiteY1057" fmla="*/ 101569 h 2962403"/>
              <a:gd name="connsiteX1058" fmla="*/ 5156021 w 5442036"/>
              <a:gd name="connsiteY1058" fmla="*/ 101569 h 2962403"/>
              <a:gd name="connsiteX1059" fmla="*/ 5156021 w 5442036"/>
              <a:gd name="connsiteY1059" fmla="*/ 83418 h 2962403"/>
              <a:gd name="connsiteX1060" fmla="*/ 5300993 w 5442036"/>
              <a:gd name="connsiteY1060" fmla="*/ 83418 h 2962403"/>
              <a:gd name="connsiteX1061" fmla="*/ 5300993 w 5442036"/>
              <a:gd name="connsiteY1061" fmla="*/ 65143 h 2962403"/>
              <a:gd name="connsiteX1062" fmla="*/ 5306491 w 5442036"/>
              <a:gd name="connsiteY1062" fmla="*/ 65143 h 2962403"/>
              <a:gd name="connsiteX1063" fmla="*/ 5306491 w 5442036"/>
              <a:gd name="connsiteY1063" fmla="*/ 0 h 2962403"/>
              <a:gd name="connsiteX1064" fmla="*/ 5442037 w 5442036"/>
              <a:gd name="connsiteY1064" fmla="*/ 0 h 2962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</a:cxnLst>
            <a:rect l="l" t="t" r="r" b="b"/>
            <a:pathLst>
              <a:path w="5442036" h="2962403">
                <a:moveTo>
                  <a:pt x="0" y="2962403"/>
                </a:moveTo>
                <a:lnTo>
                  <a:pt x="0" y="2948728"/>
                </a:lnTo>
                <a:lnTo>
                  <a:pt x="5498" y="2948728"/>
                </a:lnTo>
                <a:lnTo>
                  <a:pt x="5498" y="2916902"/>
                </a:lnTo>
                <a:lnTo>
                  <a:pt x="9538" y="2916902"/>
                </a:lnTo>
                <a:lnTo>
                  <a:pt x="9538" y="2900244"/>
                </a:lnTo>
                <a:lnTo>
                  <a:pt x="15036" y="2900244"/>
                </a:lnTo>
                <a:lnTo>
                  <a:pt x="15036" y="2865434"/>
                </a:lnTo>
                <a:lnTo>
                  <a:pt x="20534" y="2865434"/>
                </a:lnTo>
                <a:lnTo>
                  <a:pt x="20534" y="2847283"/>
                </a:lnTo>
                <a:lnTo>
                  <a:pt x="24573" y="2847283"/>
                </a:lnTo>
                <a:lnTo>
                  <a:pt x="24573" y="2823041"/>
                </a:lnTo>
                <a:lnTo>
                  <a:pt x="30071" y="2823041"/>
                </a:lnTo>
                <a:lnTo>
                  <a:pt x="30071" y="2801783"/>
                </a:lnTo>
                <a:lnTo>
                  <a:pt x="35570" y="2801783"/>
                </a:lnTo>
                <a:lnTo>
                  <a:pt x="35570" y="2777541"/>
                </a:lnTo>
                <a:lnTo>
                  <a:pt x="39609" y="2777541"/>
                </a:lnTo>
                <a:lnTo>
                  <a:pt x="39609" y="2759390"/>
                </a:lnTo>
                <a:lnTo>
                  <a:pt x="45107" y="2759390"/>
                </a:lnTo>
                <a:lnTo>
                  <a:pt x="45107" y="2745715"/>
                </a:lnTo>
                <a:lnTo>
                  <a:pt x="50605" y="2745715"/>
                </a:lnTo>
                <a:lnTo>
                  <a:pt x="50605" y="2719981"/>
                </a:lnTo>
                <a:lnTo>
                  <a:pt x="54757" y="2719981"/>
                </a:lnTo>
                <a:lnTo>
                  <a:pt x="54757" y="2710905"/>
                </a:lnTo>
                <a:lnTo>
                  <a:pt x="60143" y="2710905"/>
                </a:lnTo>
                <a:lnTo>
                  <a:pt x="60143" y="2697230"/>
                </a:lnTo>
                <a:lnTo>
                  <a:pt x="65641" y="2697230"/>
                </a:lnTo>
                <a:lnTo>
                  <a:pt x="65641" y="2672988"/>
                </a:lnTo>
                <a:lnTo>
                  <a:pt x="71139" y="2672988"/>
                </a:lnTo>
                <a:lnTo>
                  <a:pt x="71139" y="2657821"/>
                </a:lnTo>
                <a:lnTo>
                  <a:pt x="75179" y="2657821"/>
                </a:lnTo>
                <a:lnTo>
                  <a:pt x="75179" y="2650237"/>
                </a:lnTo>
                <a:lnTo>
                  <a:pt x="79330" y="2650237"/>
                </a:lnTo>
                <a:lnTo>
                  <a:pt x="79330" y="2642654"/>
                </a:lnTo>
                <a:lnTo>
                  <a:pt x="84828" y="2642654"/>
                </a:lnTo>
                <a:lnTo>
                  <a:pt x="84828" y="2623012"/>
                </a:lnTo>
                <a:lnTo>
                  <a:pt x="88868" y="2623012"/>
                </a:lnTo>
                <a:lnTo>
                  <a:pt x="88868" y="2601753"/>
                </a:lnTo>
                <a:lnTo>
                  <a:pt x="94366" y="2601753"/>
                </a:lnTo>
                <a:lnTo>
                  <a:pt x="94366" y="2591186"/>
                </a:lnTo>
                <a:lnTo>
                  <a:pt x="99864" y="2591186"/>
                </a:lnTo>
                <a:lnTo>
                  <a:pt x="99864" y="2573035"/>
                </a:lnTo>
                <a:lnTo>
                  <a:pt x="103904" y="2573035"/>
                </a:lnTo>
                <a:lnTo>
                  <a:pt x="103904" y="2557868"/>
                </a:lnTo>
                <a:lnTo>
                  <a:pt x="109402" y="2557868"/>
                </a:lnTo>
                <a:lnTo>
                  <a:pt x="109402" y="2548793"/>
                </a:lnTo>
                <a:lnTo>
                  <a:pt x="114900" y="2548793"/>
                </a:lnTo>
                <a:lnTo>
                  <a:pt x="114900" y="2538102"/>
                </a:lnTo>
                <a:lnTo>
                  <a:pt x="118939" y="2538102"/>
                </a:lnTo>
                <a:lnTo>
                  <a:pt x="118939" y="2530518"/>
                </a:lnTo>
                <a:lnTo>
                  <a:pt x="124437" y="2530518"/>
                </a:lnTo>
                <a:lnTo>
                  <a:pt x="124437" y="2524551"/>
                </a:lnTo>
                <a:lnTo>
                  <a:pt x="129936" y="2524551"/>
                </a:lnTo>
                <a:lnTo>
                  <a:pt x="129936" y="2518459"/>
                </a:lnTo>
                <a:lnTo>
                  <a:pt x="133975" y="2518459"/>
                </a:lnTo>
                <a:lnTo>
                  <a:pt x="133975" y="2510876"/>
                </a:lnTo>
                <a:lnTo>
                  <a:pt x="139473" y="2510876"/>
                </a:lnTo>
                <a:lnTo>
                  <a:pt x="139473" y="2503292"/>
                </a:lnTo>
                <a:lnTo>
                  <a:pt x="144971" y="2503292"/>
                </a:lnTo>
                <a:lnTo>
                  <a:pt x="144971" y="2489617"/>
                </a:lnTo>
                <a:lnTo>
                  <a:pt x="149011" y="2489617"/>
                </a:lnTo>
                <a:lnTo>
                  <a:pt x="149011" y="2480542"/>
                </a:lnTo>
                <a:lnTo>
                  <a:pt x="154509" y="2480542"/>
                </a:lnTo>
                <a:lnTo>
                  <a:pt x="154509" y="2476066"/>
                </a:lnTo>
                <a:lnTo>
                  <a:pt x="160007" y="2476066"/>
                </a:lnTo>
                <a:lnTo>
                  <a:pt x="160007" y="2468483"/>
                </a:lnTo>
                <a:lnTo>
                  <a:pt x="164047" y="2468483"/>
                </a:lnTo>
                <a:lnTo>
                  <a:pt x="164047" y="2462391"/>
                </a:lnTo>
                <a:lnTo>
                  <a:pt x="169545" y="2462391"/>
                </a:lnTo>
                <a:lnTo>
                  <a:pt x="169545" y="2451824"/>
                </a:lnTo>
                <a:lnTo>
                  <a:pt x="175043" y="2451824"/>
                </a:lnTo>
                <a:lnTo>
                  <a:pt x="175043" y="2448716"/>
                </a:lnTo>
                <a:lnTo>
                  <a:pt x="180541" y="2448716"/>
                </a:lnTo>
                <a:lnTo>
                  <a:pt x="180541" y="2441133"/>
                </a:lnTo>
                <a:lnTo>
                  <a:pt x="184580" y="2441133"/>
                </a:lnTo>
                <a:lnTo>
                  <a:pt x="184580" y="2438149"/>
                </a:lnTo>
                <a:lnTo>
                  <a:pt x="190079" y="2438149"/>
                </a:lnTo>
                <a:lnTo>
                  <a:pt x="190079" y="2430566"/>
                </a:lnTo>
                <a:lnTo>
                  <a:pt x="195577" y="2430566"/>
                </a:lnTo>
                <a:lnTo>
                  <a:pt x="195577" y="2425966"/>
                </a:lnTo>
                <a:lnTo>
                  <a:pt x="198270" y="2425966"/>
                </a:lnTo>
                <a:lnTo>
                  <a:pt x="198270" y="2422982"/>
                </a:lnTo>
                <a:lnTo>
                  <a:pt x="203768" y="2422982"/>
                </a:lnTo>
                <a:lnTo>
                  <a:pt x="203768" y="2419998"/>
                </a:lnTo>
                <a:lnTo>
                  <a:pt x="209154" y="2419998"/>
                </a:lnTo>
                <a:lnTo>
                  <a:pt x="209154" y="2412415"/>
                </a:lnTo>
                <a:lnTo>
                  <a:pt x="213305" y="2412415"/>
                </a:lnTo>
                <a:lnTo>
                  <a:pt x="213305" y="2406323"/>
                </a:lnTo>
                <a:lnTo>
                  <a:pt x="218804" y="2406323"/>
                </a:lnTo>
                <a:lnTo>
                  <a:pt x="218804" y="2395756"/>
                </a:lnTo>
                <a:lnTo>
                  <a:pt x="224302" y="2395756"/>
                </a:lnTo>
                <a:lnTo>
                  <a:pt x="224302" y="2392648"/>
                </a:lnTo>
                <a:lnTo>
                  <a:pt x="228341" y="2392648"/>
                </a:lnTo>
                <a:lnTo>
                  <a:pt x="228341" y="2388173"/>
                </a:lnTo>
                <a:lnTo>
                  <a:pt x="233839" y="2388173"/>
                </a:lnTo>
                <a:lnTo>
                  <a:pt x="233839" y="2382081"/>
                </a:lnTo>
                <a:lnTo>
                  <a:pt x="243377" y="2382081"/>
                </a:lnTo>
                <a:lnTo>
                  <a:pt x="243377" y="2374497"/>
                </a:lnTo>
                <a:lnTo>
                  <a:pt x="248875" y="2374497"/>
                </a:lnTo>
                <a:lnTo>
                  <a:pt x="248875" y="2373006"/>
                </a:lnTo>
                <a:lnTo>
                  <a:pt x="254373" y="2373006"/>
                </a:lnTo>
                <a:lnTo>
                  <a:pt x="254373" y="2363930"/>
                </a:lnTo>
                <a:lnTo>
                  <a:pt x="258413" y="2363930"/>
                </a:lnTo>
                <a:lnTo>
                  <a:pt x="258413" y="2360822"/>
                </a:lnTo>
                <a:lnTo>
                  <a:pt x="263911" y="2360822"/>
                </a:lnTo>
                <a:lnTo>
                  <a:pt x="263911" y="2357839"/>
                </a:lnTo>
                <a:lnTo>
                  <a:pt x="269409" y="2357839"/>
                </a:lnTo>
                <a:lnTo>
                  <a:pt x="269409" y="2350255"/>
                </a:lnTo>
                <a:lnTo>
                  <a:pt x="273448" y="2350255"/>
                </a:lnTo>
                <a:lnTo>
                  <a:pt x="273448" y="2347271"/>
                </a:lnTo>
                <a:lnTo>
                  <a:pt x="284445" y="2347271"/>
                </a:lnTo>
                <a:lnTo>
                  <a:pt x="284445" y="2342672"/>
                </a:lnTo>
                <a:lnTo>
                  <a:pt x="288484" y="2342672"/>
                </a:lnTo>
                <a:lnTo>
                  <a:pt x="288484" y="2338072"/>
                </a:lnTo>
                <a:lnTo>
                  <a:pt x="299480" y="2338072"/>
                </a:lnTo>
                <a:lnTo>
                  <a:pt x="299480" y="2333596"/>
                </a:lnTo>
                <a:lnTo>
                  <a:pt x="304866" y="2333596"/>
                </a:lnTo>
                <a:lnTo>
                  <a:pt x="304866" y="2328997"/>
                </a:lnTo>
                <a:lnTo>
                  <a:pt x="309018" y="2328997"/>
                </a:lnTo>
                <a:lnTo>
                  <a:pt x="309018" y="2318430"/>
                </a:lnTo>
                <a:lnTo>
                  <a:pt x="314516" y="2318430"/>
                </a:lnTo>
                <a:lnTo>
                  <a:pt x="314516" y="2315446"/>
                </a:lnTo>
                <a:lnTo>
                  <a:pt x="319902" y="2315446"/>
                </a:lnTo>
                <a:lnTo>
                  <a:pt x="319902" y="2310846"/>
                </a:lnTo>
                <a:lnTo>
                  <a:pt x="333591" y="2310846"/>
                </a:lnTo>
                <a:lnTo>
                  <a:pt x="333591" y="2300279"/>
                </a:lnTo>
                <a:lnTo>
                  <a:pt x="343241" y="2300279"/>
                </a:lnTo>
                <a:lnTo>
                  <a:pt x="343241" y="2297171"/>
                </a:lnTo>
                <a:lnTo>
                  <a:pt x="348627" y="2297171"/>
                </a:lnTo>
                <a:lnTo>
                  <a:pt x="348627" y="2285112"/>
                </a:lnTo>
                <a:lnTo>
                  <a:pt x="352779" y="2285112"/>
                </a:lnTo>
                <a:lnTo>
                  <a:pt x="352779" y="2280512"/>
                </a:lnTo>
                <a:lnTo>
                  <a:pt x="358277" y="2280512"/>
                </a:lnTo>
                <a:lnTo>
                  <a:pt x="358277" y="2277529"/>
                </a:lnTo>
                <a:lnTo>
                  <a:pt x="363663" y="2277529"/>
                </a:lnTo>
                <a:lnTo>
                  <a:pt x="363663" y="2269945"/>
                </a:lnTo>
                <a:lnTo>
                  <a:pt x="367814" y="2269945"/>
                </a:lnTo>
                <a:lnTo>
                  <a:pt x="367814" y="2262362"/>
                </a:lnTo>
                <a:lnTo>
                  <a:pt x="373313" y="2262362"/>
                </a:lnTo>
                <a:lnTo>
                  <a:pt x="373313" y="2253286"/>
                </a:lnTo>
                <a:lnTo>
                  <a:pt x="378698" y="2253286"/>
                </a:lnTo>
                <a:lnTo>
                  <a:pt x="378698" y="2245703"/>
                </a:lnTo>
                <a:lnTo>
                  <a:pt x="382850" y="2245703"/>
                </a:lnTo>
                <a:lnTo>
                  <a:pt x="382850" y="2242719"/>
                </a:lnTo>
                <a:lnTo>
                  <a:pt x="388348" y="2242719"/>
                </a:lnTo>
                <a:lnTo>
                  <a:pt x="388348" y="2232028"/>
                </a:lnTo>
                <a:lnTo>
                  <a:pt x="393734" y="2232028"/>
                </a:lnTo>
                <a:lnTo>
                  <a:pt x="393734" y="2221460"/>
                </a:lnTo>
                <a:lnTo>
                  <a:pt x="397886" y="2221460"/>
                </a:lnTo>
                <a:lnTo>
                  <a:pt x="397886" y="2218352"/>
                </a:lnTo>
                <a:lnTo>
                  <a:pt x="403384" y="2218352"/>
                </a:lnTo>
                <a:lnTo>
                  <a:pt x="403384" y="2213877"/>
                </a:lnTo>
                <a:lnTo>
                  <a:pt x="408882" y="2213877"/>
                </a:lnTo>
                <a:lnTo>
                  <a:pt x="408882" y="2210893"/>
                </a:lnTo>
                <a:lnTo>
                  <a:pt x="412922" y="2210893"/>
                </a:lnTo>
                <a:lnTo>
                  <a:pt x="412922" y="2203310"/>
                </a:lnTo>
                <a:lnTo>
                  <a:pt x="418420" y="2203310"/>
                </a:lnTo>
                <a:lnTo>
                  <a:pt x="418420" y="2197218"/>
                </a:lnTo>
                <a:lnTo>
                  <a:pt x="423918" y="2197218"/>
                </a:lnTo>
                <a:lnTo>
                  <a:pt x="423918" y="2192618"/>
                </a:lnTo>
                <a:lnTo>
                  <a:pt x="433455" y="2192618"/>
                </a:lnTo>
                <a:lnTo>
                  <a:pt x="433455" y="2180559"/>
                </a:lnTo>
                <a:lnTo>
                  <a:pt x="447145" y="2180559"/>
                </a:lnTo>
                <a:lnTo>
                  <a:pt x="447145" y="2175960"/>
                </a:lnTo>
                <a:lnTo>
                  <a:pt x="462180" y="2175960"/>
                </a:lnTo>
                <a:lnTo>
                  <a:pt x="462180" y="2172976"/>
                </a:lnTo>
                <a:lnTo>
                  <a:pt x="467679" y="2172976"/>
                </a:lnTo>
                <a:lnTo>
                  <a:pt x="467679" y="2171484"/>
                </a:lnTo>
                <a:lnTo>
                  <a:pt x="473064" y="2171484"/>
                </a:lnTo>
                <a:lnTo>
                  <a:pt x="473064" y="2165392"/>
                </a:lnTo>
                <a:lnTo>
                  <a:pt x="482714" y="2165392"/>
                </a:lnTo>
                <a:lnTo>
                  <a:pt x="482714" y="2160793"/>
                </a:lnTo>
                <a:lnTo>
                  <a:pt x="488100" y="2160793"/>
                </a:lnTo>
                <a:lnTo>
                  <a:pt x="488100" y="2154826"/>
                </a:lnTo>
                <a:lnTo>
                  <a:pt x="492252" y="2154826"/>
                </a:lnTo>
                <a:lnTo>
                  <a:pt x="492252" y="2147242"/>
                </a:lnTo>
                <a:lnTo>
                  <a:pt x="497750" y="2147242"/>
                </a:lnTo>
                <a:lnTo>
                  <a:pt x="497750" y="2144134"/>
                </a:lnTo>
                <a:lnTo>
                  <a:pt x="503136" y="2144134"/>
                </a:lnTo>
                <a:lnTo>
                  <a:pt x="503136" y="2135059"/>
                </a:lnTo>
                <a:lnTo>
                  <a:pt x="507288" y="2135059"/>
                </a:lnTo>
                <a:lnTo>
                  <a:pt x="507288" y="2133567"/>
                </a:lnTo>
                <a:lnTo>
                  <a:pt x="512786" y="2133567"/>
                </a:lnTo>
                <a:lnTo>
                  <a:pt x="512786" y="2125983"/>
                </a:lnTo>
                <a:lnTo>
                  <a:pt x="518172" y="2125983"/>
                </a:lnTo>
                <a:lnTo>
                  <a:pt x="518172" y="2115416"/>
                </a:lnTo>
                <a:lnTo>
                  <a:pt x="522323" y="2115416"/>
                </a:lnTo>
                <a:lnTo>
                  <a:pt x="522323" y="2112308"/>
                </a:lnTo>
                <a:lnTo>
                  <a:pt x="538706" y="2112308"/>
                </a:lnTo>
                <a:lnTo>
                  <a:pt x="538706" y="2106341"/>
                </a:lnTo>
                <a:lnTo>
                  <a:pt x="548243" y="2106341"/>
                </a:lnTo>
                <a:lnTo>
                  <a:pt x="548243" y="2103233"/>
                </a:lnTo>
                <a:lnTo>
                  <a:pt x="553741" y="2103233"/>
                </a:lnTo>
                <a:lnTo>
                  <a:pt x="553741" y="2100249"/>
                </a:lnTo>
                <a:lnTo>
                  <a:pt x="563279" y="2100249"/>
                </a:lnTo>
                <a:lnTo>
                  <a:pt x="563279" y="2098757"/>
                </a:lnTo>
                <a:lnTo>
                  <a:pt x="567430" y="2098757"/>
                </a:lnTo>
                <a:lnTo>
                  <a:pt x="567430" y="2088066"/>
                </a:lnTo>
                <a:lnTo>
                  <a:pt x="576968" y="2088066"/>
                </a:lnTo>
                <a:lnTo>
                  <a:pt x="576968" y="2085082"/>
                </a:lnTo>
                <a:lnTo>
                  <a:pt x="586618" y="2085082"/>
                </a:lnTo>
                <a:lnTo>
                  <a:pt x="586618" y="2080482"/>
                </a:lnTo>
                <a:lnTo>
                  <a:pt x="597502" y="2080482"/>
                </a:lnTo>
                <a:lnTo>
                  <a:pt x="597502" y="2077499"/>
                </a:lnTo>
                <a:lnTo>
                  <a:pt x="601654" y="2077499"/>
                </a:lnTo>
                <a:lnTo>
                  <a:pt x="601654" y="2074515"/>
                </a:lnTo>
                <a:lnTo>
                  <a:pt x="607040" y="2074515"/>
                </a:lnTo>
                <a:lnTo>
                  <a:pt x="607040" y="2069915"/>
                </a:lnTo>
                <a:lnTo>
                  <a:pt x="612538" y="2069915"/>
                </a:lnTo>
                <a:lnTo>
                  <a:pt x="612538" y="2068423"/>
                </a:lnTo>
                <a:lnTo>
                  <a:pt x="616689" y="2068423"/>
                </a:lnTo>
                <a:lnTo>
                  <a:pt x="616689" y="2060840"/>
                </a:lnTo>
                <a:lnTo>
                  <a:pt x="622075" y="2060840"/>
                </a:lnTo>
                <a:lnTo>
                  <a:pt x="622075" y="2054748"/>
                </a:lnTo>
                <a:lnTo>
                  <a:pt x="627573" y="2054748"/>
                </a:lnTo>
                <a:lnTo>
                  <a:pt x="627573" y="2053256"/>
                </a:lnTo>
                <a:lnTo>
                  <a:pt x="637111" y="2053256"/>
                </a:lnTo>
                <a:lnTo>
                  <a:pt x="637111" y="2050273"/>
                </a:lnTo>
                <a:lnTo>
                  <a:pt x="642609" y="2050273"/>
                </a:lnTo>
                <a:lnTo>
                  <a:pt x="642609" y="2047165"/>
                </a:lnTo>
                <a:lnTo>
                  <a:pt x="652259" y="2047165"/>
                </a:lnTo>
                <a:lnTo>
                  <a:pt x="652259" y="2042689"/>
                </a:lnTo>
                <a:lnTo>
                  <a:pt x="657645" y="2042689"/>
                </a:lnTo>
                <a:lnTo>
                  <a:pt x="657645" y="2036598"/>
                </a:lnTo>
                <a:lnTo>
                  <a:pt x="667295" y="2036598"/>
                </a:lnTo>
                <a:lnTo>
                  <a:pt x="667295" y="2031998"/>
                </a:lnTo>
                <a:lnTo>
                  <a:pt x="678179" y="2031998"/>
                </a:lnTo>
                <a:lnTo>
                  <a:pt x="678179" y="2029014"/>
                </a:lnTo>
                <a:lnTo>
                  <a:pt x="691868" y="2029014"/>
                </a:lnTo>
                <a:lnTo>
                  <a:pt x="691868" y="2019939"/>
                </a:lnTo>
                <a:lnTo>
                  <a:pt x="695907" y="2019939"/>
                </a:lnTo>
                <a:lnTo>
                  <a:pt x="695907" y="2018447"/>
                </a:lnTo>
                <a:lnTo>
                  <a:pt x="701406" y="2018447"/>
                </a:lnTo>
                <a:lnTo>
                  <a:pt x="701406" y="2015339"/>
                </a:lnTo>
                <a:lnTo>
                  <a:pt x="706904" y="2015339"/>
                </a:lnTo>
                <a:lnTo>
                  <a:pt x="706904" y="2010864"/>
                </a:lnTo>
                <a:lnTo>
                  <a:pt x="711055" y="2010864"/>
                </a:lnTo>
                <a:lnTo>
                  <a:pt x="711055" y="2007756"/>
                </a:lnTo>
                <a:lnTo>
                  <a:pt x="716441" y="2007756"/>
                </a:lnTo>
                <a:lnTo>
                  <a:pt x="716441" y="2001789"/>
                </a:lnTo>
                <a:lnTo>
                  <a:pt x="721939" y="2001789"/>
                </a:lnTo>
                <a:lnTo>
                  <a:pt x="721939" y="1997188"/>
                </a:lnTo>
                <a:lnTo>
                  <a:pt x="726091" y="1997188"/>
                </a:lnTo>
                <a:lnTo>
                  <a:pt x="726091" y="1988113"/>
                </a:lnTo>
                <a:lnTo>
                  <a:pt x="731477" y="1988113"/>
                </a:lnTo>
                <a:lnTo>
                  <a:pt x="731477" y="1983514"/>
                </a:lnTo>
                <a:lnTo>
                  <a:pt x="736975" y="1983514"/>
                </a:lnTo>
                <a:lnTo>
                  <a:pt x="736975" y="1977422"/>
                </a:lnTo>
                <a:lnTo>
                  <a:pt x="741127" y="1977422"/>
                </a:lnTo>
                <a:lnTo>
                  <a:pt x="741127" y="1969962"/>
                </a:lnTo>
                <a:lnTo>
                  <a:pt x="746513" y="1969962"/>
                </a:lnTo>
                <a:lnTo>
                  <a:pt x="746513" y="1966854"/>
                </a:lnTo>
                <a:lnTo>
                  <a:pt x="752011" y="1966854"/>
                </a:lnTo>
                <a:lnTo>
                  <a:pt x="752011" y="1956288"/>
                </a:lnTo>
                <a:lnTo>
                  <a:pt x="761549" y="1956288"/>
                </a:lnTo>
                <a:lnTo>
                  <a:pt x="771198" y="1956288"/>
                </a:lnTo>
                <a:lnTo>
                  <a:pt x="771198" y="1953180"/>
                </a:lnTo>
                <a:lnTo>
                  <a:pt x="776584" y="1953180"/>
                </a:lnTo>
                <a:lnTo>
                  <a:pt x="776584" y="1948704"/>
                </a:lnTo>
                <a:lnTo>
                  <a:pt x="782082" y="1948704"/>
                </a:lnTo>
                <a:lnTo>
                  <a:pt x="782082" y="1939629"/>
                </a:lnTo>
                <a:lnTo>
                  <a:pt x="787581" y="1939629"/>
                </a:lnTo>
                <a:lnTo>
                  <a:pt x="787581" y="1938137"/>
                </a:lnTo>
                <a:lnTo>
                  <a:pt x="791620" y="1938137"/>
                </a:lnTo>
                <a:lnTo>
                  <a:pt x="791620" y="1935029"/>
                </a:lnTo>
                <a:lnTo>
                  <a:pt x="802616" y="1935029"/>
                </a:lnTo>
                <a:lnTo>
                  <a:pt x="802616" y="1930553"/>
                </a:lnTo>
                <a:lnTo>
                  <a:pt x="810807" y="1930553"/>
                </a:lnTo>
                <a:lnTo>
                  <a:pt x="810807" y="1927445"/>
                </a:lnTo>
                <a:lnTo>
                  <a:pt x="816305" y="1927445"/>
                </a:lnTo>
                <a:lnTo>
                  <a:pt x="816305" y="1924462"/>
                </a:lnTo>
                <a:lnTo>
                  <a:pt x="820345" y="1924462"/>
                </a:lnTo>
                <a:lnTo>
                  <a:pt x="820345" y="1921478"/>
                </a:lnTo>
                <a:lnTo>
                  <a:pt x="825843" y="1921478"/>
                </a:lnTo>
                <a:lnTo>
                  <a:pt x="825843" y="1919862"/>
                </a:lnTo>
                <a:lnTo>
                  <a:pt x="831341" y="1919862"/>
                </a:lnTo>
                <a:lnTo>
                  <a:pt x="831341" y="1916878"/>
                </a:lnTo>
                <a:lnTo>
                  <a:pt x="840879" y="1916878"/>
                </a:lnTo>
                <a:lnTo>
                  <a:pt x="840879" y="1915387"/>
                </a:lnTo>
                <a:lnTo>
                  <a:pt x="846377" y="1915387"/>
                </a:lnTo>
                <a:lnTo>
                  <a:pt x="846377" y="1913895"/>
                </a:lnTo>
                <a:lnTo>
                  <a:pt x="855915" y="1913895"/>
                </a:lnTo>
                <a:lnTo>
                  <a:pt x="855915" y="1910787"/>
                </a:lnTo>
                <a:lnTo>
                  <a:pt x="865452" y="1910787"/>
                </a:lnTo>
                <a:lnTo>
                  <a:pt x="865452" y="1907803"/>
                </a:lnTo>
                <a:lnTo>
                  <a:pt x="870950" y="1907803"/>
                </a:lnTo>
                <a:lnTo>
                  <a:pt x="870950" y="1904695"/>
                </a:lnTo>
                <a:lnTo>
                  <a:pt x="876448" y="1904695"/>
                </a:lnTo>
                <a:lnTo>
                  <a:pt x="876448" y="1900220"/>
                </a:lnTo>
                <a:lnTo>
                  <a:pt x="885986" y="1900220"/>
                </a:lnTo>
                <a:lnTo>
                  <a:pt x="885986" y="1892636"/>
                </a:lnTo>
                <a:lnTo>
                  <a:pt x="891484" y="1892636"/>
                </a:lnTo>
                <a:lnTo>
                  <a:pt x="891484" y="1889652"/>
                </a:lnTo>
                <a:lnTo>
                  <a:pt x="896982" y="1889652"/>
                </a:lnTo>
                <a:lnTo>
                  <a:pt x="896982" y="1885053"/>
                </a:lnTo>
                <a:lnTo>
                  <a:pt x="906520" y="1885053"/>
                </a:lnTo>
                <a:lnTo>
                  <a:pt x="906520" y="1882069"/>
                </a:lnTo>
                <a:lnTo>
                  <a:pt x="916057" y="1882069"/>
                </a:lnTo>
                <a:lnTo>
                  <a:pt x="916057" y="1878961"/>
                </a:lnTo>
                <a:lnTo>
                  <a:pt x="921556" y="1878961"/>
                </a:lnTo>
                <a:lnTo>
                  <a:pt x="921556" y="1875977"/>
                </a:lnTo>
                <a:lnTo>
                  <a:pt x="927054" y="1875977"/>
                </a:lnTo>
                <a:lnTo>
                  <a:pt x="927054" y="1868394"/>
                </a:lnTo>
                <a:lnTo>
                  <a:pt x="931093" y="1868394"/>
                </a:lnTo>
                <a:lnTo>
                  <a:pt x="931093" y="1865410"/>
                </a:lnTo>
                <a:lnTo>
                  <a:pt x="935245" y="1865410"/>
                </a:lnTo>
                <a:lnTo>
                  <a:pt x="935245" y="1862302"/>
                </a:lnTo>
                <a:lnTo>
                  <a:pt x="940743" y="1862302"/>
                </a:lnTo>
                <a:lnTo>
                  <a:pt x="940743" y="1859318"/>
                </a:lnTo>
                <a:lnTo>
                  <a:pt x="950281" y="1859318"/>
                </a:lnTo>
                <a:lnTo>
                  <a:pt x="950281" y="1854719"/>
                </a:lnTo>
                <a:lnTo>
                  <a:pt x="955779" y="1854719"/>
                </a:lnTo>
                <a:lnTo>
                  <a:pt x="955779" y="1851735"/>
                </a:lnTo>
                <a:lnTo>
                  <a:pt x="959818" y="1851735"/>
                </a:lnTo>
                <a:lnTo>
                  <a:pt x="959818" y="1850243"/>
                </a:lnTo>
                <a:lnTo>
                  <a:pt x="970814" y="1850243"/>
                </a:lnTo>
                <a:lnTo>
                  <a:pt x="970814" y="1844151"/>
                </a:lnTo>
                <a:lnTo>
                  <a:pt x="974854" y="1844151"/>
                </a:lnTo>
                <a:lnTo>
                  <a:pt x="974854" y="1841168"/>
                </a:lnTo>
                <a:lnTo>
                  <a:pt x="980352" y="1841168"/>
                </a:lnTo>
                <a:lnTo>
                  <a:pt x="980352" y="1835076"/>
                </a:lnTo>
                <a:lnTo>
                  <a:pt x="995388" y="1835076"/>
                </a:lnTo>
                <a:lnTo>
                  <a:pt x="995388" y="1833585"/>
                </a:lnTo>
                <a:lnTo>
                  <a:pt x="1010423" y="1833585"/>
                </a:lnTo>
                <a:lnTo>
                  <a:pt x="1010423" y="1830477"/>
                </a:lnTo>
                <a:lnTo>
                  <a:pt x="1015922" y="1830477"/>
                </a:lnTo>
                <a:lnTo>
                  <a:pt x="1015922" y="1824385"/>
                </a:lnTo>
                <a:lnTo>
                  <a:pt x="1025459" y="1824385"/>
                </a:lnTo>
                <a:lnTo>
                  <a:pt x="1025459" y="1816926"/>
                </a:lnTo>
                <a:lnTo>
                  <a:pt x="1030957" y="1816926"/>
                </a:lnTo>
                <a:lnTo>
                  <a:pt x="1030957" y="1812326"/>
                </a:lnTo>
                <a:lnTo>
                  <a:pt x="1040495" y="1812326"/>
                </a:lnTo>
                <a:lnTo>
                  <a:pt x="1040495" y="1809342"/>
                </a:lnTo>
                <a:lnTo>
                  <a:pt x="1045993" y="1809342"/>
                </a:lnTo>
                <a:lnTo>
                  <a:pt x="1045993" y="1804742"/>
                </a:lnTo>
                <a:lnTo>
                  <a:pt x="1054184" y="1804742"/>
                </a:lnTo>
                <a:lnTo>
                  <a:pt x="1054184" y="1798651"/>
                </a:lnTo>
                <a:lnTo>
                  <a:pt x="1065181" y="1798651"/>
                </a:lnTo>
                <a:lnTo>
                  <a:pt x="1065181" y="1792559"/>
                </a:lnTo>
                <a:lnTo>
                  <a:pt x="1069220" y="1792559"/>
                </a:lnTo>
                <a:lnTo>
                  <a:pt x="1069220" y="1788084"/>
                </a:lnTo>
                <a:lnTo>
                  <a:pt x="1084256" y="1788084"/>
                </a:lnTo>
                <a:lnTo>
                  <a:pt x="1084256" y="1780500"/>
                </a:lnTo>
                <a:lnTo>
                  <a:pt x="1089754" y="1780500"/>
                </a:lnTo>
                <a:lnTo>
                  <a:pt x="1089754" y="1777517"/>
                </a:lnTo>
                <a:lnTo>
                  <a:pt x="1104790" y="1777517"/>
                </a:lnTo>
                <a:lnTo>
                  <a:pt x="1104790" y="1774409"/>
                </a:lnTo>
                <a:lnTo>
                  <a:pt x="1119825" y="1774409"/>
                </a:lnTo>
                <a:lnTo>
                  <a:pt x="1119825" y="1769933"/>
                </a:lnTo>
                <a:lnTo>
                  <a:pt x="1129363" y="1769933"/>
                </a:lnTo>
                <a:lnTo>
                  <a:pt x="1129363" y="1762350"/>
                </a:lnTo>
                <a:lnTo>
                  <a:pt x="1134861" y="1762350"/>
                </a:lnTo>
                <a:lnTo>
                  <a:pt x="1134861" y="1760858"/>
                </a:lnTo>
                <a:lnTo>
                  <a:pt x="1145745" y="1760858"/>
                </a:lnTo>
                <a:lnTo>
                  <a:pt x="1145745" y="1757750"/>
                </a:lnTo>
                <a:lnTo>
                  <a:pt x="1155395" y="1757750"/>
                </a:lnTo>
                <a:lnTo>
                  <a:pt x="1155395" y="1753274"/>
                </a:lnTo>
                <a:lnTo>
                  <a:pt x="1160781" y="1753274"/>
                </a:lnTo>
                <a:lnTo>
                  <a:pt x="1160781" y="1747183"/>
                </a:lnTo>
                <a:lnTo>
                  <a:pt x="1170431" y="1747183"/>
                </a:lnTo>
                <a:lnTo>
                  <a:pt x="1170431" y="1742583"/>
                </a:lnTo>
                <a:lnTo>
                  <a:pt x="1175929" y="1742583"/>
                </a:lnTo>
                <a:lnTo>
                  <a:pt x="1175929" y="1739599"/>
                </a:lnTo>
                <a:lnTo>
                  <a:pt x="1178622" y="1739599"/>
                </a:lnTo>
                <a:lnTo>
                  <a:pt x="1178622" y="1736615"/>
                </a:lnTo>
                <a:lnTo>
                  <a:pt x="1184120" y="1736615"/>
                </a:lnTo>
                <a:lnTo>
                  <a:pt x="1184120" y="1734999"/>
                </a:lnTo>
                <a:lnTo>
                  <a:pt x="1189506" y="1734999"/>
                </a:lnTo>
                <a:lnTo>
                  <a:pt x="1189506" y="1732016"/>
                </a:lnTo>
                <a:lnTo>
                  <a:pt x="1214191" y="1732016"/>
                </a:lnTo>
                <a:lnTo>
                  <a:pt x="1214191" y="1725924"/>
                </a:lnTo>
                <a:lnTo>
                  <a:pt x="1219577" y="1725924"/>
                </a:lnTo>
                <a:lnTo>
                  <a:pt x="1219577" y="1719832"/>
                </a:lnTo>
                <a:lnTo>
                  <a:pt x="1229227" y="1719832"/>
                </a:lnTo>
                <a:lnTo>
                  <a:pt x="1229227" y="1718340"/>
                </a:lnTo>
                <a:lnTo>
                  <a:pt x="1234725" y="1718340"/>
                </a:lnTo>
                <a:lnTo>
                  <a:pt x="1234725" y="1715357"/>
                </a:lnTo>
                <a:lnTo>
                  <a:pt x="1244263" y="1715357"/>
                </a:lnTo>
                <a:lnTo>
                  <a:pt x="1244263" y="1709265"/>
                </a:lnTo>
                <a:lnTo>
                  <a:pt x="1274334" y="1709265"/>
                </a:lnTo>
                <a:lnTo>
                  <a:pt x="1274334" y="1704790"/>
                </a:lnTo>
                <a:lnTo>
                  <a:pt x="1279832" y="1704790"/>
                </a:lnTo>
                <a:lnTo>
                  <a:pt x="1279832" y="1701682"/>
                </a:lnTo>
                <a:lnTo>
                  <a:pt x="1285218" y="1701682"/>
                </a:lnTo>
                <a:lnTo>
                  <a:pt x="1285218" y="1697206"/>
                </a:lnTo>
                <a:lnTo>
                  <a:pt x="1303059" y="1697206"/>
                </a:lnTo>
                <a:lnTo>
                  <a:pt x="1303059" y="1691115"/>
                </a:lnTo>
                <a:lnTo>
                  <a:pt x="1313943" y="1691115"/>
                </a:lnTo>
                <a:lnTo>
                  <a:pt x="1313943" y="1689623"/>
                </a:lnTo>
                <a:lnTo>
                  <a:pt x="1318095" y="1689623"/>
                </a:lnTo>
                <a:lnTo>
                  <a:pt x="1318095" y="1688007"/>
                </a:lnTo>
                <a:lnTo>
                  <a:pt x="1323593" y="1688007"/>
                </a:lnTo>
                <a:lnTo>
                  <a:pt x="1323593" y="1685023"/>
                </a:lnTo>
                <a:lnTo>
                  <a:pt x="1338629" y="1685023"/>
                </a:lnTo>
                <a:lnTo>
                  <a:pt x="1338629" y="1682039"/>
                </a:lnTo>
                <a:lnTo>
                  <a:pt x="1344015" y="1682039"/>
                </a:lnTo>
                <a:lnTo>
                  <a:pt x="1344015" y="1680547"/>
                </a:lnTo>
                <a:lnTo>
                  <a:pt x="1348166" y="1680547"/>
                </a:lnTo>
                <a:lnTo>
                  <a:pt x="1348166" y="1669856"/>
                </a:lnTo>
                <a:lnTo>
                  <a:pt x="1359050" y="1669856"/>
                </a:lnTo>
                <a:lnTo>
                  <a:pt x="1359050" y="1666872"/>
                </a:lnTo>
                <a:lnTo>
                  <a:pt x="1363202" y="1666872"/>
                </a:lnTo>
                <a:lnTo>
                  <a:pt x="1363202" y="1662273"/>
                </a:lnTo>
                <a:lnTo>
                  <a:pt x="1368700" y="1662273"/>
                </a:lnTo>
                <a:lnTo>
                  <a:pt x="1368700" y="1659289"/>
                </a:lnTo>
                <a:lnTo>
                  <a:pt x="1374086" y="1659289"/>
                </a:lnTo>
                <a:lnTo>
                  <a:pt x="1374086" y="1656305"/>
                </a:lnTo>
                <a:lnTo>
                  <a:pt x="1383736" y="1656305"/>
                </a:lnTo>
                <a:lnTo>
                  <a:pt x="1383736" y="1654689"/>
                </a:lnTo>
                <a:lnTo>
                  <a:pt x="1394620" y="1654689"/>
                </a:lnTo>
                <a:lnTo>
                  <a:pt x="1394620" y="1650214"/>
                </a:lnTo>
                <a:lnTo>
                  <a:pt x="1404158" y="1650214"/>
                </a:lnTo>
                <a:lnTo>
                  <a:pt x="1404158" y="1647106"/>
                </a:lnTo>
                <a:lnTo>
                  <a:pt x="1413807" y="1647106"/>
                </a:lnTo>
                <a:lnTo>
                  <a:pt x="1413807" y="1631939"/>
                </a:lnTo>
                <a:lnTo>
                  <a:pt x="1423345" y="1631939"/>
                </a:lnTo>
                <a:lnTo>
                  <a:pt x="1423345" y="1628955"/>
                </a:lnTo>
                <a:lnTo>
                  <a:pt x="1427497" y="1628955"/>
                </a:lnTo>
                <a:lnTo>
                  <a:pt x="1427497" y="1624480"/>
                </a:lnTo>
                <a:lnTo>
                  <a:pt x="1432883" y="1624480"/>
                </a:lnTo>
                <a:lnTo>
                  <a:pt x="1432883" y="1621372"/>
                </a:lnTo>
                <a:lnTo>
                  <a:pt x="1438381" y="1621372"/>
                </a:lnTo>
                <a:lnTo>
                  <a:pt x="1438381" y="1618388"/>
                </a:lnTo>
                <a:lnTo>
                  <a:pt x="1442532" y="1618388"/>
                </a:lnTo>
                <a:lnTo>
                  <a:pt x="1442532" y="1616896"/>
                </a:lnTo>
                <a:lnTo>
                  <a:pt x="1447918" y="1616896"/>
                </a:lnTo>
                <a:lnTo>
                  <a:pt x="1447918" y="1613788"/>
                </a:lnTo>
                <a:lnTo>
                  <a:pt x="1453416" y="1613788"/>
                </a:lnTo>
                <a:lnTo>
                  <a:pt x="1453416" y="1612296"/>
                </a:lnTo>
                <a:lnTo>
                  <a:pt x="1457568" y="1612296"/>
                </a:lnTo>
                <a:lnTo>
                  <a:pt x="1457568" y="1607696"/>
                </a:lnTo>
                <a:lnTo>
                  <a:pt x="1472604" y="1607696"/>
                </a:lnTo>
                <a:lnTo>
                  <a:pt x="1472604" y="1604713"/>
                </a:lnTo>
                <a:lnTo>
                  <a:pt x="1478102" y="1604713"/>
                </a:lnTo>
                <a:lnTo>
                  <a:pt x="1478102" y="1600237"/>
                </a:lnTo>
                <a:lnTo>
                  <a:pt x="1483488" y="1600237"/>
                </a:lnTo>
                <a:lnTo>
                  <a:pt x="1483488" y="1597129"/>
                </a:lnTo>
                <a:lnTo>
                  <a:pt x="1487640" y="1597129"/>
                </a:lnTo>
                <a:lnTo>
                  <a:pt x="1487640" y="1583454"/>
                </a:lnTo>
                <a:lnTo>
                  <a:pt x="1493138" y="1583454"/>
                </a:lnTo>
                <a:lnTo>
                  <a:pt x="1493138" y="1578979"/>
                </a:lnTo>
                <a:lnTo>
                  <a:pt x="1504022" y="1578979"/>
                </a:lnTo>
                <a:lnTo>
                  <a:pt x="1504022" y="1575995"/>
                </a:lnTo>
                <a:lnTo>
                  <a:pt x="1513559" y="1575995"/>
                </a:lnTo>
                <a:lnTo>
                  <a:pt x="1513559" y="1574379"/>
                </a:lnTo>
                <a:lnTo>
                  <a:pt x="1523209" y="1574379"/>
                </a:lnTo>
                <a:lnTo>
                  <a:pt x="1523209" y="1572887"/>
                </a:lnTo>
                <a:lnTo>
                  <a:pt x="1528595" y="1572887"/>
                </a:lnTo>
                <a:lnTo>
                  <a:pt x="1528595" y="1569903"/>
                </a:lnTo>
                <a:lnTo>
                  <a:pt x="1534093" y="1569903"/>
                </a:lnTo>
                <a:lnTo>
                  <a:pt x="1534093" y="1565303"/>
                </a:lnTo>
                <a:lnTo>
                  <a:pt x="1542284" y="1565303"/>
                </a:lnTo>
                <a:lnTo>
                  <a:pt x="1542284" y="1562320"/>
                </a:lnTo>
                <a:lnTo>
                  <a:pt x="1557320" y="1562320"/>
                </a:lnTo>
                <a:lnTo>
                  <a:pt x="1557320" y="1559212"/>
                </a:lnTo>
                <a:lnTo>
                  <a:pt x="1562818" y="1559212"/>
                </a:lnTo>
                <a:lnTo>
                  <a:pt x="1562818" y="1556228"/>
                </a:lnTo>
                <a:lnTo>
                  <a:pt x="1566970" y="1556228"/>
                </a:lnTo>
                <a:lnTo>
                  <a:pt x="1566970" y="1551753"/>
                </a:lnTo>
                <a:lnTo>
                  <a:pt x="1572356" y="1551753"/>
                </a:lnTo>
                <a:lnTo>
                  <a:pt x="1572356" y="1547153"/>
                </a:lnTo>
                <a:lnTo>
                  <a:pt x="1577854" y="1547153"/>
                </a:lnTo>
                <a:lnTo>
                  <a:pt x="1577854" y="1541061"/>
                </a:lnTo>
                <a:lnTo>
                  <a:pt x="1592890" y="1541061"/>
                </a:lnTo>
                <a:lnTo>
                  <a:pt x="1592890" y="1538078"/>
                </a:lnTo>
                <a:lnTo>
                  <a:pt x="1602427" y="1538078"/>
                </a:lnTo>
                <a:lnTo>
                  <a:pt x="1607925" y="1538078"/>
                </a:lnTo>
                <a:lnTo>
                  <a:pt x="1607925" y="1534970"/>
                </a:lnTo>
                <a:lnTo>
                  <a:pt x="1617463" y="1534970"/>
                </a:lnTo>
                <a:lnTo>
                  <a:pt x="1617463" y="1531986"/>
                </a:lnTo>
                <a:lnTo>
                  <a:pt x="1622961" y="1531986"/>
                </a:lnTo>
                <a:lnTo>
                  <a:pt x="1622961" y="1527386"/>
                </a:lnTo>
                <a:lnTo>
                  <a:pt x="1637997" y="1527386"/>
                </a:lnTo>
                <a:lnTo>
                  <a:pt x="1637997" y="1521419"/>
                </a:lnTo>
                <a:lnTo>
                  <a:pt x="1647534" y="1521419"/>
                </a:lnTo>
                <a:lnTo>
                  <a:pt x="1647534" y="1516819"/>
                </a:lnTo>
                <a:lnTo>
                  <a:pt x="1653033" y="1516819"/>
                </a:lnTo>
                <a:lnTo>
                  <a:pt x="1653033" y="1510727"/>
                </a:lnTo>
                <a:lnTo>
                  <a:pt x="1658531" y="1510727"/>
                </a:lnTo>
                <a:lnTo>
                  <a:pt x="1658531" y="1509236"/>
                </a:lnTo>
                <a:lnTo>
                  <a:pt x="1662682" y="1509236"/>
                </a:lnTo>
                <a:lnTo>
                  <a:pt x="1662682" y="1506252"/>
                </a:lnTo>
                <a:lnTo>
                  <a:pt x="1672220" y="1506252"/>
                </a:lnTo>
                <a:lnTo>
                  <a:pt x="1672220" y="1501652"/>
                </a:lnTo>
                <a:lnTo>
                  <a:pt x="1681758" y="1501652"/>
                </a:lnTo>
                <a:lnTo>
                  <a:pt x="1681758" y="1500160"/>
                </a:lnTo>
                <a:lnTo>
                  <a:pt x="1687256" y="1500160"/>
                </a:lnTo>
                <a:lnTo>
                  <a:pt x="1687256" y="1497177"/>
                </a:lnTo>
                <a:lnTo>
                  <a:pt x="1706331" y="1497177"/>
                </a:lnTo>
                <a:lnTo>
                  <a:pt x="1706331" y="1486485"/>
                </a:lnTo>
                <a:lnTo>
                  <a:pt x="1711829" y="1486485"/>
                </a:lnTo>
                <a:lnTo>
                  <a:pt x="1711829" y="1483501"/>
                </a:lnTo>
                <a:lnTo>
                  <a:pt x="1717327" y="1483501"/>
                </a:lnTo>
                <a:lnTo>
                  <a:pt x="1717327" y="1478902"/>
                </a:lnTo>
                <a:lnTo>
                  <a:pt x="1721479" y="1478902"/>
                </a:lnTo>
                <a:lnTo>
                  <a:pt x="1721479" y="1474426"/>
                </a:lnTo>
                <a:lnTo>
                  <a:pt x="1726865" y="1474426"/>
                </a:lnTo>
                <a:lnTo>
                  <a:pt x="1726865" y="1471442"/>
                </a:lnTo>
                <a:lnTo>
                  <a:pt x="1732363" y="1471442"/>
                </a:lnTo>
                <a:lnTo>
                  <a:pt x="1732363" y="1465351"/>
                </a:lnTo>
                <a:lnTo>
                  <a:pt x="1737861" y="1465351"/>
                </a:lnTo>
                <a:lnTo>
                  <a:pt x="1737861" y="1463859"/>
                </a:lnTo>
                <a:lnTo>
                  <a:pt x="1752897" y="1463859"/>
                </a:lnTo>
                <a:lnTo>
                  <a:pt x="1752897" y="1462243"/>
                </a:lnTo>
                <a:lnTo>
                  <a:pt x="1762434" y="1462243"/>
                </a:lnTo>
                <a:lnTo>
                  <a:pt x="1762434" y="1459259"/>
                </a:lnTo>
                <a:lnTo>
                  <a:pt x="1767932" y="1459259"/>
                </a:lnTo>
                <a:lnTo>
                  <a:pt x="1767932" y="1456275"/>
                </a:lnTo>
                <a:lnTo>
                  <a:pt x="1771972" y="1456275"/>
                </a:lnTo>
                <a:lnTo>
                  <a:pt x="1771972" y="1454659"/>
                </a:lnTo>
                <a:lnTo>
                  <a:pt x="1777470" y="1454659"/>
                </a:lnTo>
                <a:lnTo>
                  <a:pt x="1777470" y="1451676"/>
                </a:lnTo>
                <a:lnTo>
                  <a:pt x="1782968" y="1451676"/>
                </a:lnTo>
                <a:lnTo>
                  <a:pt x="1782968" y="1448692"/>
                </a:lnTo>
                <a:lnTo>
                  <a:pt x="1787008" y="1448692"/>
                </a:lnTo>
                <a:lnTo>
                  <a:pt x="1787008" y="1447076"/>
                </a:lnTo>
                <a:lnTo>
                  <a:pt x="1791159" y="1447076"/>
                </a:lnTo>
                <a:lnTo>
                  <a:pt x="1791159" y="1444092"/>
                </a:lnTo>
                <a:lnTo>
                  <a:pt x="1796657" y="1444092"/>
                </a:lnTo>
                <a:lnTo>
                  <a:pt x="1796657" y="1436509"/>
                </a:lnTo>
                <a:lnTo>
                  <a:pt x="1800697" y="1436509"/>
                </a:lnTo>
                <a:lnTo>
                  <a:pt x="1800697" y="1433525"/>
                </a:lnTo>
                <a:lnTo>
                  <a:pt x="1806195" y="1433525"/>
                </a:lnTo>
                <a:lnTo>
                  <a:pt x="1806195" y="1430417"/>
                </a:lnTo>
                <a:lnTo>
                  <a:pt x="1815733" y="1430417"/>
                </a:lnTo>
                <a:lnTo>
                  <a:pt x="1815733" y="1425942"/>
                </a:lnTo>
                <a:lnTo>
                  <a:pt x="1821231" y="1425942"/>
                </a:lnTo>
                <a:lnTo>
                  <a:pt x="1821231" y="1424450"/>
                </a:lnTo>
                <a:lnTo>
                  <a:pt x="1826729" y="1424450"/>
                </a:lnTo>
                <a:lnTo>
                  <a:pt x="1826729" y="1421342"/>
                </a:lnTo>
                <a:lnTo>
                  <a:pt x="1830768" y="1421342"/>
                </a:lnTo>
                <a:lnTo>
                  <a:pt x="1830768" y="1416866"/>
                </a:lnTo>
                <a:lnTo>
                  <a:pt x="1841765" y="1416866"/>
                </a:lnTo>
                <a:lnTo>
                  <a:pt x="1841765" y="1413758"/>
                </a:lnTo>
                <a:lnTo>
                  <a:pt x="1845804" y="1413758"/>
                </a:lnTo>
                <a:lnTo>
                  <a:pt x="1845804" y="1410775"/>
                </a:lnTo>
                <a:lnTo>
                  <a:pt x="1851302" y="1410775"/>
                </a:lnTo>
                <a:lnTo>
                  <a:pt x="1851302" y="1406175"/>
                </a:lnTo>
                <a:lnTo>
                  <a:pt x="1856800" y="1406175"/>
                </a:lnTo>
                <a:lnTo>
                  <a:pt x="1856800" y="1398591"/>
                </a:lnTo>
                <a:lnTo>
                  <a:pt x="1862299" y="1398591"/>
                </a:lnTo>
                <a:lnTo>
                  <a:pt x="1862299" y="1395608"/>
                </a:lnTo>
                <a:lnTo>
                  <a:pt x="1866338" y="1395608"/>
                </a:lnTo>
                <a:lnTo>
                  <a:pt x="1866338" y="1388024"/>
                </a:lnTo>
                <a:lnTo>
                  <a:pt x="1871836" y="1388024"/>
                </a:lnTo>
                <a:lnTo>
                  <a:pt x="1871836" y="1385041"/>
                </a:lnTo>
                <a:lnTo>
                  <a:pt x="1877334" y="1385041"/>
                </a:lnTo>
                <a:lnTo>
                  <a:pt x="1877334" y="1378949"/>
                </a:lnTo>
                <a:lnTo>
                  <a:pt x="1881374" y="1378949"/>
                </a:lnTo>
                <a:lnTo>
                  <a:pt x="1881374" y="1375965"/>
                </a:lnTo>
                <a:lnTo>
                  <a:pt x="1892370" y="1375965"/>
                </a:lnTo>
                <a:lnTo>
                  <a:pt x="1892370" y="1371366"/>
                </a:lnTo>
                <a:lnTo>
                  <a:pt x="1896409" y="1371366"/>
                </a:lnTo>
                <a:lnTo>
                  <a:pt x="1896409" y="1368382"/>
                </a:lnTo>
                <a:lnTo>
                  <a:pt x="1901908" y="1368382"/>
                </a:lnTo>
                <a:lnTo>
                  <a:pt x="1901908" y="1363782"/>
                </a:lnTo>
                <a:lnTo>
                  <a:pt x="1925134" y="1363782"/>
                </a:lnTo>
                <a:lnTo>
                  <a:pt x="1925134" y="1360798"/>
                </a:lnTo>
                <a:lnTo>
                  <a:pt x="1940170" y="1360798"/>
                </a:lnTo>
                <a:lnTo>
                  <a:pt x="1940170" y="1353215"/>
                </a:lnTo>
                <a:lnTo>
                  <a:pt x="1945668" y="1353215"/>
                </a:lnTo>
                <a:lnTo>
                  <a:pt x="1945668" y="1348615"/>
                </a:lnTo>
                <a:lnTo>
                  <a:pt x="1951166" y="1348615"/>
                </a:lnTo>
                <a:lnTo>
                  <a:pt x="1951166" y="1347123"/>
                </a:lnTo>
                <a:lnTo>
                  <a:pt x="1955206" y="1347123"/>
                </a:lnTo>
                <a:lnTo>
                  <a:pt x="1955206" y="1344140"/>
                </a:lnTo>
                <a:lnTo>
                  <a:pt x="1960704" y="1344140"/>
                </a:lnTo>
                <a:lnTo>
                  <a:pt x="1960704" y="1339540"/>
                </a:lnTo>
                <a:lnTo>
                  <a:pt x="1966202" y="1339540"/>
                </a:lnTo>
                <a:lnTo>
                  <a:pt x="1966202" y="1336556"/>
                </a:lnTo>
                <a:lnTo>
                  <a:pt x="1975740" y="1336556"/>
                </a:lnTo>
                <a:lnTo>
                  <a:pt x="1975740" y="1333448"/>
                </a:lnTo>
                <a:lnTo>
                  <a:pt x="1986624" y="1333448"/>
                </a:lnTo>
                <a:lnTo>
                  <a:pt x="1986624" y="1328973"/>
                </a:lnTo>
                <a:lnTo>
                  <a:pt x="2005811" y="1328973"/>
                </a:lnTo>
                <a:lnTo>
                  <a:pt x="2005811" y="1318281"/>
                </a:lnTo>
                <a:lnTo>
                  <a:pt x="2011309" y="1318281"/>
                </a:lnTo>
                <a:lnTo>
                  <a:pt x="2011309" y="1315298"/>
                </a:lnTo>
                <a:lnTo>
                  <a:pt x="2020847" y="1315298"/>
                </a:lnTo>
                <a:lnTo>
                  <a:pt x="2020847" y="1310822"/>
                </a:lnTo>
                <a:lnTo>
                  <a:pt x="2031843" y="1310822"/>
                </a:lnTo>
                <a:lnTo>
                  <a:pt x="2031843" y="1301623"/>
                </a:lnTo>
                <a:lnTo>
                  <a:pt x="2045420" y="1301623"/>
                </a:lnTo>
                <a:lnTo>
                  <a:pt x="2045420" y="1298639"/>
                </a:lnTo>
                <a:lnTo>
                  <a:pt x="2055070" y="1298639"/>
                </a:lnTo>
                <a:lnTo>
                  <a:pt x="2055070" y="1294039"/>
                </a:lnTo>
                <a:lnTo>
                  <a:pt x="2060456" y="1294039"/>
                </a:lnTo>
                <a:lnTo>
                  <a:pt x="2060456" y="1291055"/>
                </a:lnTo>
                <a:lnTo>
                  <a:pt x="2064608" y="1291055"/>
                </a:lnTo>
                <a:lnTo>
                  <a:pt x="2064608" y="1288072"/>
                </a:lnTo>
                <a:lnTo>
                  <a:pt x="2070106" y="1288072"/>
                </a:lnTo>
                <a:lnTo>
                  <a:pt x="2070106" y="1284964"/>
                </a:lnTo>
                <a:lnTo>
                  <a:pt x="2075604" y="1284964"/>
                </a:lnTo>
                <a:lnTo>
                  <a:pt x="2075604" y="1283472"/>
                </a:lnTo>
                <a:lnTo>
                  <a:pt x="2079643" y="1283472"/>
                </a:lnTo>
                <a:lnTo>
                  <a:pt x="2079643" y="1280488"/>
                </a:lnTo>
                <a:lnTo>
                  <a:pt x="2085142" y="1280488"/>
                </a:lnTo>
                <a:lnTo>
                  <a:pt x="2085142" y="1277380"/>
                </a:lnTo>
                <a:lnTo>
                  <a:pt x="2096026" y="1277380"/>
                </a:lnTo>
                <a:lnTo>
                  <a:pt x="2096026" y="1274397"/>
                </a:lnTo>
                <a:lnTo>
                  <a:pt x="2100177" y="1274397"/>
                </a:lnTo>
                <a:lnTo>
                  <a:pt x="2100177" y="1268305"/>
                </a:lnTo>
                <a:lnTo>
                  <a:pt x="2130249" y="1268305"/>
                </a:lnTo>
                <a:lnTo>
                  <a:pt x="2130249" y="1263829"/>
                </a:lnTo>
                <a:lnTo>
                  <a:pt x="2145285" y="1263829"/>
                </a:lnTo>
                <a:lnTo>
                  <a:pt x="2145285" y="1257738"/>
                </a:lnTo>
                <a:lnTo>
                  <a:pt x="2150783" y="1257738"/>
                </a:lnTo>
                <a:lnTo>
                  <a:pt x="2150783" y="1256246"/>
                </a:lnTo>
                <a:lnTo>
                  <a:pt x="2154822" y="1256246"/>
                </a:lnTo>
                <a:lnTo>
                  <a:pt x="2154822" y="1250154"/>
                </a:lnTo>
                <a:lnTo>
                  <a:pt x="2158974" y="1250154"/>
                </a:lnTo>
                <a:lnTo>
                  <a:pt x="2158974" y="1245554"/>
                </a:lnTo>
                <a:lnTo>
                  <a:pt x="2169858" y="1245554"/>
                </a:lnTo>
                <a:lnTo>
                  <a:pt x="2169858" y="1237971"/>
                </a:lnTo>
                <a:lnTo>
                  <a:pt x="2174009" y="1237971"/>
                </a:lnTo>
                <a:lnTo>
                  <a:pt x="2174009" y="1233495"/>
                </a:lnTo>
                <a:lnTo>
                  <a:pt x="2179508" y="1233495"/>
                </a:lnTo>
                <a:lnTo>
                  <a:pt x="2179508" y="1230512"/>
                </a:lnTo>
                <a:lnTo>
                  <a:pt x="2184894" y="1230512"/>
                </a:lnTo>
                <a:lnTo>
                  <a:pt x="2184894" y="1228896"/>
                </a:lnTo>
                <a:lnTo>
                  <a:pt x="2189045" y="1228896"/>
                </a:lnTo>
                <a:lnTo>
                  <a:pt x="2189045" y="1225912"/>
                </a:lnTo>
                <a:lnTo>
                  <a:pt x="2194543" y="1225912"/>
                </a:lnTo>
                <a:lnTo>
                  <a:pt x="2194543" y="1222928"/>
                </a:lnTo>
                <a:lnTo>
                  <a:pt x="2199929" y="1222928"/>
                </a:lnTo>
                <a:lnTo>
                  <a:pt x="2199929" y="1219820"/>
                </a:lnTo>
                <a:lnTo>
                  <a:pt x="2220463" y="1219820"/>
                </a:lnTo>
                <a:lnTo>
                  <a:pt x="2220463" y="1215345"/>
                </a:lnTo>
                <a:lnTo>
                  <a:pt x="2224615" y="1215345"/>
                </a:lnTo>
                <a:lnTo>
                  <a:pt x="2224615" y="1212237"/>
                </a:lnTo>
                <a:lnTo>
                  <a:pt x="2235499" y="1212237"/>
                </a:lnTo>
                <a:lnTo>
                  <a:pt x="2235499" y="1210745"/>
                </a:lnTo>
                <a:lnTo>
                  <a:pt x="2239651" y="1210745"/>
                </a:lnTo>
                <a:lnTo>
                  <a:pt x="2239651" y="1201670"/>
                </a:lnTo>
                <a:lnTo>
                  <a:pt x="2275220" y="1201670"/>
                </a:lnTo>
                <a:lnTo>
                  <a:pt x="2275220" y="1200178"/>
                </a:lnTo>
                <a:lnTo>
                  <a:pt x="2283411" y="1200178"/>
                </a:lnTo>
                <a:lnTo>
                  <a:pt x="2283411" y="1197070"/>
                </a:lnTo>
                <a:lnTo>
                  <a:pt x="2288797" y="1197070"/>
                </a:lnTo>
                <a:lnTo>
                  <a:pt x="2288797" y="1195578"/>
                </a:lnTo>
                <a:lnTo>
                  <a:pt x="2294295" y="1195578"/>
                </a:lnTo>
                <a:lnTo>
                  <a:pt x="2294295" y="1187995"/>
                </a:lnTo>
                <a:lnTo>
                  <a:pt x="2298447" y="1187995"/>
                </a:lnTo>
                <a:lnTo>
                  <a:pt x="2298447" y="1185011"/>
                </a:lnTo>
                <a:lnTo>
                  <a:pt x="2303833" y="1185011"/>
                </a:lnTo>
                <a:lnTo>
                  <a:pt x="2303833" y="1183519"/>
                </a:lnTo>
                <a:lnTo>
                  <a:pt x="2313483" y="1183519"/>
                </a:lnTo>
                <a:lnTo>
                  <a:pt x="2313483" y="1180411"/>
                </a:lnTo>
                <a:lnTo>
                  <a:pt x="2329865" y="1180411"/>
                </a:lnTo>
                <a:lnTo>
                  <a:pt x="2329865" y="1177428"/>
                </a:lnTo>
                <a:lnTo>
                  <a:pt x="2334016" y="1177428"/>
                </a:lnTo>
                <a:lnTo>
                  <a:pt x="2334016" y="1169844"/>
                </a:lnTo>
                <a:lnTo>
                  <a:pt x="2339403" y="1169844"/>
                </a:lnTo>
                <a:lnTo>
                  <a:pt x="2339403" y="1165244"/>
                </a:lnTo>
                <a:lnTo>
                  <a:pt x="2344901" y="1165244"/>
                </a:lnTo>
                <a:lnTo>
                  <a:pt x="2344901" y="1162261"/>
                </a:lnTo>
                <a:lnTo>
                  <a:pt x="2354438" y="1162261"/>
                </a:lnTo>
                <a:lnTo>
                  <a:pt x="2354438" y="1157661"/>
                </a:lnTo>
                <a:lnTo>
                  <a:pt x="2359936" y="1157661"/>
                </a:lnTo>
                <a:lnTo>
                  <a:pt x="2359936" y="1156169"/>
                </a:lnTo>
                <a:lnTo>
                  <a:pt x="2369474" y="1156169"/>
                </a:lnTo>
                <a:lnTo>
                  <a:pt x="2369474" y="1150202"/>
                </a:lnTo>
                <a:lnTo>
                  <a:pt x="2379124" y="1150202"/>
                </a:lnTo>
                <a:lnTo>
                  <a:pt x="2379124" y="1145602"/>
                </a:lnTo>
                <a:lnTo>
                  <a:pt x="2384510" y="1145602"/>
                </a:lnTo>
                <a:lnTo>
                  <a:pt x="2384510" y="1139510"/>
                </a:lnTo>
                <a:lnTo>
                  <a:pt x="2394159" y="1139510"/>
                </a:lnTo>
                <a:lnTo>
                  <a:pt x="2394159" y="1138018"/>
                </a:lnTo>
                <a:lnTo>
                  <a:pt x="2398199" y="1138018"/>
                </a:lnTo>
                <a:lnTo>
                  <a:pt x="2398199" y="1131927"/>
                </a:lnTo>
                <a:lnTo>
                  <a:pt x="2403697" y="1131927"/>
                </a:lnTo>
                <a:lnTo>
                  <a:pt x="2403697" y="1128943"/>
                </a:lnTo>
                <a:lnTo>
                  <a:pt x="2428270" y="1128943"/>
                </a:lnTo>
                <a:lnTo>
                  <a:pt x="2428270" y="1124343"/>
                </a:lnTo>
                <a:lnTo>
                  <a:pt x="2437920" y="1124343"/>
                </a:lnTo>
                <a:lnTo>
                  <a:pt x="2437920" y="1121360"/>
                </a:lnTo>
                <a:lnTo>
                  <a:pt x="2454302" y="1121360"/>
                </a:lnTo>
                <a:lnTo>
                  <a:pt x="2473377" y="1121360"/>
                </a:lnTo>
                <a:lnTo>
                  <a:pt x="2473377" y="1115268"/>
                </a:lnTo>
                <a:lnTo>
                  <a:pt x="2478876" y="1115268"/>
                </a:lnTo>
                <a:lnTo>
                  <a:pt x="2478876" y="1112284"/>
                </a:lnTo>
                <a:lnTo>
                  <a:pt x="2484374" y="1112284"/>
                </a:lnTo>
                <a:lnTo>
                  <a:pt x="2484374" y="1107684"/>
                </a:lnTo>
                <a:lnTo>
                  <a:pt x="2493912" y="1107684"/>
                </a:lnTo>
                <a:lnTo>
                  <a:pt x="2493912" y="1104701"/>
                </a:lnTo>
                <a:lnTo>
                  <a:pt x="2499410" y="1104701"/>
                </a:lnTo>
                <a:lnTo>
                  <a:pt x="2499410" y="1100101"/>
                </a:lnTo>
                <a:lnTo>
                  <a:pt x="2503561" y="1100101"/>
                </a:lnTo>
                <a:lnTo>
                  <a:pt x="2503561" y="1094134"/>
                </a:lnTo>
                <a:lnTo>
                  <a:pt x="2508947" y="1094134"/>
                </a:lnTo>
                <a:lnTo>
                  <a:pt x="2508947" y="1089534"/>
                </a:lnTo>
                <a:lnTo>
                  <a:pt x="2514445" y="1089534"/>
                </a:lnTo>
                <a:lnTo>
                  <a:pt x="2514445" y="1083442"/>
                </a:lnTo>
                <a:lnTo>
                  <a:pt x="2528135" y="1083442"/>
                </a:lnTo>
                <a:lnTo>
                  <a:pt x="2532174" y="1083442"/>
                </a:lnTo>
                <a:lnTo>
                  <a:pt x="2532174" y="1080458"/>
                </a:lnTo>
                <a:lnTo>
                  <a:pt x="2537672" y="1080458"/>
                </a:lnTo>
                <a:lnTo>
                  <a:pt x="2537672" y="1077351"/>
                </a:lnTo>
                <a:lnTo>
                  <a:pt x="2543170" y="1077351"/>
                </a:lnTo>
                <a:lnTo>
                  <a:pt x="2543170" y="1074367"/>
                </a:lnTo>
                <a:lnTo>
                  <a:pt x="2547210" y="1074367"/>
                </a:lnTo>
                <a:lnTo>
                  <a:pt x="2547210" y="1072875"/>
                </a:lnTo>
                <a:lnTo>
                  <a:pt x="2552708" y="1072875"/>
                </a:lnTo>
                <a:lnTo>
                  <a:pt x="2552708" y="1069891"/>
                </a:lnTo>
                <a:lnTo>
                  <a:pt x="2558206" y="1069891"/>
                </a:lnTo>
                <a:lnTo>
                  <a:pt x="2558206" y="1066783"/>
                </a:lnTo>
                <a:lnTo>
                  <a:pt x="2582779" y="1066783"/>
                </a:lnTo>
                <a:lnTo>
                  <a:pt x="2582779" y="1059200"/>
                </a:lnTo>
                <a:lnTo>
                  <a:pt x="2588278" y="1059200"/>
                </a:lnTo>
                <a:lnTo>
                  <a:pt x="2588278" y="1056216"/>
                </a:lnTo>
                <a:lnTo>
                  <a:pt x="2593776" y="1056216"/>
                </a:lnTo>
                <a:lnTo>
                  <a:pt x="2593776" y="1054725"/>
                </a:lnTo>
                <a:lnTo>
                  <a:pt x="2597815" y="1054725"/>
                </a:lnTo>
                <a:lnTo>
                  <a:pt x="2597815" y="1051617"/>
                </a:lnTo>
                <a:lnTo>
                  <a:pt x="2612851" y="1051617"/>
                </a:lnTo>
                <a:lnTo>
                  <a:pt x="2612851" y="1048633"/>
                </a:lnTo>
                <a:lnTo>
                  <a:pt x="2618349" y="1048633"/>
                </a:lnTo>
                <a:lnTo>
                  <a:pt x="2618349" y="1045649"/>
                </a:lnTo>
                <a:lnTo>
                  <a:pt x="2633385" y="1045649"/>
                </a:lnTo>
                <a:lnTo>
                  <a:pt x="2633385" y="1042541"/>
                </a:lnTo>
                <a:lnTo>
                  <a:pt x="2638883" y="1042541"/>
                </a:lnTo>
                <a:lnTo>
                  <a:pt x="2638883" y="1039558"/>
                </a:lnTo>
                <a:lnTo>
                  <a:pt x="2642922" y="1039558"/>
                </a:lnTo>
                <a:lnTo>
                  <a:pt x="2642922" y="1036450"/>
                </a:lnTo>
                <a:lnTo>
                  <a:pt x="2667608" y="1036450"/>
                </a:lnTo>
                <a:lnTo>
                  <a:pt x="2667608" y="1034958"/>
                </a:lnTo>
                <a:lnTo>
                  <a:pt x="2682643" y="1034958"/>
                </a:lnTo>
                <a:lnTo>
                  <a:pt x="2682643" y="1031974"/>
                </a:lnTo>
                <a:lnTo>
                  <a:pt x="2688142" y="1031974"/>
                </a:lnTo>
                <a:lnTo>
                  <a:pt x="2688142" y="1025882"/>
                </a:lnTo>
                <a:lnTo>
                  <a:pt x="2703177" y="1025882"/>
                </a:lnTo>
                <a:lnTo>
                  <a:pt x="2703177" y="1021283"/>
                </a:lnTo>
                <a:lnTo>
                  <a:pt x="2718213" y="1021283"/>
                </a:lnTo>
                <a:lnTo>
                  <a:pt x="2718213" y="1018299"/>
                </a:lnTo>
                <a:lnTo>
                  <a:pt x="2727751" y="1018299"/>
                </a:lnTo>
                <a:lnTo>
                  <a:pt x="2727751" y="1015315"/>
                </a:lnTo>
                <a:lnTo>
                  <a:pt x="2742786" y="1015315"/>
                </a:lnTo>
                <a:lnTo>
                  <a:pt x="2742786" y="1013823"/>
                </a:lnTo>
                <a:lnTo>
                  <a:pt x="2748284" y="1013823"/>
                </a:lnTo>
                <a:lnTo>
                  <a:pt x="2748284" y="1010715"/>
                </a:lnTo>
                <a:lnTo>
                  <a:pt x="2757822" y="1010715"/>
                </a:lnTo>
                <a:lnTo>
                  <a:pt x="2757822" y="1007732"/>
                </a:lnTo>
                <a:lnTo>
                  <a:pt x="2763320" y="1007732"/>
                </a:lnTo>
                <a:lnTo>
                  <a:pt x="2763320" y="1004624"/>
                </a:lnTo>
                <a:lnTo>
                  <a:pt x="2771511" y="1004624"/>
                </a:lnTo>
                <a:lnTo>
                  <a:pt x="2771511" y="1001640"/>
                </a:lnTo>
                <a:lnTo>
                  <a:pt x="2796085" y="1001640"/>
                </a:lnTo>
                <a:lnTo>
                  <a:pt x="2796085" y="998656"/>
                </a:lnTo>
                <a:lnTo>
                  <a:pt x="2807081" y="998656"/>
                </a:lnTo>
                <a:lnTo>
                  <a:pt x="2807081" y="995548"/>
                </a:lnTo>
                <a:lnTo>
                  <a:pt x="2812467" y="995548"/>
                </a:lnTo>
                <a:lnTo>
                  <a:pt x="2812467" y="989581"/>
                </a:lnTo>
                <a:lnTo>
                  <a:pt x="2816618" y="989581"/>
                </a:lnTo>
                <a:lnTo>
                  <a:pt x="2816618" y="987965"/>
                </a:lnTo>
                <a:lnTo>
                  <a:pt x="2822117" y="987965"/>
                </a:lnTo>
                <a:lnTo>
                  <a:pt x="2822117" y="984981"/>
                </a:lnTo>
                <a:lnTo>
                  <a:pt x="2842651" y="984981"/>
                </a:lnTo>
                <a:lnTo>
                  <a:pt x="2842651" y="975906"/>
                </a:lnTo>
                <a:lnTo>
                  <a:pt x="2861726" y="975906"/>
                </a:lnTo>
                <a:lnTo>
                  <a:pt x="2861726" y="971306"/>
                </a:lnTo>
                <a:lnTo>
                  <a:pt x="2867224" y="971306"/>
                </a:lnTo>
                <a:lnTo>
                  <a:pt x="2867224" y="969814"/>
                </a:lnTo>
                <a:lnTo>
                  <a:pt x="2876762" y="969814"/>
                </a:lnTo>
                <a:lnTo>
                  <a:pt x="2876762" y="966831"/>
                </a:lnTo>
                <a:lnTo>
                  <a:pt x="2887758" y="966831"/>
                </a:lnTo>
                <a:lnTo>
                  <a:pt x="2887758" y="963723"/>
                </a:lnTo>
                <a:lnTo>
                  <a:pt x="2895949" y="963723"/>
                </a:lnTo>
                <a:lnTo>
                  <a:pt x="2895949" y="960739"/>
                </a:lnTo>
                <a:lnTo>
                  <a:pt x="2905486" y="960739"/>
                </a:lnTo>
                <a:lnTo>
                  <a:pt x="2905486" y="957755"/>
                </a:lnTo>
                <a:lnTo>
                  <a:pt x="2951940" y="957755"/>
                </a:lnTo>
                <a:lnTo>
                  <a:pt x="2951940" y="954647"/>
                </a:lnTo>
                <a:lnTo>
                  <a:pt x="2961590" y="954647"/>
                </a:lnTo>
                <a:lnTo>
                  <a:pt x="2961590" y="951664"/>
                </a:lnTo>
                <a:lnTo>
                  <a:pt x="3001199" y="951664"/>
                </a:lnTo>
                <a:lnTo>
                  <a:pt x="3001199" y="950172"/>
                </a:lnTo>
                <a:lnTo>
                  <a:pt x="3029924" y="950172"/>
                </a:lnTo>
                <a:lnTo>
                  <a:pt x="3029924" y="941097"/>
                </a:lnTo>
                <a:lnTo>
                  <a:pt x="3035422" y="941097"/>
                </a:lnTo>
                <a:lnTo>
                  <a:pt x="3035422" y="937989"/>
                </a:lnTo>
                <a:lnTo>
                  <a:pt x="3040808" y="937989"/>
                </a:lnTo>
                <a:lnTo>
                  <a:pt x="3040808" y="935005"/>
                </a:lnTo>
                <a:lnTo>
                  <a:pt x="3046306" y="935005"/>
                </a:lnTo>
                <a:lnTo>
                  <a:pt x="3046306" y="931897"/>
                </a:lnTo>
                <a:lnTo>
                  <a:pt x="3050458" y="931897"/>
                </a:lnTo>
                <a:lnTo>
                  <a:pt x="3050458" y="930405"/>
                </a:lnTo>
                <a:lnTo>
                  <a:pt x="3055844" y="930405"/>
                </a:lnTo>
                <a:lnTo>
                  <a:pt x="3055844" y="927422"/>
                </a:lnTo>
                <a:lnTo>
                  <a:pt x="3065494" y="927422"/>
                </a:lnTo>
                <a:lnTo>
                  <a:pt x="3065494" y="921330"/>
                </a:lnTo>
                <a:lnTo>
                  <a:pt x="3070879" y="921330"/>
                </a:lnTo>
                <a:lnTo>
                  <a:pt x="3070879" y="918346"/>
                </a:lnTo>
                <a:lnTo>
                  <a:pt x="3076378" y="918346"/>
                </a:lnTo>
                <a:lnTo>
                  <a:pt x="3076378" y="915238"/>
                </a:lnTo>
                <a:lnTo>
                  <a:pt x="3080529" y="915238"/>
                </a:lnTo>
                <a:lnTo>
                  <a:pt x="3080529" y="912255"/>
                </a:lnTo>
                <a:lnTo>
                  <a:pt x="3086027" y="912255"/>
                </a:lnTo>
                <a:lnTo>
                  <a:pt x="3086027" y="903179"/>
                </a:lnTo>
                <a:lnTo>
                  <a:pt x="3101063" y="903179"/>
                </a:lnTo>
                <a:lnTo>
                  <a:pt x="3101063" y="898579"/>
                </a:lnTo>
                <a:lnTo>
                  <a:pt x="3106449" y="898579"/>
                </a:lnTo>
                <a:lnTo>
                  <a:pt x="3106449" y="895596"/>
                </a:lnTo>
                <a:lnTo>
                  <a:pt x="3121485" y="895596"/>
                </a:lnTo>
                <a:lnTo>
                  <a:pt x="3121485" y="894104"/>
                </a:lnTo>
                <a:lnTo>
                  <a:pt x="3125636" y="894104"/>
                </a:lnTo>
                <a:lnTo>
                  <a:pt x="3125636" y="890996"/>
                </a:lnTo>
                <a:lnTo>
                  <a:pt x="3131134" y="890996"/>
                </a:lnTo>
                <a:lnTo>
                  <a:pt x="3131134" y="888012"/>
                </a:lnTo>
                <a:lnTo>
                  <a:pt x="3139326" y="888012"/>
                </a:lnTo>
                <a:lnTo>
                  <a:pt x="3139326" y="885029"/>
                </a:lnTo>
                <a:lnTo>
                  <a:pt x="3144712" y="885029"/>
                </a:lnTo>
                <a:lnTo>
                  <a:pt x="3144712" y="881921"/>
                </a:lnTo>
                <a:lnTo>
                  <a:pt x="3150210" y="881921"/>
                </a:lnTo>
                <a:lnTo>
                  <a:pt x="3150210" y="878937"/>
                </a:lnTo>
                <a:lnTo>
                  <a:pt x="3165245" y="878937"/>
                </a:lnTo>
                <a:lnTo>
                  <a:pt x="3165245" y="875829"/>
                </a:lnTo>
                <a:lnTo>
                  <a:pt x="3185780" y="875829"/>
                </a:lnTo>
                <a:lnTo>
                  <a:pt x="3185780" y="872845"/>
                </a:lnTo>
                <a:lnTo>
                  <a:pt x="3200815" y="872845"/>
                </a:lnTo>
                <a:lnTo>
                  <a:pt x="3200815" y="869862"/>
                </a:lnTo>
                <a:lnTo>
                  <a:pt x="3210353" y="869862"/>
                </a:lnTo>
                <a:lnTo>
                  <a:pt x="3210353" y="866754"/>
                </a:lnTo>
                <a:lnTo>
                  <a:pt x="3215851" y="866754"/>
                </a:lnTo>
                <a:lnTo>
                  <a:pt x="3215851" y="856187"/>
                </a:lnTo>
                <a:lnTo>
                  <a:pt x="3230887" y="856187"/>
                </a:lnTo>
                <a:lnTo>
                  <a:pt x="3230887" y="851587"/>
                </a:lnTo>
                <a:lnTo>
                  <a:pt x="3235038" y="851587"/>
                </a:lnTo>
                <a:lnTo>
                  <a:pt x="3235038" y="848603"/>
                </a:lnTo>
                <a:lnTo>
                  <a:pt x="3240424" y="848603"/>
                </a:lnTo>
                <a:lnTo>
                  <a:pt x="3240424" y="841020"/>
                </a:lnTo>
                <a:lnTo>
                  <a:pt x="3245922" y="841020"/>
                </a:lnTo>
                <a:lnTo>
                  <a:pt x="3245922" y="838036"/>
                </a:lnTo>
                <a:lnTo>
                  <a:pt x="3263763" y="838036"/>
                </a:lnTo>
                <a:lnTo>
                  <a:pt x="3263763" y="831944"/>
                </a:lnTo>
                <a:lnTo>
                  <a:pt x="3289683" y="831944"/>
                </a:lnTo>
                <a:lnTo>
                  <a:pt x="3289683" y="828961"/>
                </a:lnTo>
                <a:lnTo>
                  <a:pt x="3314256" y="828961"/>
                </a:lnTo>
                <a:lnTo>
                  <a:pt x="3314256" y="824361"/>
                </a:lnTo>
                <a:lnTo>
                  <a:pt x="3340288" y="824361"/>
                </a:lnTo>
                <a:lnTo>
                  <a:pt x="3340288" y="818269"/>
                </a:lnTo>
                <a:lnTo>
                  <a:pt x="3344440" y="818269"/>
                </a:lnTo>
                <a:lnTo>
                  <a:pt x="3344440" y="816777"/>
                </a:lnTo>
                <a:lnTo>
                  <a:pt x="3349826" y="816777"/>
                </a:lnTo>
                <a:lnTo>
                  <a:pt x="3349826" y="812178"/>
                </a:lnTo>
                <a:lnTo>
                  <a:pt x="3370360" y="812178"/>
                </a:lnTo>
                <a:lnTo>
                  <a:pt x="3370360" y="809194"/>
                </a:lnTo>
                <a:lnTo>
                  <a:pt x="3374511" y="809194"/>
                </a:lnTo>
                <a:lnTo>
                  <a:pt x="3374511" y="803102"/>
                </a:lnTo>
                <a:lnTo>
                  <a:pt x="3388089" y="803102"/>
                </a:lnTo>
                <a:lnTo>
                  <a:pt x="3388089" y="795519"/>
                </a:lnTo>
                <a:lnTo>
                  <a:pt x="3419619" y="795519"/>
                </a:lnTo>
                <a:lnTo>
                  <a:pt x="3419619" y="792535"/>
                </a:lnTo>
                <a:lnTo>
                  <a:pt x="3434654" y="792535"/>
                </a:lnTo>
                <a:lnTo>
                  <a:pt x="3434654" y="787935"/>
                </a:lnTo>
                <a:lnTo>
                  <a:pt x="3444192" y="787935"/>
                </a:lnTo>
                <a:lnTo>
                  <a:pt x="3444192" y="781968"/>
                </a:lnTo>
                <a:lnTo>
                  <a:pt x="3459228" y="781968"/>
                </a:lnTo>
                <a:lnTo>
                  <a:pt x="3459228" y="778860"/>
                </a:lnTo>
                <a:lnTo>
                  <a:pt x="3468765" y="778860"/>
                </a:lnTo>
                <a:lnTo>
                  <a:pt x="3468765" y="775876"/>
                </a:lnTo>
                <a:lnTo>
                  <a:pt x="3474263" y="775876"/>
                </a:lnTo>
                <a:lnTo>
                  <a:pt x="3474263" y="771277"/>
                </a:lnTo>
                <a:lnTo>
                  <a:pt x="3489299" y="771277"/>
                </a:lnTo>
                <a:lnTo>
                  <a:pt x="3489299" y="765309"/>
                </a:lnTo>
                <a:lnTo>
                  <a:pt x="3494797" y="765309"/>
                </a:lnTo>
                <a:lnTo>
                  <a:pt x="3494797" y="760709"/>
                </a:lnTo>
                <a:lnTo>
                  <a:pt x="3498949" y="760709"/>
                </a:lnTo>
                <a:lnTo>
                  <a:pt x="3498949" y="753126"/>
                </a:lnTo>
                <a:lnTo>
                  <a:pt x="3502988" y="753126"/>
                </a:lnTo>
                <a:lnTo>
                  <a:pt x="3502988" y="750142"/>
                </a:lnTo>
                <a:lnTo>
                  <a:pt x="3512526" y="750142"/>
                </a:lnTo>
                <a:lnTo>
                  <a:pt x="3512526" y="747034"/>
                </a:lnTo>
                <a:lnTo>
                  <a:pt x="3523522" y="747034"/>
                </a:lnTo>
                <a:lnTo>
                  <a:pt x="3523522" y="741067"/>
                </a:lnTo>
                <a:lnTo>
                  <a:pt x="3533060" y="741067"/>
                </a:lnTo>
                <a:lnTo>
                  <a:pt x="3533060" y="736467"/>
                </a:lnTo>
                <a:lnTo>
                  <a:pt x="3544056" y="736467"/>
                </a:lnTo>
                <a:lnTo>
                  <a:pt x="3544056" y="728884"/>
                </a:lnTo>
                <a:lnTo>
                  <a:pt x="3563131" y="728884"/>
                </a:lnTo>
                <a:lnTo>
                  <a:pt x="3563131" y="725900"/>
                </a:lnTo>
                <a:lnTo>
                  <a:pt x="3574128" y="725900"/>
                </a:lnTo>
                <a:lnTo>
                  <a:pt x="3574128" y="721300"/>
                </a:lnTo>
                <a:lnTo>
                  <a:pt x="3578167" y="721300"/>
                </a:lnTo>
                <a:lnTo>
                  <a:pt x="3578167" y="713717"/>
                </a:lnTo>
                <a:lnTo>
                  <a:pt x="3583665" y="713717"/>
                </a:lnTo>
                <a:lnTo>
                  <a:pt x="3583665" y="710733"/>
                </a:lnTo>
                <a:lnTo>
                  <a:pt x="3589163" y="710733"/>
                </a:lnTo>
                <a:lnTo>
                  <a:pt x="3589163" y="706133"/>
                </a:lnTo>
                <a:lnTo>
                  <a:pt x="3593203" y="706133"/>
                </a:lnTo>
                <a:lnTo>
                  <a:pt x="3593203" y="697058"/>
                </a:lnTo>
                <a:lnTo>
                  <a:pt x="3598701" y="697058"/>
                </a:lnTo>
                <a:lnTo>
                  <a:pt x="3598701" y="692582"/>
                </a:lnTo>
                <a:lnTo>
                  <a:pt x="3638310" y="692582"/>
                </a:lnTo>
                <a:lnTo>
                  <a:pt x="3638310" y="687983"/>
                </a:lnTo>
                <a:lnTo>
                  <a:pt x="3668494" y="687983"/>
                </a:lnTo>
                <a:lnTo>
                  <a:pt x="3668494" y="684999"/>
                </a:lnTo>
                <a:lnTo>
                  <a:pt x="3683529" y="684999"/>
                </a:lnTo>
                <a:lnTo>
                  <a:pt x="3683529" y="675799"/>
                </a:lnTo>
                <a:lnTo>
                  <a:pt x="3693067" y="675799"/>
                </a:lnTo>
                <a:lnTo>
                  <a:pt x="3693067" y="668340"/>
                </a:lnTo>
                <a:lnTo>
                  <a:pt x="3702605" y="668340"/>
                </a:lnTo>
                <a:lnTo>
                  <a:pt x="3702605" y="665232"/>
                </a:lnTo>
                <a:lnTo>
                  <a:pt x="3723138" y="665232"/>
                </a:lnTo>
                <a:lnTo>
                  <a:pt x="3723138" y="660757"/>
                </a:lnTo>
                <a:lnTo>
                  <a:pt x="3732676" y="660757"/>
                </a:lnTo>
                <a:lnTo>
                  <a:pt x="3732676" y="657649"/>
                </a:lnTo>
                <a:lnTo>
                  <a:pt x="3743672" y="657649"/>
                </a:lnTo>
                <a:lnTo>
                  <a:pt x="3743672" y="653173"/>
                </a:lnTo>
                <a:lnTo>
                  <a:pt x="3746365" y="653173"/>
                </a:lnTo>
                <a:lnTo>
                  <a:pt x="3746365" y="648574"/>
                </a:lnTo>
                <a:lnTo>
                  <a:pt x="3762747" y="648574"/>
                </a:lnTo>
                <a:lnTo>
                  <a:pt x="3762747" y="644098"/>
                </a:lnTo>
                <a:lnTo>
                  <a:pt x="3792819" y="644098"/>
                </a:lnTo>
                <a:lnTo>
                  <a:pt x="3792819" y="634898"/>
                </a:lnTo>
                <a:lnTo>
                  <a:pt x="3802469" y="634898"/>
                </a:lnTo>
                <a:lnTo>
                  <a:pt x="3802469" y="630423"/>
                </a:lnTo>
                <a:lnTo>
                  <a:pt x="3807855" y="630423"/>
                </a:lnTo>
                <a:lnTo>
                  <a:pt x="3807855" y="628931"/>
                </a:lnTo>
                <a:lnTo>
                  <a:pt x="3812006" y="628931"/>
                </a:lnTo>
                <a:lnTo>
                  <a:pt x="3812006" y="624331"/>
                </a:lnTo>
                <a:lnTo>
                  <a:pt x="3822890" y="624331"/>
                </a:lnTo>
                <a:lnTo>
                  <a:pt x="3822890" y="619856"/>
                </a:lnTo>
                <a:lnTo>
                  <a:pt x="3827042" y="619856"/>
                </a:lnTo>
                <a:lnTo>
                  <a:pt x="3827042" y="615256"/>
                </a:lnTo>
                <a:lnTo>
                  <a:pt x="3853074" y="615256"/>
                </a:lnTo>
                <a:lnTo>
                  <a:pt x="3853074" y="610656"/>
                </a:lnTo>
                <a:lnTo>
                  <a:pt x="3870803" y="610656"/>
                </a:lnTo>
                <a:lnTo>
                  <a:pt x="3870803" y="601581"/>
                </a:lnTo>
                <a:lnTo>
                  <a:pt x="3876301" y="601581"/>
                </a:lnTo>
                <a:lnTo>
                  <a:pt x="3876301" y="597105"/>
                </a:lnTo>
                <a:lnTo>
                  <a:pt x="3896722" y="597105"/>
                </a:lnTo>
                <a:lnTo>
                  <a:pt x="3896722" y="592505"/>
                </a:lnTo>
                <a:lnTo>
                  <a:pt x="3906372" y="592505"/>
                </a:lnTo>
                <a:lnTo>
                  <a:pt x="3906372" y="589522"/>
                </a:lnTo>
                <a:lnTo>
                  <a:pt x="3917257" y="589522"/>
                </a:lnTo>
                <a:lnTo>
                  <a:pt x="3917257" y="584922"/>
                </a:lnTo>
                <a:lnTo>
                  <a:pt x="3921408" y="584922"/>
                </a:lnTo>
                <a:lnTo>
                  <a:pt x="3921408" y="580446"/>
                </a:lnTo>
                <a:lnTo>
                  <a:pt x="3932292" y="580446"/>
                </a:lnTo>
                <a:lnTo>
                  <a:pt x="3932292" y="575847"/>
                </a:lnTo>
                <a:lnTo>
                  <a:pt x="3936444" y="575847"/>
                </a:lnTo>
                <a:lnTo>
                  <a:pt x="3936444" y="566771"/>
                </a:lnTo>
                <a:lnTo>
                  <a:pt x="3941942" y="566771"/>
                </a:lnTo>
                <a:lnTo>
                  <a:pt x="3941942" y="562172"/>
                </a:lnTo>
                <a:lnTo>
                  <a:pt x="3966515" y="562172"/>
                </a:lnTo>
                <a:lnTo>
                  <a:pt x="3966515" y="553096"/>
                </a:lnTo>
                <a:lnTo>
                  <a:pt x="3991089" y="553096"/>
                </a:lnTo>
                <a:lnTo>
                  <a:pt x="3991089" y="548621"/>
                </a:lnTo>
                <a:lnTo>
                  <a:pt x="4006124" y="548621"/>
                </a:lnTo>
                <a:lnTo>
                  <a:pt x="4006124" y="544021"/>
                </a:lnTo>
                <a:lnTo>
                  <a:pt x="4045846" y="544021"/>
                </a:lnTo>
                <a:lnTo>
                  <a:pt x="4045846" y="539546"/>
                </a:lnTo>
                <a:lnTo>
                  <a:pt x="4051231" y="539546"/>
                </a:lnTo>
                <a:lnTo>
                  <a:pt x="4051231" y="533454"/>
                </a:lnTo>
                <a:lnTo>
                  <a:pt x="4056730" y="533454"/>
                </a:lnTo>
                <a:lnTo>
                  <a:pt x="4056730" y="528854"/>
                </a:lnTo>
                <a:lnTo>
                  <a:pt x="4086801" y="528854"/>
                </a:lnTo>
                <a:lnTo>
                  <a:pt x="4086801" y="524379"/>
                </a:lnTo>
                <a:lnTo>
                  <a:pt x="4105988" y="524379"/>
                </a:lnTo>
                <a:lnTo>
                  <a:pt x="4105988" y="518287"/>
                </a:lnTo>
                <a:lnTo>
                  <a:pt x="4110028" y="518287"/>
                </a:lnTo>
                <a:lnTo>
                  <a:pt x="4110028" y="515303"/>
                </a:lnTo>
                <a:lnTo>
                  <a:pt x="4121024" y="515303"/>
                </a:lnTo>
                <a:lnTo>
                  <a:pt x="4121024" y="510703"/>
                </a:lnTo>
                <a:lnTo>
                  <a:pt x="4136060" y="510703"/>
                </a:lnTo>
                <a:lnTo>
                  <a:pt x="4136060" y="504612"/>
                </a:lnTo>
                <a:lnTo>
                  <a:pt x="4145597" y="504612"/>
                </a:lnTo>
                <a:lnTo>
                  <a:pt x="4145597" y="500136"/>
                </a:lnTo>
                <a:lnTo>
                  <a:pt x="4155247" y="500136"/>
                </a:lnTo>
                <a:lnTo>
                  <a:pt x="4155247" y="494045"/>
                </a:lnTo>
                <a:lnTo>
                  <a:pt x="4160633" y="494045"/>
                </a:lnTo>
                <a:lnTo>
                  <a:pt x="4160633" y="489445"/>
                </a:lnTo>
                <a:lnTo>
                  <a:pt x="4205741" y="489445"/>
                </a:lnTo>
                <a:lnTo>
                  <a:pt x="4205741" y="483477"/>
                </a:lnTo>
                <a:lnTo>
                  <a:pt x="4226274" y="483477"/>
                </a:lnTo>
                <a:lnTo>
                  <a:pt x="4226274" y="477386"/>
                </a:lnTo>
                <a:lnTo>
                  <a:pt x="4260498" y="477386"/>
                </a:lnTo>
                <a:lnTo>
                  <a:pt x="4260498" y="474278"/>
                </a:lnTo>
                <a:lnTo>
                  <a:pt x="4264537" y="474278"/>
                </a:lnTo>
                <a:lnTo>
                  <a:pt x="4264537" y="468311"/>
                </a:lnTo>
                <a:lnTo>
                  <a:pt x="4285071" y="468311"/>
                </a:lnTo>
                <a:lnTo>
                  <a:pt x="4285071" y="462219"/>
                </a:lnTo>
                <a:lnTo>
                  <a:pt x="4290569" y="462219"/>
                </a:lnTo>
                <a:lnTo>
                  <a:pt x="4290569" y="456127"/>
                </a:lnTo>
                <a:lnTo>
                  <a:pt x="4294608" y="456127"/>
                </a:lnTo>
                <a:lnTo>
                  <a:pt x="4294608" y="450036"/>
                </a:lnTo>
                <a:lnTo>
                  <a:pt x="4305605" y="450036"/>
                </a:lnTo>
                <a:lnTo>
                  <a:pt x="4305605" y="444068"/>
                </a:lnTo>
                <a:lnTo>
                  <a:pt x="4384935" y="444068"/>
                </a:lnTo>
                <a:lnTo>
                  <a:pt x="4384935" y="437977"/>
                </a:lnTo>
                <a:lnTo>
                  <a:pt x="4388974" y="437977"/>
                </a:lnTo>
                <a:lnTo>
                  <a:pt x="4388974" y="433377"/>
                </a:lnTo>
                <a:lnTo>
                  <a:pt x="4424544" y="433377"/>
                </a:lnTo>
                <a:lnTo>
                  <a:pt x="4424544" y="425793"/>
                </a:lnTo>
                <a:lnTo>
                  <a:pt x="4434082" y="425793"/>
                </a:lnTo>
                <a:lnTo>
                  <a:pt x="4434082" y="413734"/>
                </a:lnTo>
                <a:lnTo>
                  <a:pt x="4445078" y="413734"/>
                </a:lnTo>
                <a:lnTo>
                  <a:pt x="4445078" y="407643"/>
                </a:lnTo>
                <a:lnTo>
                  <a:pt x="4449117" y="407643"/>
                </a:lnTo>
                <a:lnTo>
                  <a:pt x="4449117" y="400059"/>
                </a:lnTo>
                <a:lnTo>
                  <a:pt x="4475149" y="400059"/>
                </a:lnTo>
                <a:lnTo>
                  <a:pt x="4475149" y="388000"/>
                </a:lnTo>
                <a:lnTo>
                  <a:pt x="4483340" y="388000"/>
                </a:lnTo>
                <a:lnTo>
                  <a:pt x="4483340" y="381909"/>
                </a:lnTo>
                <a:lnTo>
                  <a:pt x="4509373" y="381909"/>
                </a:lnTo>
                <a:lnTo>
                  <a:pt x="4509373" y="374325"/>
                </a:lnTo>
                <a:lnTo>
                  <a:pt x="4518910" y="374325"/>
                </a:lnTo>
                <a:lnTo>
                  <a:pt x="4518910" y="368234"/>
                </a:lnTo>
                <a:lnTo>
                  <a:pt x="4533946" y="368234"/>
                </a:lnTo>
                <a:lnTo>
                  <a:pt x="4533946" y="362142"/>
                </a:lnTo>
                <a:lnTo>
                  <a:pt x="4539444" y="362142"/>
                </a:lnTo>
                <a:lnTo>
                  <a:pt x="4539444" y="356175"/>
                </a:lnTo>
                <a:lnTo>
                  <a:pt x="4548982" y="356175"/>
                </a:lnTo>
                <a:lnTo>
                  <a:pt x="4548982" y="348591"/>
                </a:lnTo>
                <a:lnTo>
                  <a:pt x="4554480" y="348591"/>
                </a:lnTo>
                <a:lnTo>
                  <a:pt x="4554480" y="341008"/>
                </a:lnTo>
                <a:lnTo>
                  <a:pt x="4569515" y="341008"/>
                </a:lnTo>
                <a:lnTo>
                  <a:pt x="4569515" y="334916"/>
                </a:lnTo>
                <a:lnTo>
                  <a:pt x="4584551" y="334916"/>
                </a:lnTo>
                <a:lnTo>
                  <a:pt x="4584551" y="325841"/>
                </a:lnTo>
                <a:lnTo>
                  <a:pt x="4652885" y="325841"/>
                </a:lnTo>
                <a:lnTo>
                  <a:pt x="4652885" y="312166"/>
                </a:lnTo>
                <a:lnTo>
                  <a:pt x="4663769" y="312166"/>
                </a:lnTo>
                <a:lnTo>
                  <a:pt x="4663769" y="304582"/>
                </a:lnTo>
                <a:lnTo>
                  <a:pt x="4673419" y="304582"/>
                </a:lnTo>
                <a:lnTo>
                  <a:pt x="4673419" y="296999"/>
                </a:lnTo>
                <a:lnTo>
                  <a:pt x="4688455" y="296999"/>
                </a:lnTo>
                <a:lnTo>
                  <a:pt x="4688455" y="287923"/>
                </a:lnTo>
                <a:lnTo>
                  <a:pt x="4708989" y="287923"/>
                </a:lnTo>
                <a:lnTo>
                  <a:pt x="4708989" y="281832"/>
                </a:lnTo>
                <a:lnTo>
                  <a:pt x="4788207" y="281832"/>
                </a:lnTo>
                <a:lnTo>
                  <a:pt x="4788207" y="271265"/>
                </a:lnTo>
                <a:lnTo>
                  <a:pt x="4867537" y="271265"/>
                </a:lnTo>
                <a:lnTo>
                  <a:pt x="4867537" y="260697"/>
                </a:lnTo>
                <a:lnTo>
                  <a:pt x="4871689" y="260697"/>
                </a:lnTo>
                <a:lnTo>
                  <a:pt x="4871689" y="251622"/>
                </a:lnTo>
                <a:lnTo>
                  <a:pt x="4877075" y="251622"/>
                </a:lnTo>
                <a:lnTo>
                  <a:pt x="4877075" y="242547"/>
                </a:lnTo>
                <a:lnTo>
                  <a:pt x="4886725" y="242547"/>
                </a:lnTo>
                <a:lnTo>
                  <a:pt x="4886725" y="221288"/>
                </a:lnTo>
                <a:lnTo>
                  <a:pt x="4916796" y="221288"/>
                </a:lnTo>
                <a:lnTo>
                  <a:pt x="4916796" y="200030"/>
                </a:lnTo>
                <a:lnTo>
                  <a:pt x="4952366" y="200030"/>
                </a:lnTo>
                <a:lnTo>
                  <a:pt x="4952366" y="189462"/>
                </a:lnTo>
                <a:lnTo>
                  <a:pt x="4980978" y="189462"/>
                </a:lnTo>
                <a:lnTo>
                  <a:pt x="4980978" y="177279"/>
                </a:lnTo>
                <a:lnTo>
                  <a:pt x="5011162" y="177279"/>
                </a:lnTo>
                <a:lnTo>
                  <a:pt x="5011162" y="166712"/>
                </a:lnTo>
                <a:lnTo>
                  <a:pt x="5022046" y="166712"/>
                </a:lnTo>
                <a:lnTo>
                  <a:pt x="5022046" y="154653"/>
                </a:lnTo>
                <a:lnTo>
                  <a:pt x="5026198" y="154653"/>
                </a:lnTo>
                <a:lnTo>
                  <a:pt x="5026198" y="142470"/>
                </a:lnTo>
                <a:lnTo>
                  <a:pt x="5031584" y="142470"/>
                </a:lnTo>
                <a:lnTo>
                  <a:pt x="5031584" y="128795"/>
                </a:lnTo>
                <a:lnTo>
                  <a:pt x="5105416" y="128795"/>
                </a:lnTo>
                <a:lnTo>
                  <a:pt x="5105416" y="115244"/>
                </a:lnTo>
                <a:lnTo>
                  <a:pt x="5116412" y="115244"/>
                </a:lnTo>
                <a:lnTo>
                  <a:pt x="5116412" y="101569"/>
                </a:lnTo>
                <a:lnTo>
                  <a:pt x="5156021" y="101569"/>
                </a:lnTo>
                <a:lnTo>
                  <a:pt x="5156021" y="83418"/>
                </a:lnTo>
                <a:lnTo>
                  <a:pt x="5300993" y="83418"/>
                </a:lnTo>
                <a:lnTo>
                  <a:pt x="5300993" y="65143"/>
                </a:lnTo>
                <a:lnTo>
                  <a:pt x="5306491" y="65143"/>
                </a:lnTo>
                <a:lnTo>
                  <a:pt x="5306491" y="0"/>
                </a:lnTo>
                <a:lnTo>
                  <a:pt x="5442037" y="0"/>
                </a:lnTo>
              </a:path>
            </a:pathLst>
          </a:custGeom>
          <a:noFill/>
          <a:ln w="51900" cap="rnd">
            <a:solidFill>
              <a:srgbClr val="FFC00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7990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13F207-FFC6-F444-8264-64315E407F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30" y="6225120"/>
            <a:ext cx="2579370" cy="6321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2D921C-C29C-EE4A-9FFD-03ED21074FC5}"/>
              </a:ext>
            </a:extLst>
          </p:cNvPr>
          <p:cNvSpPr txBox="1"/>
          <p:nvPr/>
        </p:nvSpPr>
        <p:spPr>
          <a:xfrm>
            <a:off x="22860" y="6364875"/>
            <a:ext cx="17725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ACC.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21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570C44-098E-1044-BF79-1EB6EC3FECB8}"/>
              </a:ext>
            </a:extLst>
          </p:cNvPr>
          <p:cNvCxnSpPr>
            <a:cxnSpLocks/>
          </p:cNvCxnSpPr>
          <p:nvPr/>
        </p:nvCxnSpPr>
        <p:spPr>
          <a:xfrm>
            <a:off x="1955085" y="6461481"/>
            <a:ext cx="743021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F8C77E90-4A65-2C41-8C86-69E94DE3BB96}"/>
              </a:ext>
            </a:extLst>
          </p:cNvPr>
          <p:cNvSpPr/>
          <p:nvPr/>
        </p:nvSpPr>
        <p:spPr>
          <a:xfrm>
            <a:off x="1795371" y="6391527"/>
            <a:ext cx="159714" cy="1399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8F1F8CE-60BF-C743-875A-BFE19D31CFDC}"/>
              </a:ext>
            </a:extLst>
          </p:cNvPr>
          <p:cNvSpPr txBox="1">
            <a:spLocks/>
          </p:cNvSpPr>
          <p:nvPr/>
        </p:nvSpPr>
        <p:spPr>
          <a:xfrm>
            <a:off x="82488" y="1753398"/>
            <a:ext cx="3838159" cy="26253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133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Clinical Events Committee</a:t>
            </a:r>
            <a:endParaRPr kumimoji="0" lang="en-US" sz="17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Eldrin Lewis (Chair), Ebrahim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Barkoudah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Simon Correa-Gaviria,  Abdel Brahimi, Jon Cunningham, Peter Finn, Howard Hartley, Karola Jering, Finnian R. Mc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Causland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Martina M. McGrath,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Muthiah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Vaduganathan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Chau Duong, Renee Mercier, Anthonette Roach, Barbara Saunders-Correa, Amanda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Wivagg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David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Charytan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Jacob Joseph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Angioedema Committee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Allen Kaplan (Chair), Nancy Brown, Bruce Zuraw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C739F559-E0D8-C54A-B143-53583896E34C}"/>
              </a:ext>
            </a:extLst>
          </p:cNvPr>
          <p:cNvSpPr txBox="1">
            <a:spLocks/>
          </p:cNvSpPr>
          <p:nvPr/>
        </p:nvSpPr>
        <p:spPr>
          <a:xfrm>
            <a:off x="3917523" y="1774135"/>
            <a:ext cx="8585050" cy="4792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133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Lead Investigators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Alberto Fernandez , Argentina	    Carmine De Pasquale, Australia     Dirk von Lewinski , Austria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Claeys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Belgium 		   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Otavio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Berwanger, Brazil	       Ivo Petrov, Bulgaria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Jean-Francois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Tanguay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Canada	   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Yaling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Han, China		       Alberto Jose Cadena Bonfanti, Colombia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Maja Cikes, Croatia		    Petr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Widimský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Czech Republic      Morten Schou, Denmark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Saila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Vikman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Finland 		    Gabriel Steg, France		       Ulf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Landmesser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Germany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Gerasimos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Filippatos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Greece	    Bela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Merkely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Hungary	       Prafulla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Kerkar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India		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Offer Amir, Israel		    Michele Senni, Italy		       Jorge Carrillo-Calvillo, Mexico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Peter van der Meer, Netherlands	    Lars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Gullestad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Norway	       Alberto Jose Cadena Bonfanti, Peru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John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Anonuevo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Philippines	    Grzegorz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Opolski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Poland 	      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Myeong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-Chan Cho, Republic of Korea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João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Morais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Portugal		    Dragos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Vinereanu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, Romania	       Olga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Barbarash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Russian Federation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David Sim Kheng Leng, Singapore  Martin 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Studencan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Slovakia	      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Mpiko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Ntsekhe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South Africa	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Julio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Nuñez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Villota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Spain	    Christina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Christersson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Sweden    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Tiziano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Moccetti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Switzerland	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Hsien-Li Kao, Taiwan		    Songsak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Kiatchoosakun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Thailand  Mehmet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Birhan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Yilmaz, Turkey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 Petrie, United Kingdom	   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Azfar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Zaman, United Kingdom       Cara East, United States		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Roxana Mehran, United States	   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Freny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Mody, United States		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B826DF2B-C90B-AF4B-96A8-3DD924151809}"/>
              </a:ext>
            </a:extLst>
          </p:cNvPr>
          <p:cNvSpPr txBox="1">
            <a:spLocks/>
          </p:cNvSpPr>
          <p:nvPr/>
        </p:nvSpPr>
        <p:spPr>
          <a:xfrm>
            <a:off x="1437121" y="113321"/>
            <a:ext cx="8926830" cy="1822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133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Steering Committee</a:t>
            </a:r>
            <a:endParaRPr kumimoji="0" lang="en-US" sz="22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 Pfeffer (Chair), Eugene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Braunwald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Christopher B. Granger, Lars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Kober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Douglas Mann, Aldo P.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Maggioni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John J.V. McMurray, Jean L. Rouleau, Scott D. Solomon, Philippe Gabriel Steg	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124E763A-CBEB-394E-BFFE-C0AC93B72BFB}"/>
              </a:ext>
            </a:extLst>
          </p:cNvPr>
          <p:cNvSpPr txBox="1">
            <a:spLocks/>
          </p:cNvSpPr>
          <p:nvPr/>
        </p:nvSpPr>
        <p:spPr>
          <a:xfrm>
            <a:off x="-103512" y="4455190"/>
            <a:ext cx="4024159" cy="1103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133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Safety Monitoring Committee</a:t>
            </a:r>
            <a:endParaRPr kumimoji="0" lang="en-US" sz="17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Henry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Dargie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(Chair), Robert Foley, Gary Francis, Michele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Komajda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Stuart Pocock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1306DA4-6826-8D40-A266-64E24FA45C36}"/>
              </a:ext>
            </a:extLst>
          </p:cNvPr>
          <p:cNvSpPr/>
          <p:nvPr/>
        </p:nvSpPr>
        <p:spPr>
          <a:xfrm>
            <a:off x="679438" y="5396863"/>
            <a:ext cx="2760167" cy="572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Independent Statistician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Brian Claggett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7565F349-4938-3E4E-A79D-26279159AA7F}"/>
              </a:ext>
            </a:extLst>
          </p:cNvPr>
          <p:cNvSpPr txBox="1">
            <a:spLocks/>
          </p:cNvSpPr>
          <p:nvPr/>
        </p:nvSpPr>
        <p:spPr>
          <a:xfrm>
            <a:off x="4780849" y="5303465"/>
            <a:ext cx="6858398" cy="190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133" b="0" i="0" kern="1200">
                <a:solidFill>
                  <a:schemeClr val="tx1"/>
                </a:solidFill>
                <a:latin typeface="Gill Sans MT"/>
                <a:ea typeface="+mn-ea"/>
                <a:cs typeface="Gill Sans MT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Novartis</a:t>
            </a:r>
            <a:endParaRPr kumimoji="0" lang="en-US" sz="17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Yinong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Zhou, Katherine Carter, Margaret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Wernsing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Denise Ott, Jim Gong, Yi Wang, Abhijeet Kulkarni, Siva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Ponugumati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Ghionul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Ibram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Raghava Ramesh Narayana, Marty Lefkowitz, Sven </a:t>
            </a:r>
            <a:r>
              <a:rPr kumimoji="0" lang="en-US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Godtfredsen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Heart 14">
            <a:extLst>
              <a:ext uri="{FF2B5EF4-FFF2-40B4-BE49-F238E27FC236}">
                <a16:creationId xmlns:a16="http://schemas.microsoft.com/office/drawing/2014/main" id="{D96965A2-AEDF-974A-9F3F-ACF50F61B08C}"/>
              </a:ext>
            </a:extLst>
          </p:cNvPr>
          <p:cNvSpPr/>
          <p:nvPr/>
        </p:nvSpPr>
        <p:spPr>
          <a:xfrm>
            <a:off x="1948725" y="107168"/>
            <a:ext cx="8294550" cy="6244159"/>
          </a:xfrm>
          <a:prstGeom prst="heart">
            <a:avLst/>
          </a:prstGeom>
          <a:solidFill>
            <a:srgbClr val="C00000">
              <a:alpha val="727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you, gracias, merci,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grazie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danke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děkuju,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t-PT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obrigada,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谢谢你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tack, </a:t>
            </a: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Cordia New" panose="020B0304020202020204" pitchFamily="34" charset="-34"/>
              </a:rPr>
              <a:t>ขอขอบคุณ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 ha,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Спасибо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köszönöm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teşekkür ederim,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תודה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σας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ευχαριστώ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bg-BG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Благодаря ти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감사합니다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, </a:t>
            </a:r>
            <a:r>
              <a:rPr kumimoji="0" lang="hr-HR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h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vala vam, </a:t>
            </a:r>
            <a:r>
              <a:rPr kumimoji="0" lang="hi-I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Mangal" panose="02040503050203030202" pitchFamily="18" charset="0"/>
              </a:rPr>
              <a:t>जी शुक्रिया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dank u,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Salamat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all study participants</a:t>
            </a:r>
          </a:p>
        </p:txBody>
      </p:sp>
    </p:spTree>
    <p:extLst>
      <p:ext uri="{BB962C8B-B14F-4D97-AF65-F5344CB8AC3E}">
        <p14:creationId xmlns:p14="http://schemas.microsoft.com/office/powerpoint/2010/main" val="12007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490" name="Rectangle 2">
            <a:extLst>
              <a:ext uri="{FF2B5EF4-FFF2-40B4-BE49-F238E27FC236}">
                <a16:creationId xmlns:a16="http://schemas.microsoft.com/office/drawing/2014/main" id="{107C94CC-5B3D-D049-9D43-FE73A0750E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82764" y="1309688"/>
            <a:ext cx="8626475" cy="571500"/>
          </a:xfrm>
        </p:spPr>
        <p:txBody>
          <a:bodyPr/>
          <a:lstStyle/>
          <a:p>
            <a:r>
              <a:rPr lang="en-US" altLang="en-US" sz="2400" dirty="0">
                <a:solidFill>
                  <a:schemeClr val="bg1">
                    <a:lumMod val="75000"/>
                  </a:schemeClr>
                </a:solidFill>
              </a:rPr>
              <a:t>All-Cause Mortality</a:t>
            </a:r>
          </a:p>
        </p:txBody>
      </p:sp>
      <p:sp>
        <p:nvSpPr>
          <p:cNvPr id="1471491" name="Rectangle 3">
            <a:extLst>
              <a:ext uri="{FF2B5EF4-FFF2-40B4-BE49-F238E27FC236}">
                <a16:creationId xmlns:a16="http://schemas.microsoft.com/office/drawing/2014/main" id="{9D7FEA1B-7FAC-E14F-BEC5-DE71F5888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5581650"/>
            <a:ext cx="6429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Years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66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1492" name="Rectangle 4">
            <a:extLst>
              <a:ext uri="{FF2B5EF4-FFF2-40B4-BE49-F238E27FC236}">
                <a16:creationId xmlns:a16="http://schemas.microsoft.com/office/drawing/2014/main" id="{D63E71E6-93E0-0E47-AB88-8FCE7C1614C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007269" y="3361531"/>
            <a:ext cx="2260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Probability of Event</a:t>
            </a:r>
          </a:p>
        </p:txBody>
      </p:sp>
      <p:sp>
        <p:nvSpPr>
          <p:cNvPr id="1471494" name="Freeform 6">
            <a:extLst>
              <a:ext uri="{FF2B5EF4-FFF2-40B4-BE49-F238E27FC236}">
                <a16:creationId xmlns:a16="http://schemas.microsoft.com/office/drawing/2014/main" id="{17656DC4-475B-EA4E-AD8D-27B4AF82C824}"/>
              </a:ext>
            </a:extLst>
          </p:cNvPr>
          <p:cNvSpPr>
            <a:spLocks/>
          </p:cNvSpPr>
          <p:nvPr/>
        </p:nvSpPr>
        <p:spPr bwMode="auto">
          <a:xfrm>
            <a:off x="3022300" y="2749534"/>
            <a:ext cx="5852850" cy="2744762"/>
          </a:xfrm>
          <a:custGeom>
            <a:avLst/>
            <a:gdLst>
              <a:gd name="T0" fmla="*/ 0 w 8833"/>
              <a:gd name="T1" fmla="*/ 4315 h 4315"/>
              <a:gd name="T2" fmla="*/ 77 w 8833"/>
              <a:gd name="T3" fmla="*/ 3701 h 4315"/>
              <a:gd name="T4" fmla="*/ 192 w 8833"/>
              <a:gd name="T5" fmla="*/ 3449 h 4315"/>
              <a:gd name="T6" fmla="*/ 346 w 8833"/>
              <a:gd name="T7" fmla="*/ 3232 h 4315"/>
              <a:gd name="T8" fmla="*/ 574 w 8833"/>
              <a:gd name="T9" fmla="*/ 3106 h 4315"/>
              <a:gd name="T10" fmla="*/ 766 w 8833"/>
              <a:gd name="T11" fmla="*/ 2852 h 4315"/>
              <a:gd name="T12" fmla="*/ 899 w 8833"/>
              <a:gd name="T13" fmla="*/ 2726 h 4315"/>
              <a:gd name="T14" fmla="*/ 1110 w 8833"/>
              <a:gd name="T15" fmla="*/ 2618 h 4315"/>
              <a:gd name="T16" fmla="*/ 1475 w 8833"/>
              <a:gd name="T17" fmla="*/ 2365 h 4315"/>
              <a:gd name="T18" fmla="*/ 1720 w 8833"/>
              <a:gd name="T19" fmla="*/ 2255 h 4315"/>
              <a:gd name="T20" fmla="*/ 2008 w 8833"/>
              <a:gd name="T21" fmla="*/ 2077 h 4315"/>
              <a:gd name="T22" fmla="*/ 2334 w 8833"/>
              <a:gd name="T23" fmla="*/ 1969 h 4315"/>
              <a:gd name="T24" fmla="*/ 2505 w 8833"/>
              <a:gd name="T25" fmla="*/ 1896 h 4315"/>
              <a:gd name="T26" fmla="*/ 2613 w 8833"/>
              <a:gd name="T27" fmla="*/ 1789 h 4315"/>
              <a:gd name="T28" fmla="*/ 3156 w 8833"/>
              <a:gd name="T29" fmla="*/ 1607 h 4315"/>
              <a:gd name="T30" fmla="*/ 3365 w 8833"/>
              <a:gd name="T31" fmla="*/ 1589 h 4315"/>
              <a:gd name="T32" fmla="*/ 3595 w 8833"/>
              <a:gd name="T33" fmla="*/ 1426 h 4315"/>
              <a:gd name="T34" fmla="*/ 3922 w 8833"/>
              <a:gd name="T35" fmla="*/ 1392 h 4315"/>
              <a:gd name="T36" fmla="*/ 4073 w 8833"/>
              <a:gd name="T37" fmla="*/ 1355 h 4315"/>
              <a:gd name="T38" fmla="*/ 4283 w 8833"/>
              <a:gd name="T39" fmla="*/ 1319 h 4315"/>
              <a:gd name="T40" fmla="*/ 4455 w 8833"/>
              <a:gd name="T41" fmla="*/ 1229 h 4315"/>
              <a:gd name="T42" fmla="*/ 5068 w 8833"/>
              <a:gd name="T43" fmla="*/ 1085 h 4315"/>
              <a:gd name="T44" fmla="*/ 5240 w 8833"/>
              <a:gd name="T45" fmla="*/ 921 h 4315"/>
              <a:gd name="T46" fmla="*/ 5814 w 8833"/>
              <a:gd name="T47" fmla="*/ 795 h 4315"/>
              <a:gd name="T48" fmla="*/ 6023 w 8833"/>
              <a:gd name="T49" fmla="*/ 705 h 4315"/>
              <a:gd name="T50" fmla="*/ 6329 w 8833"/>
              <a:gd name="T51" fmla="*/ 687 h 4315"/>
              <a:gd name="T52" fmla="*/ 6674 w 8833"/>
              <a:gd name="T53" fmla="*/ 651 h 4315"/>
              <a:gd name="T54" fmla="*/ 6866 w 8833"/>
              <a:gd name="T55" fmla="*/ 634 h 4315"/>
              <a:gd name="T56" fmla="*/ 7094 w 8833"/>
              <a:gd name="T57" fmla="*/ 578 h 4315"/>
              <a:gd name="T58" fmla="*/ 7401 w 8833"/>
              <a:gd name="T59" fmla="*/ 526 h 4315"/>
              <a:gd name="T60" fmla="*/ 7561 w 8833"/>
              <a:gd name="T61" fmla="*/ 417 h 4315"/>
              <a:gd name="T62" fmla="*/ 7726 w 8833"/>
              <a:gd name="T63" fmla="*/ 417 h 4315"/>
              <a:gd name="T64" fmla="*/ 7780 w 8833"/>
              <a:gd name="T65" fmla="*/ 344 h 4315"/>
              <a:gd name="T66" fmla="*/ 8089 w 8833"/>
              <a:gd name="T67" fmla="*/ 227 h 4315"/>
              <a:gd name="T68" fmla="*/ 8396 w 8833"/>
              <a:gd name="T69" fmla="*/ 219 h 4315"/>
              <a:gd name="T70" fmla="*/ 8586 w 8833"/>
              <a:gd name="T71" fmla="*/ 92 h 4315"/>
              <a:gd name="T72" fmla="*/ 8739 w 8833"/>
              <a:gd name="T73" fmla="*/ 56 h 4315"/>
              <a:gd name="T74" fmla="*/ 8833 w 8833"/>
              <a:gd name="T75" fmla="*/ 0 h 4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833" h="4315">
                <a:moveTo>
                  <a:pt x="0" y="4315"/>
                </a:moveTo>
                <a:lnTo>
                  <a:pt x="77" y="3701"/>
                </a:lnTo>
                <a:lnTo>
                  <a:pt x="192" y="3449"/>
                </a:lnTo>
                <a:lnTo>
                  <a:pt x="346" y="3232"/>
                </a:lnTo>
                <a:lnTo>
                  <a:pt x="574" y="3106"/>
                </a:lnTo>
                <a:lnTo>
                  <a:pt x="766" y="2852"/>
                </a:lnTo>
                <a:lnTo>
                  <a:pt x="899" y="2726"/>
                </a:lnTo>
                <a:lnTo>
                  <a:pt x="1110" y="2618"/>
                </a:lnTo>
                <a:lnTo>
                  <a:pt x="1475" y="2365"/>
                </a:lnTo>
                <a:lnTo>
                  <a:pt x="1720" y="2255"/>
                </a:lnTo>
                <a:lnTo>
                  <a:pt x="2008" y="2077"/>
                </a:lnTo>
                <a:lnTo>
                  <a:pt x="2334" y="1969"/>
                </a:lnTo>
                <a:lnTo>
                  <a:pt x="2505" y="1896"/>
                </a:lnTo>
                <a:lnTo>
                  <a:pt x="2613" y="1789"/>
                </a:lnTo>
                <a:lnTo>
                  <a:pt x="3156" y="1607"/>
                </a:lnTo>
                <a:lnTo>
                  <a:pt x="3365" y="1589"/>
                </a:lnTo>
                <a:lnTo>
                  <a:pt x="3595" y="1426"/>
                </a:lnTo>
                <a:lnTo>
                  <a:pt x="3922" y="1392"/>
                </a:lnTo>
                <a:lnTo>
                  <a:pt x="4073" y="1355"/>
                </a:lnTo>
                <a:lnTo>
                  <a:pt x="4283" y="1319"/>
                </a:lnTo>
                <a:lnTo>
                  <a:pt x="4455" y="1229"/>
                </a:lnTo>
                <a:lnTo>
                  <a:pt x="5068" y="1085"/>
                </a:lnTo>
                <a:lnTo>
                  <a:pt x="5240" y="921"/>
                </a:lnTo>
                <a:lnTo>
                  <a:pt x="5814" y="795"/>
                </a:lnTo>
                <a:lnTo>
                  <a:pt x="6023" y="705"/>
                </a:lnTo>
                <a:lnTo>
                  <a:pt x="6329" y="687"/>
                </a:lnTo>
                <a:lnTo>
                  <a:pt x="6674" y="651"/>
                </a:lnTo>
                <a:lnTo>
                  <a:pt x="6866" y="634"/>
                </a:lnTo>
                <a:lnTo>
                  <a:pt x="7094" y="578"/>
                </a:lnTo>
                <a:lnTo>
                  <a:pt x="7401" y="526"/>
                </a:lnTo>
                <a:lnTo>
                  <a:pt x="7561" y="417"/>
                </a:lnTo>
                <a:lnTo>
                  <a:pt x="7726" y="417"/>
                </a:lnTo>
                <a:lnTo>
                  <a:pt x="7780" y="344"/>
                </a:lnTo>
                <a:lnTo>
                  <a:pt x="8089" y="227"/>
                </a:lnTo>
                <a:lnTo>
                  <a:pt x="8396" y="219"/>
                </a:lnTo>
                <a:lnTo>
                  <a:pt x="8586" y="92"/>
                </a:lnTo>
                <a:lnTo>
                  <a:pt x="8739" y="56"/>
                </a:lnTo>
                <a:lnTo>
                  <a:pt x="8833" y="0"/>
                </a:lnTo>
              </a:path>
            </a:pathLst>
          </a:custGeom>
          <a:noFill/>
          <a:ln w="5715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1495" name="Line 7">
            <a:extLst>
              <a:ext uri="{FF2B5EF4-FFF2-40B4-BE49-F238E27FC236}">
                <a16:creationId xmlns:a16="http://schemas.microsoft.com/office/drawing/2014/main" id="{38762745-0D91-7643-A8DE-83899E2F3C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12948" y="1544485"/>
            <a:ext cx="1559" cy="3961263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66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1496" name="Line 8">
            <a:extLst>
              <a:ext uri="{FF2B5EF4-FFF2-40B4-BE49-F238E27FC236}">
                <a16:creationId xmlns:a16="http://schemas.microsoft.com/office/drawing/2014/main" id="{A242BF1A-3439-3043-A20F-3C30B039A5F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6187" y="5505748"/>
            <a:ext cx="4676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66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1497" name="Line 9">
            <a:extLst>
              <a:ext uri="{FF2B5EF4-FFF2-40B4-BE49-F238E27FC236}">
                <a16:creationId xmlns:a16="http://schemas.microsoft.com/office/drawing/2014/main" id="{08063460-D97A-C449-AD95-C552DD05DA2E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6187" y="5009477"/>
            <a:ext cx="46760" cy="127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66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1498" name="Line 10">
            <a:extLst>
              <a:ext uri="{FF2B5EF4-FFF2-40B4-BE49-F238E27FC236}">
                <a16:creationId xmlns:a16="http://schemas.microsoft.com/office/drawing/2014/main" id="{20D59DE0-744B-AE4B-9730-ADC231C45B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6187" y="4515750"/>
            <a:ext cx="46760" cy="127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66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1499" name="Line 11">
            <a:extLst>
              <a:ext uri="{FF2B5EF4-FFF2-40B4-BE49-F238E27FC236}">
                <a16:creationId xmlns:a16="http://schemas.microsoft.com/office/drawing/2014/main" id="{DA20AFC7-43D1-3041-B214-7F04E333FB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6187" y="4023297"/>
            <a:ext cx="46760" cy="2545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66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1500" name="Line 12">
            <a:extLst>
              <a:ext uri="{FF2B5EF4-FFF2-40B4-BE49-F238E27FC236}">
                <a16:creationId xmlns:a16="http://schemas.microsoft.com/office/drawing/2014/main" id="{53E96443-C41D-294A-9B3B-74F049954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6187" y="3530843"/>
            <a:ext cx="46760" cy="127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66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1501" name="Line 13">
            <a:extLst>
              <a:ext uri="{FF2B5EF4-FFF2-40B4-BE49-F238E27FC236}">
                <a16:creationId xmlns:a16="http://schemas.microsoft.com/office/drawing/2014/main" id="{3D6ED0FA-5665-F440-B1B0-1958D5EB955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6187" y="3035844"/>
            <a:ext cx="46760" cy="127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66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1502" name="Line 14">
            <a:extLst>
              <a:ext uri="{FF2B5EF4-FFF2-40B4-BE49-F238E27FC236}">
                <a16:creationId xmlns:a16="http://schemas.microsoft.com/office/drawing/2014/main" id="{8231248A-074D-A14F-8238-932EC0D2E9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6187" y="2543390"/>
            <a:ext cx="46760" cy="127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66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1503" name="Line 15">
            <a:extLst>
              <a:ext uri="{FF2B5EF4-FFF2-40B4-BE49-F238E27FC236}">
                <a16:creationId xmlns:a16="http://schemas.microsoft.com/office/drawing/2014/main" id="{C8C9659E-3687-E343-B213-355B426550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12948" y="5505748"/>
            <a:ext cx="1559" cy="4453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66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1504" name="Rectangle 16">
            <a:extLst>
              <a:ext uri="{FF2B5EF4-FFF2-40B4-BE49-F238E27FC236}">
                <a16:creationId xmlns:a16="http://schemas.microsoft.com/office/drawing/2014/main" id="{6EE2B1A9-62F2-0E4F-89AF-A717C271C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469" y="5417946"/>
            <a:ext cx="113784" cy="21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66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1505" name="Rectangle 17">
            <a:extLst>
              <a:ext uri="{FF2B5EF4-FFF2-40B4-BE49-F238E27FC236}">
                <a16:creationId xmlns:a16="http://schemas.microsoft.com/office/drawing/2014/main" id="{5AD187E1-6F23-6141-9C71-A437F34BB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3907" y="4925492"/>
            <a:ext cx="394347" cy="21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0.05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66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1506" name="Rectangle 18">
            <a:extLst>
              <a:ext uri="{FF2B5EF4-FFF2-40B4-BE49-F238E27FC236}">
                <a16:creationId xmlns:a16="http://schemas.microsoft.com/office/drawing/2014/main" id="{BA77D814-1961-BC48-BB21-FC3C49032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573" y="4430494"/>
            <a:ext cx="283680" cy="21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0.1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66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1507" name="Rectangle 19">
            <a:extLst>
              <a:ext uri="{FF2B5EF4-FFF2-40B4-BE49-F238E27FC236}">
                <a16:creationId xmlns:a16="http://schemas.microsoft.com/office/drawing/2014/main" id="{077F547B-501A-D041-9C6C-EF408461A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789" y="3936767"/>
            <a:ext cx="397464" cy="21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0.15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66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1508" name="Rectangle 20">
            <a:extLst>
              <a:ext uri="{FF2B5EF4-FFF2-40B4-BE49-F238E27FC236}">
                <a16:creationId xmlns:a16="http://schemas.microsoft.com/office/drawing/2014/main" id="{2811CAFD-D7BB-6046-8D24-F5B65C67C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573" y="3441769"/>
            <a:ext cx="283680" cy="21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0.2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66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1509" name="Rectangle 21">
            <a:extLst>
              <a:ext uri="{FF2B5EF4-FFF2-40B4-BE49-F238E27FC236}">
                <a16:creationId xmlns:a16="http://schemas.microsoft.com/office/drawing/2014/main" id="{F4637372-71C9-FF4E-8497-7D9885813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0789" y="2949315"/>
            <a:ext cx="397464" cy="21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0.25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66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1510" name="Rectangle 22">
            <a:extLst>
              <a:ext uri="{FF2B5EF4-FFF2-40B4-BE49-F238E27FC236}">
                <a16:creationId xmlns:a16="http://schemas.microsoft.com/office/drawing/2014/main" id="{DB8630E3-8ADC-EF4C-BD53-1C592814D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4573" y="2454316"/>
            <a:ext cx="283680" cy="21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0.3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66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1511" name="Rectangle 23">
            <a:extLst>
              <a:ext uri="{FF2B5EF4-FFF2-40B4-BE49-F238E27FC236}">
                <a16:creationId xmlns:a16="http://schemas.microsoft.com/office/drawing/2014/main" id="{7889D2E9-C3C3-5C44-B2B0-81877E094D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7746" y="5626635"/>
            <a:ext cx="113784" cy="21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66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1512" name="Rectangle 24">
            <a:extLst>
              <a:ext uri="{FF2B5EF4-FFF2-40B4-BE49-F238E27FC236}">
                <a16:creationId xmlns:a16="http://schemas.microsoft.com/office/drawing/2014/main" id="{7327F0EB-FA9F-B145-91F6-FB1FC9C9F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949" y="5626635"/>
            <a:ext cx="113784" cy="21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66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1513" name="Rectangle 25">
            <a:extLst>
              <a:ext uri="{FF2B5EF4-FFF2-40B4-BE49-F238E27FC236}">
                <a16:creationId xmlns:a16="http://schemas.microsoft.com/office/drawing/2014/main" id="{34DD07F7-63C5-8046-9FD3-DA9EC5E2D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0856" y="5626635"/>
            <a:ext cx="113784" cy="21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66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1514" name="Rectangle 26">
            <a:extLst>
              <a:ext uri="{FF2B5EF4-FFF2-40B4-BE49-F238E27FC236}">
                <a16:creationId xmlns:a16="http://schemas.microsoft.com/office/drawing/2014/main" id="{941EE148-C74C-CC49-A94B-A211DC0E8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9293" y="5627907"/>
            <a:ext cx="113784" cy="21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3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66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1515" name="Line 27">
            <a:extLst>
              <a:ext uri="{FF2B5EF4-FFF2-40B4-BE49-F238E27FC236}">
                <a16:creationId xmlns:a16="http://schemas.microsoft.com/office/drawing/2014/main" id="{A4EDE60B-1C7A-374C-9753-1DC9D2F92D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6187" y="2544663"/>
            <a:ext cx="46760" cy="127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66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1516" name="Line 28">
            <a:extLst>
              <a:ext uri="{FF2B5EF4-FFF2-40B4-BE49-F238E27FC236}">
                <a16:creationId xmlns:a16="http://schemas.microsoft.com/office/drawing/2014/main" id="{C3DE827D-94EA-194D-B129-E19D3A0831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6187" y="2050937"/>
            <a:ext cx="4676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66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1517" name="Rectangle 29">
            <a:extLst>
              <a:ext uri="{FF2B5EF4-FFF2-40B4-BE49-F238E27FC236}">
                <a16:creationId xmlns:a16="http://schemas.microsoft.com/office/drawing/2014/main" id="{0803DE40-EE05-834C-BDAD-8A039026D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672" y="1965680"/>
            <a:ext cx="397464" cy="21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0.35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66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1518" name="Line 30">
            <a:extLst>
              <a:ext uri="{FF2B5EF4-FFF2-40B4-BE49-F238E27FC236}">
                <a16:creationId xmlns:a16="http://schemas.microsoft.com/office/drawing/2014/main" id="{646EDF2B-73B8-D64E-AC27-A02E80C06E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71385" y="5505748"/>
            <a:ext cx="0" cy="4453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66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1519" name="Line 31">
            <a:extLst>
              <a:ext uri="{FF2B5EF4-FFF2-40B4-BE49-F238E27FC236}">
                <a16:creationId xmlns:a16="http://schemas.microsoft.com/office/drawing/2014/main" id="{9BF8634D-C163-9D40-8C40-31012E3CD2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9823" y="5505748"/>
            <a:ext cx="0" cy="4453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66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1520" name="Line 32">
            <a:extLst>
              <a:ext uri="{FF2B5EF4-FFF2-40B4-BE49-F238E27FC236}">
                <a16:creationId xmlns:a16="http://schemas.microsoft.com/office/drawing/2014/main" id="{724460A8-5381-174B-AE88-8901CFB78B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86702" y="5505748"/>
            <a:ext cx="1559" cy="4453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66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1521" name="Line 33">
            <a:extLst>
              <a:ext uri="{FF2B5EF4-FFF2-40B4-BE49-F238E27FC236}">
                <a16:creationId xmlns:a16="http://schemas.microsoft.com/office/drawing/2014/main" id="{42D1CE5D-675F-B54B-916C-D40F376945E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8535" y="5485388"/>
            <a:ext cx="7356978" cy="127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66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1471522" name="Group 34">
            <a:extLst>
              <a:ext uri="{FF2B5EF4-FFF2-40B4-BE49-F238E27FC236}">
                <a16:creationId xmlns:a16="http://schemas.microsoft.com/office/drawing/2014/main" id="{22F22D15-EF18-754E-BF22-75E13A8DE6DA}"/>
              </a:ext>
            </a:extLst>
          </p:cNvPr>
          <p:cNvGrpSpPr>
            <a:grpSpLocks/>
          </p:cNvGrpSpPr>
          <p:nvPr/>
        </p:nvGrpSpPr>
        <p:grpSpPr bwMode="auto">
          <a:xfrm>
            <a:off x="3022300" y="1811708"/>
            <a:ext cx="7363213" cy="3658410"/>
            <a:chOff x="759" y="798"/>
            <a:chExt cx="4724" cy="2875"/>
          </a:xfrm>
        </p:grpSpPr>
        <p:sp>
          <p:nvSpPr>
            <p:cNvPr id="1471523" name="Freeform 35">
              <a:extLst>
                <a:ext uri="{FF2B5EF4-FFF2-40B4-BE49-F238E27FC236}">
                  <a16:creationId xmlns:a16="http://schemas.microsoft.com/office/drawing/2014/main" id="{93DBF247-AF43-1D40-A020-D0920BF74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" y="1029"/>
              <a:ext cx="3761" cy="2644"/>
            </a:xfrm>
            <a:custGeom>
              <a:avLst/>
              <a:gdLst>
                <a:gd name="T0" fmla="*/ 0 w 8891"/>
                <a:gd name="T1" fmla="*/ 5288 h 5288"/>
                <a:gd name="T2" fmla="*/ 0 w 8891"/>
                <a:gd name="T3" fmla="*/ 4963 h 5288"/>
                <a:gd name="T4" fmla="*/ 77 w 8891"/>
                <a:gd name="T5" fmla="*/ 4585 h 5288"/>
                <a:gd name="T6" fmla="*/ 173 w 8891"/>
                <a:gd name="T7" fmla="*/ 4245 h 5288"/>
                <a:gd name="T8" fmla="*/ 430 w 8891"/>
                <a:gd name="T9" fmla="*/ 3825 h 5288"/>
                <a:gd name="T10" fmla="*/ 918 w 8891"/>
                <a:gd name="T11" fmla="*/ 3447 h 5288"/>
                <a:gd name="T12" fmla="*/ 1110 w 8891"/>
                <a:gd name="T13" fmla="*/ 3339 h 5288"/>
                <a:gd name="T14" fmla="*/ 1434 w 8891"/>
                <a:gd name="T15" fmla="*/ 3050 h 5288"/>
                <a:gd name="T16" fmla="*/ 1645 w 8891"/>
                <a:gd name="T17" fmla="*/ 2979 h 5288"/>
                <a:gd name="T18" fmla="*/ 1855 w 8891"/>
                <a:gd name="T19" fmla="*/ 2942 h 5288"/>
                <a:gd name="T20" fmla="*/ 2104 w 8891"/>
                <a:gd name="T21" fmla="*/ 2725 h 5288"/>
                <a:gd name="T22" fmla="*/ 2313 w 8891"/>
                <a:gd name="T23" fmla="*/ 2600 h 5288"/>
                <a:gd name="T24" fmla="*/ 2601 w 8891"/>
                <a:gd name="T25" fmla="*/ 2491 h 5288"/>
                <a:gd name="T26" fmla="*/ 2851 w 8891"/>
                <a:gd name="T27" fmla="*/ 2293 h 5288"/>
                <a:gd name="T28" fmla="*/ 3117 w 8891"/>
                <a:gd name="T29" fmla="*/ 2220 h 5288"/>
                <a:gd name="T30" fmla="*/ 3329 w 8891"/>
                <a:gd name="T31" fmla="*/ 2184 h 5288"/>
                <a:gd name="T32" fmla="*/ 3653 w 8891"/>
                <a:gd name="T33" fmla="*/ 1913 h 5288"/>
                <a:gd name="T34" fmla="*/ 3845 w 8891"/>
                <a:gd name="T35" fmla="*/ 1823 h 5288"/>
                <a:gd name="T36" fmla="*/ 4455 w 8891"/>
                <a:gd name="T37" fmla="*/ 1587 h 5288"/>
                <a:gd name="T38" fmla="*/ 4724 w 8891"/>
                <a:gd name="T39" fmla="*/ 1460 h 5288"/>
                <a:gd name="T40" fmla="*/ 4973 w 8891"/>
                <a:gd name="T41" fmla="*/ 1460 h 5288"/>
                <a:gd name="T42" fmla="*/ 5202 w 8891"/>
                <a:gd name="T43" fmla="*/ 1209 h 5288"/>
                <a:gd name="T44" fmla="*/ 5641 w 8891"/>
                <a:gd name="T45" fmla="*/ 1136 h 5288"/>
                <a:gd name="T46" fmla="*/ 5966 w 8891"/>
                <a:gd name="T47" fmla="*/ 955 h 5288"/>
                <a:gd name="T48" fmla="*/ 6115 w 8891"/>
                <a:gd name="T49" fmla="*/ 867 h 5288"/>
                <a:gd name="T50" fmla="*/ 6444 w 8891"/>
                <a:gd name="T51" fmla="*/ 758 h 5288"/>
                <a:gd name="T52" fmla="*/ 6751 w 8891"/>
                <a:gd name="T53" fmla="*/ 740 h 5288"/>
                <a:gd name="T54" fmla="*/ 6845 w 8891"/>
                <a:gd name="T55" fmla="*/ 648 h 5288"/>
                <a:gd name="T56" fmla="*/ 7056 w 8891"/>
                <a:gd name="T57" fmla="*/ 543 h 5288"/>
                <a:gd name="T58" fmla="*/ 7459 w 8891"/>
                <a:gd name="T59" fmla="*/ 524 h 5288"/>
                <a:gd name="T60" fmla="*/ 7687 w 8891"/>
                <a:gd name="T61" fmla="*/ 307 h 5288"/>
                <a:gd name="T62" fmla="*/ 7879 w 8891"/>
                <a:gd name="T63" fmla="*/ 180 h 5288"/>
                <a:gd name="T64" fmla="*/ 7995 w 8891"/>
                <a:gd name="T65" fmla="*/ 180 h 5288"/>
                <a:gd name="T66" fmla="*/ 8338 w 8891"/>
                <a:gd name="T67" fmla="*/ 180 h 5288"/>
                <a:gd name="T68" fmla="*/ 8566 w 8891"/>
                <a:gd name="T69" fmla="*/ 55 h 5288"/>
                <a:gd name="T70" fmla="*/ 8891 w 8891"/>
                <a:gd name="T71" fmla="*/ 0 h 5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891" h="5288">
                  <a:moveTo>
                    <a:pt x="0" y="5288"/>
                  </a:moveTo>
                  <a:lnTo>
                    <a:pt x="0" y="4963"/>
                  </a:lnTo>
                  <a:lnTo>
                    <a:pt x="77" y="4585"/>
                  </a:lnTo>
                  <a:lnTo>
                    <a:pt x="173" y="4245"/>
                  </a:lnTo>
                  <a:lnTo>
                    <a:pt x="430" y="3825"/>
                  </a:lnTo>
                  <a:lnTo>
                    <a:pt x="918" y="3447"/>
                  </a:lnTo>
                  <a:lnTo>
                    <a:pt x="1110" y="3339"/>
                  </a:lnTo>
                  <a:lnTo>
                    <a:pt x="1434" y="3050"/>
                  </a:lnTo>
                  <a:lnTo>
                    <a:pt x="1645" y="2979"/>
                  </a:lnTo>
                  <a:lnTo>
                    <a:pt x="1855" y="2942"/>
                  </a:lnTo>
                  <a:lnTo>
                    <a:pt x="2104" y="2725"/>
                  </a:lnTo>
                  <a:lnTo>
                    <a:pt x="2313" y="2600"/>
                  </a:lnTo>
                  <a:lnTo>
                    <a:pt x="2601" y="2491"/>
                  </a:lnTo>
                  <a:lnTo>
                    <a:pt x="2851" y="2293"/>
                  </a:lnTo>
                  <a:lnTo>
                    <a:pt x="3117" y="2220"/>
                  </a:lnTo>
                  <a:lnTo>
                    <a:pt x="3329" y="2184"/>
                  </a:lnTo>
                  <a:lnTo>
                    <a:pt x="3653" y="1913"/>
                  </a:lnTo>
                  <a:lnTo>
                    <a:pt x="3845" y="1823"/>
                  </a:lnTo>
                  <a:lnTo>
                    <a:pt x="4455" y="1587"/>
                  </a:lnTo>
                  <a:lnTo>
                    <a:pt x="4724" y="1460"/>
                  </a:lnTo>
                  <a:lnTo>
                    <a:pt x="4973" y="1460"/>
                  </a:lnTo>
                  <a:lnTo>
                    <a:pt x="5202" y="1209"/>
                  </a:lnTo>
                  <a:lnTo>
                    <a:pt x="5641" y="1136"/>
                  </a:lnTo>
                  <a:lnTo>
                    <a:pt x="5966" y="955"/>
                  </a:lnTo>
                  <a:lnTo>
                    <a:pt x="6115" y="867"/>
                  </a:lnTo>
                  <a:lnTo>
                    <a:pt x="6444" y="758"/>
                  </a:lnTo>
                  <a:lnTo>
                    <a:pt x="6751" y="740"/>
                  </a:lnTo>
                  <a:lnTo>
                    <a:pt x="6845" y="648"/>
                  </a:lnTo>
                  <a:lnTo>
                    <a:pt x="7056" y="543"/>
                  </a:lnTo>
                  <a:lnTo>
                    <a:pt x="7459" y="524"/>
                  </a:lnTo>
                  <a:lnTo>
                    <a:pt x="7687" y="307"/>
                  </a:lnTo>
                  <a:lnTo>
                    <a:pt x="7879" y="180"/>
                  </a:lnTo>
                  <a:lnTo>
                    <a:pt x="7995" y="180"/>
                  </a:lnTo>
                  <a:lnTo>
                    <a:pt x="8338" y="180"/>
                  </a:lnTo>
                  <a:lnTo>
                    <a:pt x="8566" y="55"/>
                  </a:lnTo>
                  <a:lnTo>
                    <a:pt x="8891" y="0"/>
                  </a:lnTo>
                </a:path>
              </a:pathLst>
            </a:custGeom>
            <a:noFill/>
            <a:ln w="57150">
              <a:solidFill>
                <a:srgbClr val="C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471524" name="Freeform 36">
              <a:extLst>
                <a:ext uri="{FF2B5EF4-FFF2-40B4-BE49-F238E27FC236}">
                  <a16:creationId xmlns:a16="http://schemas.microsoft.com/office/drawing/2014/main" id="{71F08C89-B1AE-0E41-9D70-3DF173194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798"/>
              <a:ext cx="971" cy="233"/>
            </a:xfrm>
            <a:custGeom>
              <a:avLst/>
              <a:gdLst>
                <a:gd name="T0" fmla="*/ 0 w 971"/>
                <a:gd name="T1" fmla="*/ 233 h 233"/>
                <a:gd name="T2" fmla="*/ 137 w 971"/>
                <a:gd name="T3" fmla="*/ 225 h 233"/>
                <a:gd name="T4" fmla="*/ 137 w 971"/>
                <a:gd name="T5" fmla="*/ 194 h 233"/>
                <a:gd name="T6" fmla="*/ 179 w 971"/>
                <a:gd name="T7" fmla="*/ 194 h 233"/>
                <a:gd name="T8" fmla="*/ 179 w 971"/>
                <a:gd name="T9" fmla="*/ 140 h 233"/>
                <a:gd name="T10" fmla="*/ 273 w 971"/>
                <a:gd name="T11" fmla="*/ 140 h 233"/>
                <a:gd name="T12" fmla="*/ 276 w 971"/>
                <a:gd name="T13" fmla="*/ 128 h 233"/>
                <a:gd name="T14" fmla="*/ 377 w 971"/>
                <a:gd name="T15" fmla="*/ 128 h 233"/>
                <a:gd name="T16" fmla="*/ 410 w 971"/>
                <a:gd name="T17" fmla="*/ 110 h 233"/>
                <a:gd name="T18" fmla="*/ 485 w 971"/>
                <a:gd name="T19" fmla="*/ 86 h 233"/>
                <a:gd name="T20" fmla="*/ 714 w 971"/>
                <a:gd name="T21" fmla="*/ 86 h 233"/>
                <a:gd name="T22" fmla="*/ 714 w 971"/>
                <a:gd name="T23" fmla="*/ 54 h 233"/>
                <a:gd name="T24" fmla="*/ 903 w 971"/>
                <a:gd name="T25" fmla="*/ 54 h 233"/>
                <a:gd name="T26" fmla="*/ 903 w 971"/>
                <a:gd name="T27" fmla="*/ 0 h 233"/>
                <a:gd name="T28" fmla="*/ 971 w 971"/>
                <a:gd name="T2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1" h="233">
                  <a:moveTo>
                    <a:pt x="0" y="233"/>
                  </a:moveTo>
                  <a:lnTo>
                    <a:pt x="137" y="225"/>
                  </a:lnTo>
                  <a:lnTo>
                    <a:pt x="137" y="194"/>
                  </a:lnTo>
                  <a:lnTo>
                    <a:pt x="179" y="194"/>
                  </a:lnTo>
                  <a:lnTo>
                    <a:pt x="179" y="140"/>
                  </a:lnTo>
                  <a:lnTo>
                    <a:pt x="273" y="140"/>
                  </a:lnTo>
                  <a:lnTo>
                    <a:pt x="276" y="128"/>
                  </a:lnTo>
                  <a:lnTo>
                    <a:pt x="377" y="128"/>
                  </a:lnTo>
                  <a:lnTo>
                    <a:pt x="410" y="110"/>
                  </a:lnTo>
                  <a:lnTo>
                    <a:pt x="485" y="86"/>
                  </a:lnTo>
                  <a:lnTo>
                    <a:pt x="714" y="86"/>
                  </a:lnTo>
                  <a:lnTo>
                    <a:pt x="714" y="54"/>
                  </a:lnTo>
                  <a:lnTo>
                    <a:pt x="903" y="54"/>
                  </a:lnTo>
                  <a:lnTo>
                    <a:pt x="903" y="0"/>
                  </a:lnTo>
                  <a:lnTo>
                    <a:pt x="971" y="0"/>
                  </a:lnTo>
                </a:path>
              </a:pathLst>
            </a:custGeom>
            <a:noFill/>
            <a:ln w="57150" cap="flat" cmpd="sng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471525" name="Freeform 37">
            <a:extLst>
              <a:ext uri="{FF2B5EF4-FFF2-40B4-BE49-F238E27FC236}">
                <a16:creationId xmlns:a16="http://schemas.microsoft.com/office/drawing/2014/main" id="{9CB3A292-0AD8-2246-A720-2FD8CC496F3D}"/>
              </a:ext>
            </a:extLst>
          </p:cNvPr>
          <p:cNvSpPr>
            <a:spLocks/>
          </p:cNvSpPr>
          <p:nvPr/>
        </p:nvSpPr>
        <p:spPr bwMode="auto">
          <a:xfrm>
            <a:off x="8870474" y="2375422"/>
            <a:ext cx="1519715" cy="377930"/>
          </a:xfrm>
          <a:custGeom>
            <a:avLst/>
            <a:gdLst>
              <a:gd name="T0" fmla="*/ 0 w 975"/>
              <a:gd name="T1" fmla="*/ 297 h 297"/>
              <a:gd name="T2" fmla="*/ 162 w 975"/>
              <a:gd name="T3" fmla="*/ 297 h 297"/>
              <a:gd name="T4" fmla="*/ 162 w 975"/>
              <a:gd name="T5" fmla="*/ 276 h 297"/>
              <a:gd name="T6" fmla="*/ 199 w 975"/>
              <a:gd name="T7" fmla="*/ 276 h 297"/>
              <a:gd name="T8" fmla="*/ 199 w 975"/>
              <a:gd name="T9" fmla="*/ 199 h 297"/>
              <a:gd name="T10" fmla="*/ 285 w 975"/>
              <a:gd name="T11" fmla="*/ 199 h 297"/>
              <a:gd name="T12" fmla="*/ 285 w 975"/>
              <a:gd name="T13" fmla="*/ 183 h 297"/>
              <a:gd name="T14" fmla="*/ 423 w 975"/>
              <a:gd name="T15" fmla="*/ 183 h 297"/>
              <a:gd name="T16" fmla="*/ 423 w 975"/>
              <a:gd name="T17" fmla="*/ 166 h 297"/>
              <a:gd name="T18" fmla="*/ 559 w 975"/>
              <a:gd name="T19" fmla="*/ 166 h 297"/>
              <a:gd name="T20" fmla="*/ 559 w 975"/>
              <a:gd name="T21" fmla="*/ 126 h 297"/>
              <a:gd name="T22" fmla="*/ 577 w 975"/>
              <a:gd name="T23" fmla="*/ 102 h 297"/>
              <a:gd name="T24" fmla="*/ 775 w 975"/>
              <a:gd name="T25" fmla="*/ 102 h 297"/>
              <a:gd name="T26" fmla="*/ 775 w 975"/>
              <a:gd name="T27" fmla="*/ 54 h 297"/>
              <a:gd name="T28" fmla="*/ 939 w 975"/>
              <a:gd name="T29" fmla="*/ 54 h 297"/>
              <a:gd name="T30" fmla="*/ 939 w 975"/>
              <a:gd name="T31" fmla="*/ 0 h 297"/>
              <a:gd name="T32" fmla="*/ 975 w 975"/>
              <a:gd name="T33" fmla="*/ 0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5" h="297">
                <a:moveTo>
                  <a:pt x="0" y="297"/>
                </a:moveTo>
                <a:lnTo>
                  <a:pt x="162" y="297"/>
                </a:lnTo>
                <a:lnTo>
                  <a:pt x="162" y="276"/>
                </a:lnTo>
                <a:lnTo>
                  <a:pt x="199" y="276"/>
                </a:lnTo>
                <a:lnTo>
                  <a:pt x="199" y="199"/>
                </a:lnTo>
                <a:lnTo>
                  <a:pt x="285" y="199"/>
                </a:lnTo>
                <a:lnTo>
                  <a:pt x="285" y="183"/>
                </a:lnTo>
                <a:lnTo>
                  <a:pt x="423" y="183"/>
                </a:lnTo>
                <a:lnTo>
                  <a:pt x="423" y="166"/>
                </a:lnTo>
                <a:lnTo>
                  <a:pt x="559" y="166"/>
                </a:lnTo>
                <a:lnTo>
                  <a:pt x="559" y="126"/>
                </a:lnTo>
                <a:lnTo>
                  <a:pt x="577" y="102"/>
                </a:lnTo>
                <a:lnTo>
                  <a:pt x="775" y="102"/>
                </a:lnTo>
                <a:lnTo>
                  <a:pt x="775" y="54"/>
                </a:lnTo>
                <a:lnTo>
                  <a:pt x="939" y="54"/>
                </a:lnTo>
                <a:lnTo>
                  <a:pt x="939" y="0"/>
                </a:lnTo>
                <a:lnTo>
                  <a:pt x="975" y="0"/>
                </a:lnTo>
              </a:path>
            </a:pathLst>
          </a:custGeom>
          <a:noFill/>
          <a:ln w="57150" cap="flat" cmpd="sng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1526" name="Line 38">
            <a:extLst>
              <a:ext uri="{FF2B5EF4-FFF2-40B4-BE49-F238E27FC236}">
                <a16:creationId xmlns:a16="http://schemas.microsoft.com/office/drawing/2014/main" id="{C99AB866-09CC-FB47-8BC7-8479E3112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66187" y="1547030"/>
            <a:ext cx="4676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66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1527" name="Rectangle 39">
            <a:extLst>
              <a:ext uri="{FF2B5EF4-FFF2-40B4-BE49-F238E27FC236}">
                <a16:creationId xmlns:a16="http://schemas.microsoft.com/office/drawing/2014/main" id="{5B5CC315-641B-D740-947D-41CCFFCB1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3014" y="1460501"/>
            <a:ext cx="283680" cy="21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0.4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66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1528" name="Rectangle 40">
            <a:extLst>
              <a:ext uri="{FF2B5EF4-FFF2-40B4-BE49-F238E27FC236}">
                <a16:creationId xmlns:a16="http://schemas.microsoft.com/office/drawing/2014/main" id="{B28819C7-7A49-0940-8597-0FA511463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8641" y="5624090"/>
            <a:ext cx="113784" cy="21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4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66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1529" name="Line 41">
            <a:extLst>
              <a:ext uri="{FF2B5EF4-FFF2-40B4-BE49-F238E27FC236}">
                <a16:creationId xmlns:a16="http://schemas.microsoft.com/office/drawing/2014/main" id="{6B1BA06B-BAB3-D94B-8024-5F2983D028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656050" y="5505748"/>
            <a:ext cx="1559" cy="44537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66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grpSp>
        <p:nvGrpSpPr>
          <p:cNvPr id="1471543" name="Group 55">
            <a:extLst>
              <a:ext uri="{FF2B5EF4-FFF2-40B4-BE49-F238E27FC236}">
                <a16:creationId xmlns:a16="http://schemas.microsoft.com/office/drawing/2014/main" id="{5D01B372-2E7D-BF40-B5E1-7BB606E4C51A}"/>
              </a:ext>
            </a:extLst>
          </p:cNvPr>
          <p:cNvGrpSpPr>
            <a:grpSpLocks/>
          </p:cNvGrpSpPr>
          <p:nvPr/>
        </p:nvGrpSpPr>
        <p:grpSpPr bwMode="auto">
          <a:xfrm>
            <a:off x="3213100" y="3275014"/>
            <a:ext cx="884238" cy="244475"/>
            <a:chOff x="1091" y="874"/>
            <a:chExt cx="557" cy="154"/>
          </a:xfrm>
        </p:grpSpPr>
        <p:sp>
          <p:nvSpPr>
            <p:cNvPr id="1471531" name="Line 43">
              <a:extLst>
                <a:ext uri="{FF2B5EF4-FFF2-40B4-BE49-F238E27FC236}">
                  <a16:creationId xmlns:a16="http://schemas.microsoft.com/office/drawing/2014/main" id="{83D014D4-66F0-B846-A804-5BE77F13DD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1" y="949"/>
              <a:ext cx="128" cy="1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471532" name="Rectangle 44">
              <a:extLst>
                <a:ext uri="{FF2B5EF4-FFF2-40B4-BE49-F238E27FC236}">
                  <a16:creationId xmlns:a16="http://schemas.microsoft.com/office/drawing/2014/main" id="{3847D094-97BB-6C48-963A-263856B98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9" y="874"/>
              <a:ext cx="36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>
                      <a:lumMod val="75000"/>
                    </a:srgbClr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ACE-I</a:t>
              </a:r>
            </a:p>
          </p:txBody>
        </p:sp>
      </p:grpSp>
      <p:grpSp>
        <p:nvGrpSpPr>
          <p:cNvPr id="1471542" name="Group 54">
            <a:extLst>
              <a:ext uri="{FF2B5EF4-FFF2-40B4-BE49-F238E27FC236}">
                <a16:creationId xmlns:a16="http://schemas.microsoft.com/office/drawing/2014/main" id="{A0109BC8-78D6-CA4E-A832-999A6ED913D3}"/>
              </a:ext>
            </a:extLst>
          </p:cNvPr>
          <p:cNvGrpSpPr>
            <a:grpSpLocks/>
          </p:cNvGrpSpPr>
          <p:nvPr/>
        </p:nvGrpSpPr>
        <p:grpSpPr bwMode="auto">
          <a:xfrm>
            <a:off x="3213100" y="2903539"/>
            <a:ext cx="1098550" cy="244475"/>
            <a:chOff x="1091" y="1097"/>
            <a:chExt cx="692" cy="154"/>
          </a:xfrm>
        </p:grpSpPr>
        <p:sp>
          <p:nvSpPr>
            <p:cNvPr id="1471533" name="Line 45">
              <a:extLst>
                <a:ext uri="{FF2B5EF4-FFF2-40B4-BE49-F238E27FC236}">
                  <a16:creationId xmlns:a16="http://schemas.microsoft.com/office/drawing/2014/main" id="{BD8BB472-ADF8-F840-A5D1-DE12301E88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1" y="1172"/>
              <a:ext cx="128" cy="1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>
              <a:outerShdw dist="17961" dir="2700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471534" name="Rectangle 46">
              <a:extLst>
                <a:ext uri="{FF2B5EF4-FFF2-40B4-BE49-F238E27FC236}">
                  <a16:creationId xmlns:a16="http://schemas.microsoft.com/office/drawing/2014/main" id="{E1B88FA2-A8F6-CE4C-BA51-A2CDE7227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9" y="1097"/>
              <a:ext cx="50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Placebo</a:t>
              </a:r>
            </a:p>
          </p:txBody>
        </p:sp>
      </p:grpSp>
      <p:sp>
        <p:nvSpPr>
          <p:cNvPr id="1471535" name="Rectangle 47">
            <a:extLst>
              <a:ext uri="{FF2B5EF4-FFF2-40B4-BE49-F238E27FC236}">
                <a16:creationId xmlns:a16="http://schemas.microsoft.com/office/drawing/2014/main" id="{3C527D9A-3A88-E147-84E0-A7B85D653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926138"/>
            <a:ext cx="90947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tabLst>
                <a:tab pos="1028700" algn="r"/>
                <a:tab pos="1485900" algn="ctr"/>
                <a:tab pos="3143250" algn="ctr"/>
                <a:tab pos="4800600" algn="ctr"/>
                <a:tab pos="6457950" algn="ctr"/>
                <a:tab pos="8115300" algn="ctr"/>
                <a:tab pos="8799513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114300">
              <a:spcBef>
                <a:spcPct val="0"/>
              </a:spcBef>
              <a:tabLst>
                <a:tab pos="1028700" algn="r"/>
                <a:tab pos="1485900" algn="ctr"/>
                <a:tab pos="3143250" algn="ctr"/>
                <a:tab pos="4800600" algn="ctr"/>
                <a:tab pos="6457950" algn="ctr"/>
                <a:tab pos="8115300" algn="ctr"/>
                <a:tab pos="8799513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spcBef>
                <a:spcPct val="0"/>
              </a:spcBef>
              <a:tabLst>
                <a:tab pos="1028700" algn="r"/>
                <a:tab pos="1485900" algn="ctr"/>
                <a:tab pos="3143250" algn="ctr"/>
                <a:tab pos="4800600" algn="ctr"/>
                <a:tab pos="6457950" algn="ctr"/>
                <a:tab pos="8115300" algn="ctr"/>
                <a:tab pos="8799513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spcBef>
                <a:spcPct val="0"/>
              </a:spcBef>
              <a:tabLst>
                <a:tab pos="1028700" algn="r"/>
                <a:tab pos="1485900" algn="ctr"/>
                <a:tab pos="3143250" algn="ctr"/>
                <a:tab pos="4800600" algn="ctr"/>
                <a:tab pos="6457950" algn="ctr"/>
                <a:tab pos="8115300" algn="ctr"/>
                <a:tab pos="8799513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spcBef>
                <a:spcPct val="0"/>
              </a:spcBef>
              <a:tabLst>
                <a:tab pos="1028700" algn="r"/>
                <a:tab pos="1485900" algn="ctr"/>
                <a:tab pos="3143250" algn="ctr"/>
                <a:tab pos="4800600" algn="ctr"/>
                <a:tab pos="6457950" algn="ctr"/>
                <a:tab pos="8115300" algn="ctr"/>
                <a:tab pos="8799513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r"/>
                <a:tab pos="1485900" algn="ctr"/>
                <a:tab pos="3143250" algn="ctr"/>
                <a:tab pos="4800600" algn="ctr"/>
                <a:tab pos="6457950" algn="ctr"/>
                <a:tab pos="8115300" algn="ctr"/>
                <a:tab pos="8799513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r"/>
                <a:tab pos="1485900" algn="ctr"/>
                <a:tab pos="3143250" algn="ctr"/>
                <a:tab pos="4800600" algn="ctr"/>
                <a:tab pos="6457950" algn="ctr"/>
                <a:tab pos="8115300" algn="ctr"/>
                <a:tab pos="8799513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r"/>
                <a:tab pos="1485900" algn="ctr"/>
                <a:tab pos="3143250" algn="ctr"/>
                <a:tab pos="4800600" algn="ctr"/>
                <a:tab pos="6457950" algn="ctr"/>
                <a:tab pos="8115300" algn="ctr"/>
                <a:tab pos="8799513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r"/>
                <a:tab pos="1485900" algn="ctr"/>
                <a:tab pos="3143250" algn="ctr"/>
                <a:tab pos="4800600" algn="ctr"/>
                <a:tab pos="6457950" algn="ctr"/>
                <a:tab pos="8115300" algn="ctr"/>
                <a:tab pos="8799513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r"/>
                <a:tab pos="1485900" algn="ctr"/>
                <a:tab pos="3143250" algn="ctr"/>
                <a:tab pos="4800600" algn="ctr"/>
                <a:tab pos="6457950" algn="ctr"/>
                <a:tab pos="8115300" algn="ctr"/>
                <a:tab pos="8799513" algn="ctr"/>
              </a:tabLst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	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ACE-I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	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2995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	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2250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	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1617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	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892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699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	</a:t>
            </a: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223</a:t>
            </a:r>
          </a:p>
        </p:txBody>
      </p:sp>
      <p:sp>
        <p:nvSpPr>
          <p:cNvPr id="1471536" name="Rectangle 48">
            <a:extLst>
              <a:ext uri="{FF2B5EF4-FFF2-40B4-BE49-F238E27FC236}">
                <a16:creationId xmlns:a16="http://schemas.microsoft.com/office/drawing/2014/main" id="{27CD62CE-4575-A940-9B32-2074676C6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207125"/>
            <a:ext cx="909478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0"/>
              </a:spcBef>
              <a:tabLst>
                <a:tab pos="1028700" algn="r"/>
                <a:tab pos="1485900" algn="ctr"/>
                <a:tab pos="3143250" algn="ctr"/>
                <a:tab pos="4800600" algn="ctr"/>
                <a:tab pos="6457950" algn="ctr"/>
                <a:tab pos="8115300" algn="ctr"/>
                <a:tab pos="8799513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114300">
              <a:spcBef>
                <a:spcPct val="0"/>
              </a:spcBef>
              <a:tabLst>
                <a:tab pos="1028700" algn="r"/>
                <a:tab pos="1485900" algn="ctr"/>
                <a:tab pos="3143250" algn="ctr"/>
                <a:tab pos="4800600" algn="ctr"/>
                <a:tab pos="6457950" algn="ctr"/>
                <a:tab pos="8115300" algn="ctr"/>
                <a:tab pos="8799513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spcBef>
                <a:spcPct val="0"/>
              </a:spcBef>
              <a:tabLst>
                <a:tab pos="1028700" algn="r"/>
                <a:tab pos="1485900" algn="ctr"/>
                <a:tab pos="3143250" algn="ctr"/>
                <a:tab pos="4800600" algn="ctr"/>
                <a:tab pos="6457950" algn="ctr"/>
                <a:tab pos="8115300" algn="ctr"/>
                <a:tab pos="8799513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spcBef>
                <a:spcPct val="0"/>
              </a:spcBef>
              <a:tabLst>
                <a:tab pos="1028700" algn="r"/>
                <a:tab pos="1485900" algn="ctr"/>
                <a:tab pos="3143250" algn="ctr"/>
                <a:tab pos="4800600" algn="ctr"/>
                <a:tab pos="6457950" algn="ctr"/>
                <a:tab pos="8115300" algn="ctr"/>
                <a:tab pos="8799513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spcBef>
                <a:spcPct val="0"/>
              </a:spcBef>
              <a:tabLst>
                <a:tab pos="1028700" algn="r"/>
                <a:tab pos="1485900" algn="ctr"/>
                <a:tab pos="3143250" algn="ctr"/>
                <a:tab pos="4800600" algn="ctr"/>
                <a:tab pos="6457950" algn="ctr"/>
                <a:tab pos="8115300" algn="ctr"/>
                <a:tab pos="8799513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r"/>
                <a:tab pos="1485900" algn="ctr"/>
                <a:tab pos="3143250" algn="ctr"/>
                <a:tab pos="4800600" algn="ctr"/>
                <a:tab pos="6457950" algn="ctr"/>
                <a:tab pos="8115300" algn="ctr"/>
                <a:tab pos="8799513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r"/>
                <a:tab pos="1485900" algn="ctr"/>
                <a:tab pos="3143250" algn="ctr"/>
                <a:tab pos="4800600" algn="ctr"/>
                <a:tab pos="6457950" algn="ctr"/>
                <a:tab pos="8115300" algn="ctr"/>
                <a:tab pos="8799513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r"/>
                <a:tab pos="1485900" algn="ctr"/>
                <a:tab pos="3143250" algn="ctr"/>
                <a:tab pos="4800600" algn="ctr"/>
                <a:tab pos="6457950" algn="ctr"/>
                <a:tab pos="8115300" algn="ctr"/>
                <a:tab pos="8799513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028700" algn="r"/>
                <a:tab pos="1485900" algn="ctr"/>
                <a:tab pos="3143250" algn="ctr"/>
                <a:tab pos="4800600" algn="ctr"/>
                <a:tab pos="6457950" algn="ctr"/>
                <a:tab pos="8115300" algn="ctr"/>
                <a:tab pos="8799513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r"/>
                <a:tab pos="1485900" algn="ctr"/>
                <a:tab pos="3143250" algn="ctr"/>
                <a:tab pos="4800600" algn="ctr"/>
                <a:tab pos="6457950" algn="ctr"/>
                <a:tab pos="8115300" algn="ctr"/>
                <a:tab pos="8799513" algn="ctr"/>
              </a:tabLst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	Placebo	2971	2184	1521	853	138</a:t>
            </a:r>
          </a:p>
        </p:txBody>
      </p:sp>
      <p:sp>
        <p:nvSpPr>
          <p:cNvPr id="1471537" name="Line 49">
            <a:extLst>
              <a:ext uri="{FF2B5EF4-FFF2-40B4-BE49-F238E27FC236}">
                <a16:creationId xmlns:a16="http://schemas.microsoft.com/office/drawing/2014/main" id="{4285D9D7-346E-A848-8A36-91CAE2EE589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489700"/>
            <a:ext cx="91440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1538" name="Text Box 50">
            <a:extLst>
              <a:ext uri="{FF2B5EF4-FFF2-40B4-BE49-F238E27FC236}">
                <a16:creationId xmlns:a16="http://schemas.microsoft.com/office/drawing/2014/main" id="{B4207F20-4171-554E-96F4-507ED2021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500813"/>
            <a:ext cx="8986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Flather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MD, et al. </a:t>
            </a: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Lancet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50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. 2000;355:1575–1581</a:t>
            </a:r>
          </a:p>
        </p:txBody>
      </p:sp>
      <p:sp>
        <p:nvSpPr>
          <p:cNvPr id="1471539" name="Rectangle 51">
            <a:extLst>
              <a:ext uri="{FF2B5EF4-FFF2-40B4-BE49-F238E27FC236}">
                <a16:creationId xmlns:a16="http://schemas.microsoft.com/office/drawing/2014/main" id="{2178C0FD-6162-B446-B7E8-18F74AB7E413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748464" y="4883150"/>
            <a:ext cx="3621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0033CC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0"/>
              </a:spcBef>
              <a:tabLst>
                <a:tab pos="666750" algn="ctr"/>
                <a:tab pos="2571750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0"/>
              </a:spcBef>
              <a:tabLst>
                <a:tab pos="666750" algn="ctr"/>
                <a:tab pos="2571750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spcBef>
                <a:spcPct val="0"/>
              </a:spcBef>
              <a:tabLst>
                <a:tab pos="666750" algn="ctr"/>
                <a:tab pos="2571750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spcBef>
                <a:spcPct val="0"/>
              </a:spcBef>
              <a:tabLst>
                <a:tab pos="666750" algn="ctr"/>
                <a:tab pos="2571750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spcBef>
                <a:spcPct val="0"/>
              </a:spcBef>
              <a:tabLst>
                <a:tab pos="666750" algn="ctr"/>
                <a:tab pos="2571750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ctr"/>
                <a:tab pos="2571750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ctr"/>
                <a:tab pos="2571750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ctr"/>
                <a:tab pos="2571750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ctr"/>
                <a:tab pos="2571750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ctr"/>
                <a:tab pos="2571750" algn="ctr"/>
              </a:tabLst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OR: 0.74 (0.66–0.83)</a:t>
            </a:r>
          </a:p>
        </p:txBody>
      </p:sp>
      <p:sp>
        <p:nvSpPr>
          <p:cNvPr id="1471540" name="Rectangle 52">
            <a:extLst>
              <a:ext uri="{FF2B5EF4-FFF2-40B4-BE49-F238E27FC236}">
                <a16:creationId xmlns:a16="http://schemas.microsoft.com/office/drawing/2014/main" id="{19E9866C-6388-AB47-A987-9C3029232C6F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748464" y="4529138"/>
            <a:ext cx="3621087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3CC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0"/>
              </a:spcBef>
              <a:tabLst>
                <a:tab pos="666750" algn="ctr"/>
                <a:tab pos="2571750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0"/>
              </a:spcBef>
              <a:tabLst>
                <a:tab pos="666750" algn="ctr"/>
                <a:tab pos="2571750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spcBef>
                <a:spcPct val="0"/>
              </a:spcBef>
              <a:tabLst>
                <a:tab pos="666750" algn="ctr"/>
                <a:tab pos="2571750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spcBef>
                <a:spcPct val="0"/>
              </a:spcBef>
              <a:tabLst>
                <a:tab pos="666750" algn="ctr"/>
                <a:tab pos="2571750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spcBef>
                <a:spcPct val="0"/>
              </a:spcBef>
              <a:tabLst>
                <a:tab pos="666750" algn="ctr"/>
                <a:tab pos="2571750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ctr"/>
                <a:tab pos="2571750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ctr"/>
                <a:tab pos="2571750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ctr"/>
                <a:tab pos="2571750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ctr"/>
                <a:tab pos="2571750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ctr"/>
                <a:tab pos="2571750" algn="ctr"/>
              </a:tabLst>
              <a:defRPr/>
            </a:pPr>
            <a:r>
              <a:rPr kumimoji="0" lang="en-US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	ACE-I: 702/2995 (23.4%)</a:t>
            </a:r>
          </a:p>
        </p:txBody>
      </p:sp>
      <p:sp>
        <p:nvSpPr>
          <p:cNvPr id="1471541" name="Rectangle 53">
            <a:extLst>
              <a:ext uri="{FF2B5EF4-FFF2-40B4-BE49-F238E27FC236}">
                <a16:creationId xmlns:a16="http://schemas.microsoft.com/office/drawing/2014/main" id="{1EB4C131-A412-C94C-812A-E88279EEF388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6748464" y="4173538"/>
            <a:ext cx="3621087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3CC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0"/>
              </a:spcBef>
              <a:tabLst>
                <a:tab pos="666750" algn="ctr"/>
                <a:tab pos="2571750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>
              <a:spcBef>
                <a:spcPct val="0"/>
              </a:spcBef>
              <a:tabLst>
                <a:tab pos="666750" algn="ctr"/>
                <a:tab pos="2571750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>
              <a:spcBef>
                <a:spcPct val="0"/>
              </a:spcBef>
              <a:tabLst>
                <a:tab pos="666750" algn="ctr"/>
                <a:tab pos="2571750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>
              <a:spcBef>
                <a:spcPct val="0"/>
              </a:spcBef>
              <a:tabLst>
                <a:tab pos="666750" algn="ctr"/>
                <a:tab pos="2571750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>
              <a:spcBef>
                <a:spcPct val="0"/>
              </a:spcBef>
              <a:tabLst>
                <a:tab pos="666750" algn="ctr"/>
                <a:tab pos="2571750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ctr"/>
                <a:tab pos="2571750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ctr"/>
                <a:tab pos="2571750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ctr"/>
                <a:tab pos="2571750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66750" algn="ctr"/>
                <a:tab pos="2571750" algn="ctr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66750" algn="ctr"/>
                <a:tab pos="2571750" algn="ctr"/>
              </a:tabLst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	Placebo: 866/2971 (29.1%)</a:t>
            </a:r>
          </a:p>
        </p:txBody>
      </p:sp>
      <p:pic>
        <p:nvPicPr>
          <p:cNvPr id="1471544" name="Picture 56">
            <a:extLst>
              <a:ext uri="{FF2B5EF4-FFF2-40B4-BE49-F238E27FC236}">
                <a16:creationId xmlns:a16="http://schemas.microsoft.com/office/drawing/2014/main" id="{081900C1-C260-704D-90C8-E58E9EC0F612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350" y="214313"/>
            <a:ext cx="996950" cy="9969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1552" name="Picture 64">
            <a:extLst>
              <a:ext uri="{FF2B5EF4-FFF2-40B4-BE49-F238E27FC236}">
                <a16:creationId xmlns:a16="http://schemas.microsoft.com/office/drawing/2014/main" id="{EE802A3C-BD5D-2345-B92D-A5E11B44F87C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214313"/>
            <a:ext cx="996950" cy="9969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71553" name="Picture 65">
            <a:extLst>
              <a:ext uri="{FF2B5EF4-FFF2-40B4-BE49-F238E27FC236}">
                <a16:creationId xmlns:a16="http://schemas.microsoft.com/office/drawing/2014/main" id="{AD0024AC-68C0-044C-A8BE-0A5941CC61A4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5000" r="8701"/>
          <a:stretch>
            <a:fillRect/>
          </a:stretch>
        </p:blipFill>
        <p:spPr bwMode="auto">
          <a:xfrm>
            <a:off x="7738779" y="214313"/>
            <a:ext cx="996950" cy="9969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1547" name="Text Box 59">
            <a:extLst>
              <a:ext uri="{FF2B5EF4-FFF2-40B4-BE49-F238E27FC236}">
                <a16:creationId xmlns:a16="http://schemas.microsoft.com/office/drawing/2014/main" id="{FA41A804-6B50-B143-9B54-78D8B3E0D6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0491" y="76201"/>
            <a:ext cx="2095445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135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TRACE</a:t>
            </a:r>
            <a:b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b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Echocardiographic</a:t>
            </a:r>
            <a:b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b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EF </a:t>
            </a: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rPr>
              <a:t>£</a:t>
            </a: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35%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(1995)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1545" name="Text Box 57">
            <a:extLst>
              <a:ext uri="{FF2B5EF4-FFF2-40B4-BE49-F238E27FC236}">
                <a16:creationId xmlns:a16="http://schemas.microsoft.com/office/drawing/2014/main" id="{8114D98D-7DE0-F447-AF65-FE23DDDF4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0214" y="76200"/>
            <a:ext cx="2092327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135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AIRE</a:t>
            </a:r>
            <a:b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b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Clinical and/or radiographic signs of HF (1993)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1546" name="Text Box 58">
            <a:extLst>
              <a:ext uri="{FF2B5EF4-FFF2-40B4-BE49-F238E27FC236}">
                <a16:creationId xmlns:a16="http://schemas.microsoft.com/office/drawing/2014/main" id="{7E311D1C-3822-FB44-B3BB-B02A8844E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887" y="76201"/>
            <a:ext cx="1524776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135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SAVE</a:t>
            </a:r>
            <a:b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b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Radionuclide</a:t>
            </a:r>
            <a:b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b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EF </a:t>
            </a: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Symbol" pitchFamily="2" charset="2"/>
                <a:ea typeface="+mn-ea"/>
                <a:cs typeface="+mn-cs"/>
              </a:rPr>
              <a:t>£</a:t>
            </a: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40%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66">
                    <a:lumMod val="75000"/>
                  </a:srgbClr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(1992)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66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1471558" name="Line 70">
            <a:extLst>
              <a:ext uri="{FF2B5EF4-FFF2-40B4-BE49-F238E27FC236}">
                <a16:creationId xmlns:a16="http://schemas.microsoft.com/office/drawing/2014/main" id="{C4A36E9E-F938-4C45-B9AA-C6299DE38BE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381125"/>
            <a:ext cx="91440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791205"/>
      </p:ext>
    </p:extLst>
  </p:cSld>
  <p:clrMapOvr>
    <a:masterClrMapping/>
  </p:clrMapOvr>
  <p:transition spd="med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915" name="Rectangle 3">
            <a:extLst>
              <a:ext uri="{FF2B5EF4-FFF2-40B4-BE49-F238E27FC236}">
                <a16:creationId xmlns:a16="http://schemas.microsoft.com/office/drawing/2014/main" id="{00401EA5-088B-5644-B206-6FD6630796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5016" y="269029"/>
            <a:ext cx="11501967" cy="611322"/>
          </a:xfrm>
        </p:spPr>
        <p:txBody>
          <a:bodyPr/>
          <a:lstStyle/>
          <a:p>
            <a:r>
              <a:rPr lang="en-US" altLang="en-US" sz="3400" dirty="0">
                <a:solidFill>
                  <a:schemeClr val="bg1">
                    <a:lumMod val="50000"/>
                  </a:schemeClr>
                </a:solidFill>
              </a:rPr>
              <a:t>Mortality in SAVE, TRACE, AIRE, and VALIANT</a:t>
            </a:r>
          </a:p>
        </p:txBody>
      </p:sp>
      <p:sp>
        <p:nvSpPr>
          <p:cNvPr id="1446918" name="Rectangle 6">
            <a:extLst>
              <a:ext uri="{FF2B5EF4-FFF2-40B4-BE49-F238E27FC236}">
                <a16:creationId xmlns:a16="http://schemas.microsoft.com/office/drawing/2014/main" id="{AEAB4D3A-5596-204F-9FF5-C4B8E3299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1703" y="5768975"/>
            <a:ext cx="135133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Favors</a:t>
            </a:r>
            <a:b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</a:b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Active Drug</a:t>
            </a:r>
          </a:p>
        </p:txBody>
      </p:sp>
      <p:grpSp>
        <p:nvGrpSpPr>
          <p:cNvPr id="1446923" name="Group 11">
            <a:extLst>
              <a:ext uri="{FF2B5EF4-FFF2-40B4-BE49-F238E27FC236}">
                <a16:creationId xmlns:a16="http://schemas.microsoft.com/office/drawing/2014/main" id="{2A13FC3D-F5DD-9F4D-B494-D570C0F6D046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6457951"/>
            <a:ext cx="9144000" cy="347663"/>
            <a:chOff x="0" y="4068"/>
            <a:chExt cx="5760" cy="219"/>
          </a:xfrm>
        </p:grpSpPr>
        <p:sp>
          <p:nvSpPr>
            <p:cNvPr id="1446924" name="Text Box 12">
              <a:extLst>
                <a:ext uri="{FF2B5EF4-FFF2-40B4-BE49-F238E27FC236}">
                  <a16:creationId xmlns:a16="http://schemas.microsoft.com/office/drawing/2014/main" id="{3D4A73D8-4D3F-754A-9CDE-2C31AB84BC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095"/>
              <a:ext cx="566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Pfeffer, McMurray, Velazquez, </a:t>
              </a:r>
              <a:r>
                <a:rPr kumimoji="0" lang="en-US" altLang="en-US" sz="14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et al. N Engl J Med</a:t>
              </a: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+mn-cs"/>
                </a:rPr>
                <a:t> 2003;349</a:t>
              </a:r>
            </a:p>
          </p:txBody>
        </p:sp>
        <p:sp>
          <p:nvSpPr>
            <p:cNvPr id="1446925" name="Line 13">
              <a:extLst>
                <a:ext uri="{FF2B5EF4-FFF2-40B4-BE49-F238E27FC236}">
                  <a16:creationId xmlns:a16="http://schemas.microsoft.com/office/drawing/2014/main" id="{5CB1B8AA-15EE-1541-9BFC-FEE445C3A4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4068"/>
              <a:ext cx="5760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4" name="Text Box 12">
            <a:extLst>
              <a:ext uri="{FF2B5EF4-FFF2-40B4-BE49-F238E27FC236}">
                <a16:creationId xmlns:a16="http://schemas.microsoft.com/office/drawing/2014/main" id="{29F9CAA0-AA5D-E041-A500-2E90AF236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162" y="6553200"/>
            <a:ext cx="89868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Pfeffer, McMurray, Velazquez, </a:t>
            </a: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et al. N </a:t>
            </a:r>
            <a:r>
              <a:rPr kumimoji="0" lang="en-US" alt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Engl</a:t>
            </a:r>
            <a:r>
              <a:rPr kumimoji="0" lang="en-US" alt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J Med</a:t>
            </a: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 2003;349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B8541A-EC6F-F147-85C6-9304F1011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666" y="1055350"/>
            <a:ext cx="8677405" cy="546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61084"/>
      </p:ext>
    </p:extLst>
  </p:cSld>
  <p:clrMapOvr>
    <a:masterClrMapping/>
  </p:clrMapOvr>
  <p:transition spd="med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78CD01AA-0CBA-1741-965E-F195201F7B8E}"/>
              </a:ext>
            </a:extLst>
          </p:cNvPr>
          <p:cNvSpPr txBox="1"/>
          <p:nvPr/>
        </p:nvSpPr>
        <p:spPr>
          <a:xfrm>
            <a:off x="9531351" y="6561191"/>
            <a:ext cx="2742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McMurray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 </a:t>
            </a:r>
            <a:r>
              <a:rPr kumimoji="0" lang="en-US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Engl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 Med. </a:t>
            </a:r>
            <a:r>
              <a:rPr kumimoji="0" lang="nb-NO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CC42F0-9972-0248-A274-489BEF35926C}"/>
              </a:ext>
            </a:extLst>
          </p:cNvPr>
          <p:cNvSpPr txBox="1"/>
          <p:nvPr/>
        </p:nvSpPr>
        <p:spPr>
          <a:xfrm>
            <a:off x="7635019" y="4377911"/>
            <a:ext cx="1130300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84" name="Group 18">
            <a:extLst>
              <a:ext uri="{FF2B5EF4-FFF2-40B4-BE49-F238E27FC236}">
                <a16:creationId xmlns:a16="http://schemas.microsoft.com/office/drawing/2014/main" id="{6DC4629B-4E9B-4043-989F-9A275B0AE008}"/>
              </a:ext>
            </a:extLst>
          </p:cNvPr>
          <p:cNvGrpSpPr>
            <a:grpSpLocks/>
          </p:cNvGrpSpPr>
          <p:nvPr/>
        </p:nvGrpSpPr>
        <p:grpSpPr bwMode="auto">
          <a:xfrm>
            <a:off x="3014664" y="2109788"/>
            <a:ext cx="6296025" cy="3333750"/>
            <a:chOff x="1689100" y="2789238"/>
            <a:chExt cx="6296025" cy="1506537"/>
          </a:xfrm>
        </p:grpSpPr>
        <p:grpSp>
          <p:nvGrpSpPr>
            <p:cNvPr id="85" name="Group 17">
              <a:extLst>
                <a:ext uri="{FF2B5EF4-FFF2-40B4-BE49-F238E27FC236}">
                  <a16:creationId xmlns:a16="http://schemas.microsoft.com/office/drawing/2014/main" id="{0B19CA4C-31E9-214F-A8F4-691DBBEDE5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89100" y="3143250"/>
              <a:ext cx="4137554" cy="1152525"/>
              <a:chOff x="1689100" y="3143250"/>
              <a:chExt cx="4137554" cy="1152525"/>
            </a:xfrm>
          </p:grpSpPr>
          <p:grpSp>
            <p:nvGrpSpPr>
              <p:cNvPr id="88" name="Group 16">
                <a:extLst>
                  <a:ext uri="{FF2B5EF4-FFF2-40B4-BE49-F238E27FC236}">
                    <a16:creationId xmlns:a16="http://schemas.microsoft.com/office/drawing/2014/main" id="{48DC3E99-840A-5648-B743-95B9733346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89100" y="3624263"/>
                <a:ext cx="2003425" cy="671512"/>
                <a:chOff x="1689100" y="3624263"/>
                <a:chExt cx="2003425" cy="671512"/>
              </a:xfrm>
            </p:grpSpPr>
            <p:sp>
              <p:nvSpPr>
                <p:cNvPr id="91" name="Freeform 29">
                  <a:extLst>
                    <a:ext uri="{FF2B5EF4-FFF2-40B4-BE49-F238E27FC236}">
                      <a16:creationId xmlns:a16="http://schemas.microsoft.com/office/drawing/2014/main" id="{C65A79CD-C495-0744-816D-27CBD19EDA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9100" y="4168795"/>
                  <a:ext cx="295275" cy="126980"/>
                </a:xfrm>
                <a:custGeom>
                  <a:avLst/>
                  <a:gdLst>
                    <a:gd name="T0" fmla="*/ 0 w 295275"/>
                    <a:gd name="T1" fmla="*/ 126880 h 127000"/>
                    <a:gd name="T2" fmla="*/ 63500 w 295275"/>
                    <a:gd name="T3" fmla="*/ 101504 h 127000"/>
                    <a:gd name="T4" fmla="*/ 98425 w 295275"/>
                    <a:gd name="T5" fmla="*/ 82472 h 127000"/>
                    <a:gd name="T6" fmla="*/ 127000 w 295275"/>
                    <a:gd name="T7" fmla="*/ 63440 h 127000"/>
                    <a:gd name="T8" fmla="*/ 142875 w 295275"/>
                    <a:gd name="T9" fmla="*/ 50752 h 127000"/>
                    <a:gd name="T10" fmla="*/ 171450 w 295275"/>
                    <a:gd name="T11" fmla="*/ 50752 h 127000"/>
                    <a:gd name="T12" fmla="*/ 196850 w 295275"/>
                    <a:gd name="T13" fmla="*/ 41239 h 127000"/>
                    <a:gd name="T14" fmla="*/ 228600 w 295275"/>
                    <a:gd name="T15" fmla="*/ 25376 h 127000"/>
                    <a:gd name="T16" fmla="*/ 241300 w 295275"/>
                    <a:gd name="T17" fmla="*/ 22207 h 127000"/>
                    <a:gd name="T18" fmla="*/ 260350 w 295275"/>
                    <a:gd name="T19" fmla="*/ 15863 h 127000"/>
                    <a:gd name="T20" fmla="*/ 285750 w 295275"/>
                    <a:gd name="T21" fmla="*/ 6344 h 127000"/>
                    <a:gd name="T22" fmla="*/ 295275 w 295275"/>
                    <a:gd name="T23" fmla="*/ 0 h 12700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95275"/>
                    <a:gd name="T37" fmla="*/ 0 h 127000"/>
                    <a:gd name="T38" fmla="*/ 295275 w 295275"/>
                    <a:gd name="T39" fmla="*/ 127000 h 12700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95275" h="127000">
                      <a:moveTo>
                        <a:pt x="0" y="127000"/>
                      </a:moveTo>
                      <a:cubicBezTo>
                        <a:pt x="23548" y="118004"/>
                        <a:pt x="47096" y="109008"/>
                        <a:pt x="63500" y="101600"/>
                      </a:cubicBezTo>
                      <a:cubicBezTo>
                        <a:pt x="79904" y="94192"/>
                        <a:pt x="87842" y="88900"/>
                        <a:pt x="98425" y="82550"/>
                      </a:cubicBezTo>
                      <a:cubicBezTo>
                        <a:pt x="109008" y="76200"/>
                        <a:pt x="119592" y="68792"/>
                        <a:pt x="127000" y="63500"/>
                      </a:cubicBezTo>
                      <a:cubicBezTo>
                        <a:pt x="134408" y="58208"/>
                        <a:pt x="135467" y="52917"/>
                        <a:pt x="142875" y="50800"/>
                      </a:cubicBezTo>
                      <a:cubicBezTo>
                        <a:pt x="150283" y="48683"/>
                        <a:pt x="162454" y="52387"/>
                        <a:pt x="171450" y="50800"/>
                      </a:cubicBezTo>
                      <a:cubicBezTo>
                        <a:pt x="180446" y="49213"/>
                        <a:pt x="187325" y="45508"/>
                        <a:pt x="196850" y="41275"/>
                      </a:cubicBezTo>
                      <a:cubicBezTo>
                        <a:pt x="206375" y="37042"/>
                        <a:pt x="221192" y="28575"/>
                        <a:pt x="228600" y="25400"/>
                      </a:cubicBezTo>
                      <a:cubicBezTo>
                        <a:pt x="236008" y="22225"/>
                        <a:pt x="236008" y="23812"/>
                        <a:pt x="241300" y="22225"/>
                      </a:cubicBezTo>
                      <a:cubicBezTo>
                        <a:pt x="246592" y="20638"/>
                        <a:pt x="252942" y="18521"/>
                        <a:pt x="260350" y="15875"/>
                      </a:cubicBezTo>
                      <a:cubicBezTo>
                        <a:pt x="267758" y="13229"/>
                        <a:pt x="279929" y="8996"/>
                        <a:pt x="285750" y="6350"/>
                      </a:cubicBezTo>
                      <a:cubicBezTo>
                        <a:pt x="291571" y="3704"/>
                        <a:pt x="288925" y="3175"/>
                        <a:pt x="295275" y="0"/>
                      </a:cubicBezTo>
                    </a:path>
                  </a:pathLst>
                </a:custGeom>
                <a:noFill/>
                <a:ln w="571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Freeform 30">
                  <a:extLst>
                    <a:ext uri="{FF2B5EF4-FFF2-40B4-BE49-F238E27FC236}">
                      <a16:creationId xmlns:a16="http://schemas.microsoft.com/office/drawing/2014/main" id="{05A93923-2F57-CB48-AD0A-62B1F6C86E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87550" y="3624290"/>
                  <a:ext cx="1704975" cy="544506"/>
                </a:xfrm>
                <a:custGeom>
                  <a:avLst/>
                  <a:gdLst>
                    <a:gd name="T0" fmla="*/ 0 w 1704975"/>
                    <a:gd name="T1" fmla="*/ 544476 h 544512"/>
                    <a:gd name="T2" fmla="*/ 57150 w 1704975"/>
                    <a:gd name="T3" fmla="*/ 522251 h 544512"/>
                    <a:gd name="T4" fmla="*/ 123825 w 1704975"/>
                    <a:gd name="T5" fmla="*/ 496856 h 544512"/>
                    <a:gd name="T6" fmla="*/ 174625 w 1704975"/>
                    <a:gd name="T7" fmla="*/ 471457 h 544512"/>
                    <a:gd name="T8" fmla="*/ 212725 w 1704975"/>
                    <a:gd name="T9" fmla="*/ 458757 h 544512"/>
                    <a:gd name="T10" fmla="*/ 238125 w 1704975"/>
                    <a:gd name="T11" fmla="*/ 455582 h 544512"/>
                    <a:gd name="T12" fmla="*/ 263525 w 1704975"/>
                    <a:gd name="T13" fmla="*/ 436532 h 544512"/>
                    <a:gd name="T14" fmla="*/ 317500 w 1704975"/>
                    <a:gd name="T15" fmla="*/ 430182 h 544512"/>
                    <a:gd name="T16" fmla="*/ 358775 w 1704975"/>
                    <a:gd name="T17" fmla="*/ 420657 h 544512"/>
                    <a:gd name="T18" fmla="*/ 390525 w 1704975"/>
                    <a:gd name="T19" fmla="*/ 414307 h 544512"/>
                    <a:gd name="T20" fmla="*/ 422275 w 1704975"/>
                    <a:gd name="T21" fmla="*/ 401613 h 544512"/>
                    <a:gd name="T22" fmla="*/ 444500 w 1704975"/>
                    <a:gd name="T23" fmla="*/ 395263 h 544512"/>
                    <a:gd name="T24" fmla="*/ 479425 w 1704975"/>
                    <a:gd name="T25" fmla="*/ 385738 h 544512"/>
                    <a:gd name="T26" fmla="*/ 520700 w 1704975"/>
                    <a:gd name="T27" fmla="*/ 379388 h 544512"/>
                    <a:gd name="T28" fmla="*/ 555625 w 1704975"/>
                    <a:gd name="T29" fmla="*/ 363513 h 544512"/>
                    <a:gd name="T30" fmla="*/ 584200 w 1704975"/>
                    <a:gd name="T31" fmla="*/ 350813 h 544512"/>
                    <a:gd name="T32" fmla="*/ 625475 w 1704975"/>
                    <a:gd name="T33" fmla="*/ 347638 h 544512"/>
                    <a:gd name="T34" fmla="*/ 663575 w 1704975"/>
                    <a:gd name="T35" fmla="*/ 331763 h 544512"/>
                    <a:gd name="T36" fmla="*/ 695325 w 1704975"/>
                    <a:gd name="T37" fmla="*/ 328588 h 544512"/>
                    <a:gd name="T38" fmla="*/ 730250 w 1704975"/>
                    <a:gd name="T39" fmla="*/ 312719 h 544512"/>
                    <a:gd name="T40" fmla="*/ 755650 w 1704975"/>
                    <a:gd name="T41" fmla="*/ 296844 h 544512"/>
                    <a:gd name="T42" fmla="*/ 800100 w 1704975"/>
                    <a:gd name="T43" fmla="*/ 271444 h 544512"/>
                    <a:gd name="T44" fmla="*/ 835025 w 1704975"/>
                    <a:gd name="T45" fmla="*/ 252394 h 544512"/>
                    <a:gd name="T46" fmla="*/ 879475 w 1704975"/>
                    <a:gd name="T47" fmla="*/ 242869 h 544512"/>
                    <a:gd name="T48" fmla="*/ 914400 w 1704975"/>
                    <a:gd name="T49" fmla="*/ 233344 h 544512"/>
                    <a:gd name="T50" fmla="*/ 942975 w 1704975"/>
                    <a:gd name="T51" fmla="*/ 220650 h 544512"/>
                    <a:gd name="T52" fmla="*/ 987425 w 1704975"/>
                    <a:gd name="T53" fmla="*/ 207950 h 544512"/>
                    <a:gd name="T54" fmla="*/ 1000125 w 1704975"/>
                    <a:gd name="T55" fmla="*/ 201600 h 544512"/>
                    <a:gd name="T56" fmla="*/ 1009650 w 1704975"/>
                    <a:gd name="T57" fmla="*/ 198425 h 544512"/>
                    <a:gd name="T58" fmla="*/ 1025525 w 1704975"/>
                    <a:gd name="T59" fmla="*/ 185725 h 544512"/>
                    <a:gd name="T60" fmla="*/ 1057275 w 1704975"/>
                    <a:gd name="T61" fmla="*/ 182550 h 544512"/>
                    <a:gd name="T62" fmla="*/ 1063625 w 1704975"/>
                    <a:gd name="T63" fmla="*/ 176200 h 544512"/>
                    <a:gd name="T64" fmla="*/ 1092200 w 1704975"/>
                    <a:gd name="T65" fmla="*/ 169850 h 544512"/>
                    <a:gd name="T66" fmla="*/ 1098550 w 1704975"/>
                    <a:gd name="T67" fmla="*/ 163500 h 544512"/>
                    <a:gd name="T68" fmla="*/ 1133475 w 1704975"/>
                    <a:gd name="T69" fmla="*/ 157150 h 544512"/>
                    <a:gd name="T70" fmla="*/ 1181100 w 1704975"/>
                    <a:gd name="T71" fmla="*/ 144450 h 544512"/>
                    <a:gd name="T72" fmla="*/ 1212850 w 1704975"/>
                    <a:gd name="T73" fmla="*/ 134931 h 544512"/>
                    <a:gd name="T74" fmla="*/ 1225550 w 1704975"/>
                    <a:gd name="T75" fmla="*/ 125406 h 544512"/>
                    <a:gd name="T76" fmla="*/ 1247775 w 1704975"/>
                    <a:gd name="T77" fmla="*/ 119056 h 544512"/>
                    <a:gd name="T78" fmla="*/ 1270000 w 1704975"/>
                    <a:gd name="T79" fmla="*/ 119056 h 544512"/>
                    <a:gd name="T80" fmla="*/ 1276350 w 1704975"/>
                    <a:gd name="T81" fmla="*/ 115881 h 544512"/>
                    <a:gd name="T82" fmla="*/ 1301750 w 1704975"/>
                    <a:gd name="T83" fmla="*/ 103181 h 544512"/>
                    <a:gd name="T84" fmla="*/ 1323975 w 1704975"/>
                    <a:gd name="T85" fmla="*/ 100006 h 544512"/>
                    <a:gd name="T86" fmla="*/ 1346200 w 1704975"/>
                    <a:gd name="T87" fmla="*/ 96831 h 544512"/>
                    <a:gd name="T88" fmla="*/ 1358900 w 1704975"/>
                    <a:gd name="T89" fmla="*/ 93656 h 544512"/>
                    <a:gd name="T90" fmla="*/ 1390650 w 1704975"/>
                    <a:gd name="T91" fmla="*/ 84131 h 544512"/>
                    <a:gd name="T92" fmla="*/ 1409700 w 1704975"/>
                    <a:gd name="T93" fmla="*/ 77781 h 544512"/>
                    <a:gd name="T94" fmla="*/ 1428750 w 1704975"/>
                    <a:gd name="T95" fmla="*/ 71431 h 544512"/>
                    <a:gd name="T96" fmla="*/ 1450975 w 1704975"/>
                    <a:gd name="T97" fmla="*/ 65081 h 544512"/>
                    <a:gd name="T98" fmla="*/ 1476375 w 1704975"/>
                    <a:gd name="T99" fmla="*/ 58731 h 544512"/>
                    <a:gd name="T100" fmla="*/ 1485900 w 1704975"/>
                    <a:gd name="T101" fmla="*/ 58731 h 544512"/>
                    <a:gd name="T102" fmla="*/ 1501775 w 1704975"/>
                    <a:gd name="T103" fmla="*/ 52381 h 544512"/>
                    <a:gd name="T104" fmla="*/ 1511300 w 1704975"/>
                    <a:gd name="T105" fmla="*/ 52381 h 544512"/>
                    <a:gd name="T106" fmla="*/ 1536700 w 1704975"/>
                    <a:gd name="T107" fmla="*/ 39687 h 544512"/>
                    <a:gd name="T108" fmla="*/ 1558925 w 1704975"/>
                    <a:gd name="T109" fmla="*/ 33337 h 544512"/>
                    <a:gd name="T110" fmla="*/ 1574800 w 1704975"/>
                    <a:gd name="T111" fmla="*/ 30162 h 544512"/>
                    <a:gd name="T112" fmla="*/ 1600200 w 1704975"/>
                    <a:gd name="T113" fmla="*/ 20637 h 544512"/>
                    <a:gd name="T114" fmla="*/ 1635125 w 1704975"/>
                    <a:gd name="T115" fmla="*/ 11112 h 544512"/>
                    <a:gd name="T116" fmla="*/ 1657350 w 1704975"/>
                    <a:gd name="T117" fmla="*/ 11112 h 544512"/>
                    <a:gd name="T118" fmla="*/ 1670050 w 1704975"/>
                    <a:gd name="T119" fmla="*/ 11112 h 544512"/>
                    <a:gd name="T120" fmla="*/ 1692275 w 1704975"/>
                    <a:gd name="T121" fmla="*/ 1587 h 544512"/>
                    <a:gd name="T122" fmla="*/ 1701800 w 1704975"/>
                    <a:gd name="T123" fmla="*/ 1587 h 544512"/>
                    <a:gd name="T124" fmla="*/ 1704975 w 1704975"/>
                    <a:gd name="T125" fmla="*/ 1587 h 54451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704975"/>
                    <a:gd name="T190" fmla="*/ 0 h 544512"/>
                    <a:gd name="T191" fmla="*/ 1704975 w 1704975"/>
                    <a:gd name="T192" fmla="*/ 544512 h 54451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704975" h="544512">
                      <a:moveTo>
                        <a:pt x="0" y="544512"/>
                      </a:moveTo>
                      <a:lnTo>
                        <a:pt x="57150" y="522287"/>
                      </a:lnTo>
                      <a:cubicBezTo>
                        <a:pt x="77788" y="514350"/>
                        <a:pt x="104246" y="505354"/>
                        <a:pt x="123825" y="496887"/>
                      </a:cubicBezTo>
                      <a:cubicBezTo>
                        <a:pt x="143404" y="488420"/>
                        <a:pt x="159808" y="477837"/>
                        <a:pt x="174625" y="471487"/>
                      </a:cubicBezTo>
                      <a:cubicBezTo>
                        <a:pt x="189442" y="465137"/>
                        <a:pt x="202142" y="461433"/>
                        <a:pt x="212725" y="458787"/>
                      </a:cubicBezTo>
                      <a:cubicBezTo>
                        <a:pt x="223308" y="456141"/>
                        <a:pt x="229658" y="459316"/>
                        <a:pt x="238125" y="455612"/>
                      </a:cubicBezTo>
                      <a:cubicBezTo>
                        <a:pt x="246592" y="451908"/>
                        <a:pt x="250296" y="440795"/>
                        <a:pt x="263525" y="436562"/>
                      </a:cubicBezTo>
                      <a:cubicBezTo>
                        <a:pt x="276754" y="432329"/>
                        <a:pt x="301625" y="432858"/>
                        <a:pt x="317500" y="430212"/>
                      </a:cubicBezTo>
                      <a:cubicBezTo>
                        <a:pt x="333375" y="427566"/>
                        <a:pt x="346604" y="423333"/>
                        <a:pt x="358775" y="420687"/>
                      </a:cubicBezTo>
                      <a:cubicBezTo>
                        <a:pt x="370946" y="418041"/>
                        <a:pt x="379942" y="417512"/>
                        <a:pt x="390525" y="414337"/>
                      </a:cubicBezTo>
                      <a:cubicBezTo>
                        <a:pt x="401108" y="411162"/>
                        <a:pt x="413279" y="404812"/>
                        <a:pt x="422275" y="401637"/>
                      </a:cubicBezTo>
                      <a:cubicBezTo>
                        <a:pt x="431271" y="398462"/>
                        <a:pt x="444500" y="395287"/>
                        <a:pt x="444500" y="395287"/>
                      </a:cubicBezTo>
                      <a:cubicBezTo>
                        <a:pt x="454025" y="392641"/>
                        <a:pt x="466725" y="388408"/>
                        <a:pt x="479425" y="385762"/>
                      </a:cubicBezTo>
                      <a:cubicBezTo>
                        <a:pt x="492125" y="383116"/>
                        <a:pt x="508000" y="383116"/>
                        <a:pt x="520700" y="379412"/>
                      </a:cubicBezTo>
                      <a:cubicBezTo>
                        <a:pt x="533400" y="375708"/>
                        <a:pt x="555625" y="363537"/>
                        <a:pt x="555625" y="363537"/>
                      </a:cubicBezTo>
                      <a:cubicBezTo>
                        <a:pt x="566208" y="358775"/>
                        <a:pt x="572558" y="353483"/>
                        <a:pt x="584200" y="350837"/>
                      </a:cubicBezTo>
                      <a:cubicBezTo>
                        <a:pt x="595842" y="348191"/>
                        <a:pt x="612246" y="350837"/>
                        <a:pt x="625475" y="347662"/>
                      </a:cubicBezTo>
                      <a:cubicBezTo>
                        <a:pt x="638704" y="344487"/>
                        <a:pt x="651933" y="334962"/>
                        <a:pt x="663575" y="331787"/>
                      </a:cubicBezTo>
                      <a:cubicBezTo>
                        <a:pt x="675217" y="328612"/>
                        <a:pt x="684212" y="331787"/>
                        <a:pt x="695325" y="328612"/>
                      </a:cubicBezTo>
                      <a:cubicBezTo>
                        <a:pt x="706438" y="325437"/>
                        <a:pt x="720196" y="318029"/>
                        <a:pt x="730250" y="312737"/>
                      </a:cubicBezTo>
                      <a:cubicBezTo>
                        <a:pt x="740304" y="307445"/>
                        <a:pt x="744008" y="303741"/>
                        <a:pt x="755650" y="296862"/>
                      </a:cubicBezTo>
                      <a:cubicBezTo>
                        <a:pt x="767292" y="289983"/>
                        <a:pt x="786871" y="278870"/>
                        <a:pt x="800100" y="271462"/>
                      </a:cubicBezTo>
                      <a:cubicBezTo>
                        <a:pt x="813329" y="264054"/>
                        <a:pt x="821796" y="257174"/>
                        <a:pt x="835025" y="252412"/>
                      </a:cubicBezTo>
                      <a:cubicBezTo>
                        <a:pt x="848254" y="247650"/>
                        <a:pt x="866246" y="246062"/>
                        <a:pt x="879475" y="242887"/>
                      </a:cubicBezTo>
                      <a:cubicBezTo>
                        <a:pt x="892704" y="239712"/>
                        <a:pt x="903817" y="237066"/>
                        <a:pt x="914400" y="233362"/>
                      </a:cubicBezTo>
                      <a:cubicBezTo>
                        <a:pt x="924983" y="229658"/>
                        <a:pt x="930804" y="224895"/>
                        <a:pt x="942975" y="220662"/>
                      </a:cubicBezTo>
                      <a:cubicBezTo>
                        <a:pt x="955146" y="216429"/>
                        <a:pt x="977900" y="211137"/>
                        <a:pt x="987425" y="207962"/>
                      </a:cubicBezTo>
                      <a:cubicBezTo>
                        <a:pt x="996950" y="204787"/>
                        <a:pt x="996421" y="203199"/>
                        <a:pt x="1000125" y="201612"/>
                      </a:cubicBezTo>
                      <a:cubicBezTo>
                        <a:pt x="1003829" y="200025"/>
                        <a:pt x="1005417" y="201083"/>
                        <a:pt x="1009650" y="198437"/>
                      </a:cubicBezTo>
                      <a:cubicBezTo>
                        <a:pt x="1013883" y="195791"/>
                        <a:pt x="1017588" y="188383"/>
                        <a:pt x="1025525" y="185737"/>
                      </a:cubicBezTo>
                      <a:cubicBezTo>
                        <a:pt x="1033462" y="183091"/>
                        <a:pt x="1050925" y="184150"/>
                        <a:pt x="1057275" y="182562"/>
                      </a:cubicBezTo>
                      <a:cubicBezTo>
                        <a:pt x="1063625" y="180975"/>
                        <a:pt x="1057804" y="178329"/>
                        <a:pt x="1063625" y="176212"/>
                      </a:cubicBezTo>
                      <a:cubicBezTo>
                        <a:pt x="1069446" y="174095"/>
                        <a:pt x="1086379" y="171979"/>
                        <a:pt x="1092200" y="169862"/>
                      </a:cubicBezTo>
                      <a:cubicBezTo>
                        <a:pt x="1098021" y="167745"/>
                        <a:pt x="1091671" y="165629"/>
                        <a:pt x="1098550" y="163512"/>
                      </a:cubicBezTo>
                      <a:cubicBezTo>
                        <a:pt x="1105429" y="161395"/>
                        <a:pt x="1119717" y="160337"/>
                        <a:pt x="1133475" y="157162"/>
                      </a:cubicBezTo>
                      <a:cubicBezTo>
                        <a:pt x="1147233" y="153987"/>
                        <a:pt x="1167871" y="148166"/>
                        <a:pt x="1181100" y="144462"/>
                      </a:cubicBezTo>
                      <a:cubicBezTo>
                        <a:pt x="1194329" y="140758"/>
                        <a:pt x="1205442" y="138112"/>
                        <a:pt x="1212850" y="134937"/>
                      </a:cubicBezTo>
                      <a:cubicBezTo>
                        <a:pt x="1220258" y="131762"/>
                        <a:pt x="1219729" y="128058"/>
                        <a:pt x="1225550" y="125412"/>
                      </a:cubicBezTo>
                      <a:cubicBezTo>
                        <a:pt x="1231371" y="122766"/>
                        <a:pt x="1240367" y="120120"/>
                        <a:pt x="1247775" y="119062"/>
                      </a:cubicBezTo>
                      <a:cubicBezTo>
                        <a:pt x="1255183" y="118004"/>
                        <a:pt x="1265238" y="119591"/>
                        <a:pt x="1270000" y="119062"/>
                      </a:cubicBezTo>
                      <a:cubicBezTo>
                        <a:pt x="1274763" y="118533"/>
                        <a:pt x="1276350" y="115887"/>
                        <a:pt x="1276350" y="115887"/>
                      </a:cubicBezTo>
                      <a:cubicBezTo>
                        <a:pt x="1281642" y="113241"/>
                        <a:pt x="1293813" y="105833"/>
                        <a:pt x="1301750" y="103187"/>
                      </a:cubicBezTo>
                      <a:cubicBezTo>
                        <a:pt x="1309687" y="100541"/>
                        <a:pt x="1323975" y="100012"/>
                        <a:pt x="1323975" y="100012"/>
                      </a:cubicBezTo>
                      <a:cubicBezTo>
                        <a:pt x="1331383" y="98954"/>
                        <a:pt x="1340379" y="97895"/>
                        <a:pt x="1346200" y="96837"/>
                      </a:cubicBezTo>
                      <a:cubicBezTo>
                        <a:pt x="1352021" y="95779"/>
                        <a:pt x="1351492" y="95779"/>
                        <a:pt x="1358900" y="93662"/>
                      </a:cubicBezTo>
                      <a:cubicBezTo>
                        <a:pt x="1366308" y="91545"/>
                        <a:pt x="1382183" y="86783"/>
                        <a:pt x="1390650" y="84137"/>
                      </a:cubicBezTo>
                      <a:cubicBezTo>
                        <a:pt x="1399117" y="81491"/>
                        <a:pt x="1409700" y="77787"/>
                        <a:pt x="1409700" y="77787"/>
                      </a:cubicBezTo>
                      <a:cubicBezTo>
                        <a:pt x="1416050" y="75670"/>
                        <a:pt x="1421871" y="73554"/>
                        <a:pt x="1428750" y="71437"/>
                      </a:cubicBezTo>
                      <a:cubicBezTo>
                        <a:pt x="1435629" y="69320"/>
                        <a:pt x="1443038" y="67204"/>
                        <a:pt x="1450975" y="65087"/>
                      </a:cubicBezTo>
                      <a:cubicBezTo>
                        <a:pt x="1458912" y="62970"/>
                        <a:pt x="1470554" y="59795"/>
                        <a:pt x="1476375" y="58737"/>
                      </a:cubicBezTo>
                      <a:cubicBezTo>
                        <a:pt x="1482196" y="57679"/>
                        <a:pt x="1481667" y="59795"/>
                        <a:pt x="1485900" y="58737"/>
                      </a:cubicBezTo>
                      <a:cubicBezTo>
                        <a:pt x="1490133" y="57679"/>
                        <a:pt x="1497542" y="53445"/>
                        <a:pt x="1501775" y="52387"/>
                      </a:cubicBezTo>
                      <a:cubicBezTo>
                        <a:pt x="1506008" y="51329"/>
                        <a:pt x="1505479" y="54504"/>
                        <a:pt x="1511300" y="52387"/>
                      </a:cubicBezTo>
                      <a:cubicBezTo>
                        <a:pt x="1517121" y="50270"/>
                        <a:pt x="1528762" y="42862"/>
                        <a:pt x="1536700" y="39687"/>
                      </a:cubicBezTo>
                      <a:cubicBezTo>
                        <a:pt x="1544638" y="36512"/>
                        <a:pt x="1552575" y="34925"/>
                        <a:pt x="1558925" y="33337"/>
                      </a:cubicBezTo>
                      <a:cubicBezTo>
                        <a:pt x="1565275" y="31750"/>
                        <a:pt x="1567921" y="32279"/>
                        <a:pt x="1574800" y="30162"/>
                      </a:cubicBezTo>
                      <a:cubicBezTo>
                        <a:pt x="1581679" y="28045"/>
                        <a:pt x="1590146" y="23812"/>
                        <a:pt x="1600200" y="20637"/>
                      </a:cubicBezTo>
                      <a:cubicBezTo>
                        <a:pt x="1610254" y="17462"/>
                        <a:pt x="1625600" y="12700"/>
                        <a:pt x="1635125" y="11112"/>
                      </a:cubicBezTo>
                      <a:cubicBezTo>
                        <a:pt x="1644650" y="9525"/>
                        <a:pt x="1657350" y="11112"/>
                        <a:pt x="1657350" y="11112"/>
                      </a:cubicBezTo>
                      <a:cubicBezTo>
                        <a:pt x="1663171" y="11112"/>
                        <a:pt x="1664229" y="12700"/>
                        <a:pt x="1670050" y="11112"/>
                      </a:cubicBezTo>
                      <a:cubicBezTo>
                        <a:pt x="1675871" y="9525"/>
                        <a:pt x="1686983" y="3174"/>
                        <a:pt x="1692275" y="1587"/>
                      </a:cubicBezTo>
                      <a:cubicBezTo>
                        <a:pt x="1697567" y="0"/>
                        <a:pt x="1701800" y="1587"/>
                        <a:pt x="1701800" y="1587"/>
                      </a:cubicBezTo>
                      <a:lnTo>
                        <a:pt x="1704975" y="1587"/>
                      </a:lnTo>
                    </a:path>
                  </a:pathLst>
                </a:custGeom>
                <a:noFill/>
                <a:ln w="57150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20000" dir="5400000" rotWithShape="0">
                    <a:srgbClr val="000000">
                      <a:alpha val="37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9" name="Freeform 27">
                <a:extLst>
                  <a:ext uri="{FF2B5EF4-FFF2-40B4-BE49-F238E27FC236}">
                    <a16:creationId xmlns:a16="http://schemas.microsoft.com/office/drawing/2014/main" id="{0AC8D6FF-1B8C-1E4F-B398-5F6E17C96F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6175" y="3467179"/>
                <a:ext cx="663575" cy="152089"/>
              </a:xfrm>
              <a:custGeom>
                <a:avLst/>
                <a:gdLst>
                  <a:gd name="T0" fmla="*/ 0 w 663575"/>
                  <a:gd name="T1" fmla="*/ 150544 h 152400"/>
                  <a:gd name="T2" fmla="*/ 63500 w 663575"/>
                  <a:gd name="T3" fmla="*/ 137999 h 152400"/>
                  <a:gd name="T4" fmla="*/ 79375 w 663575"/>
                  <a:gd name="T5" fmla="*/ 128589 h 152400"/>
                  <a:gd name="T6" fmla="*/ 104775 w 663575"/>
                  <a:gd name="T7" fmla="*/ 128589 h 152400"/>
                  <a:gd name="T8" fmla="*/ 133350 w 663575"/>
                  <a:gd name="T9" fmla="*/ 122316 h 152400"/>
                  <a:gd name="T10" fmla="*/ 146050 w 663575"/>
                  <a:gd name="T11" fmla="*/ 116044 h 152400"/>
                  <a:gd name="T12" fmla="*/ 187325 w 663575"/>
                  <a:gd name="T13" fmla="*/ 103498 h 152400"/>
                  <a:gd name="T14" fmla="*/ 196850 w 663575"/>
                  <a:gd name="T15" fmla="*/ 97226 h 152400"/>
                  <a:gd name="T16" fmla="*/ 212725 w 663575"/>
                  <a:gd name="T17" fmla="*/ 97226 h 152400"/>
                  <a:gd name="T18" fmla="*/ 231775 w 663575"/>
                  <a:gd name="T19" fmla="*/ 97226 h 152400"/>
                  <a:gd name="T20" fmla="*/ 241300 w 663575"/>
                  <a:gd name="T21" fmla="*/ 90953 h 152400"/>
                  <a:gd name="T22" fmla="*/ 260350 w 663575"/>
                  <a:gd name="T23" fmla="*/ 84680 h 152400"/>
                  <a:gd name="T24" fmla="*/ 282575 w 663575"/>
                  <a:gd name="T25" fmla="*/ 81545 h 152400"/>
                  <a:gd name="T26" fmla="*/ 295275 w 663575"/>
                  <a:gd name="T27" fmla="*/ 78408 h 152400"/>
                  <a:gd name="T28" fmla="*/ 314325 w 663575"/>
                  <a:gd name="T29" fmla="*/ 75272 h 152400"/>
                  <a:gd name="T30" fmla="*/ 336550 w 663575"/>
                  <a:gd name="T31" fmla="*/ 72135 h 152400"/>
                  <a:gd name="T32" fmla="*/ 371475 w 663575"/>
                  <a:gd name="T33" fmla="*/ 59590 h 152400"/>
                  <a:gd name="T34" fmla="*/ 381000 w 663575"/>
                  <a:gd name="T35" fmla="*/ 53318 h 152400"/>
                  <a:gd name="T36" fmla="*/ 396875 w 663575"/>
                  <a:gd name="T37" fmla="*/ 53318 h 152400"/>
                  <a:gd name="T38" fmla="*/ 406400 w 663575"/>
                  <a:gd name="T39" fmla="*/ 53318 h 152400"/>
                  <a:gd name="T40" fmla="*/ 450850 w 663575"/>
                  <a:gd name="T41" fmla="*/ 43908 h 152400"/>
                  <a:gd name="T42" fmla="*/ 495300 w 663575"/>
                  <a:gd name="T43" fmla="*/ 40772 h 152400"/>
                  <a:gd name="T44" fmla="*/ 514350 w 663575"/>
                  <a:gd name="T45" fmla="*/ 37636 h 152400"/>
                  <a:gd name="T46" fmla="*/ 527050 w 663575"/>
                  <a:gd name="T47" fmla="*/ 25090 h 152400"/>
                  <a:gd name="T48" fmla="*/ 539750 w 663575"/>
                  <a:gd name="T49" fmla="*/ 18817 h 152400"/>
                  <a:gd name="T50" fmla="*/ 549275 w 663575"/>
                  <a:gd name="T51" fmla="*/ 18817 h 152400"/>
                  <a:gd name="T52" fmla="*/ 568325 w 663575"/>
                  <a:gd name="T53" fmla="*/ 21955 h 152400"/>
                  <a:gd name="T54" fmla="*/ 590550 w 663575"/>
                  <a:gd name="T55" fmla="*/ 9411 h 152400"/>
                  <a:gd name="T56" fmla="*/ 606425 w 663575"/>
                  <a:gd name="T57" fmla="*/ 9411 h 152400"/>
                  <a:gd name="T58" fmla="*/ 625475 w 663575"/>
                  <a:gd name="T59" fmla="*/ 9411 h 152400"/>
                  <a:gd name="T60" fmla="*/ 657225 w 663575"/>
                  <a:gd name="T61" fmla="*/ 6272 h 152400"/>
                  <a:gd name="T62" fmla="*/ 663575 w 663575"/>
                  <a:gd name="T63" fmla="*/ 0 h 152400"/>
                  <a:gd name="T64" fmla="*/ 663575 w 663575"/>
                  <a:gd name="T65" fmla="*/ 0 h 1524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63575"/>
                  <a:gd name="T100" fmla="*/ 0 h 152400"/>
                  <a:gd name="T101" fmla="*/ 663575 w 663575"/>
                  <a:gd name="T102" fmla="*/ 152400 h 1524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63575" h="152400">
                    <a:moveTo>
                      <a:pt x="0" y="152400"/>
                    </a:moveTo>
                    <a:cubicBezTo>
                      <a:pt x="25135" y="147902"/>
                      <a:pt x="50271" y="143404"/>
                      <a:pt x="63500" y="139700"/>
                    </a:cubicBezTo>
                    <a:cubicBezTo>
                      <a:pt x="76729" y="135996"/>
                      <a:pt x="72496" y="131762"/>
                      <a:pt x="79375" y="130175"/>
                    </a:cubicBezTo>
                    <a:cubicBezTo>
                      <a:pt x="86254" y="128588"/>
                      <a:pt x="95779" y="131233"/>
                      <a:pt x="104775" y="130175"/>
                    </a:cubicBezTo>
                    <a:cubicBezTo>
                      <a:pt x="113771" y="129117"/>
                      <a:pt x="126471" y="125942"/>
                      <a:pt x="133350" y="123825"/>
                    </a:cubicBezTo>
                    <a:cubicBezTo>
                      <a:pt x="140229" y="121708"/>
                      <a:pt x="137054" y="120650"/>
                      <a:pt x="146050" y="117475"/>
                    </a:cubicBezTo>
                    <a:cubicBezTo>
                      <a:pt x="155046" y="114300"/>
                      <a:pt x="178858" y="107950"/>
                      <a:pt x="187325" y="104775"/>
                    </a:cubicBezTo>
                    <a:cubicBezTo>
                      <a:pt x="195792" y="101600"/>
                      <a:pt x="192617" y="99483"/>
                      <a:pt x="196850" y="98425"/>
                    </a:cubicBezTo>
                    <a:cubicBezTo>
                      <a:pt x="201083" y="97367"/>
                      <a:pt x="212725" y="98425"/>
                      <a:pt x="212725" y="98425"/>
                    </a:cubicBezTo>
                    <a:cubicBezTo>
                      <a:pt x="218546" y="98425"/>
                      <a:pt x="227013" y="99483"/>
                      <a:pt x="231775" y="98425"/>
                    </a:cubicBezTo>
                    <a:cubicBezTo>
                      <a:pt x="236537" y="97367"/>
                      <a:pt x="236538" y="94192"/>
                      <a:pt x="241300" y="92075"/>
                    </a:cubicBezTo>
                    <a:cubicBezTo>
                      <a:pt x="246062" y="89958"/>
                      <a:pt x="253471" y="87312"/>
                      <a:pt x="260350" y="85725"/>
                    </a:cubicBezTo>
                    <a:cubicBezTo>
                      <a:pt x="267229" y="84138"/>
                      <a:pt x="276754" y="83608"/>
                      <a:pt x="282575" y="82550"/>
                    </a:cubicBezTo>
                    <a:cubicBezTo>
                      <a:pt x="288396" y="81492"/>
                      <a:pt x="289984" y="80433"/>
                      <a:pt x="295275" y="79375"/>
                    </a:cubicBezTo>
                    <a:cubicBezTo>
                      <a:pt x="300566" y="78317"/>
                      <a:pt x="307446" y="77258"/>
                      <a:pt x="314325" y="76200"/>
                    </a:cubicBezTo>
                    <a:cubicBezTo>
                      <a:pt x="321204" y="75142"/>
                      <a:pt x="327025" y="75671"/>
                      <a:pt x="336550" y="73025"/>
                    </a:cubicBezTo>
                    <a:cubicBezTo>
                      <a:pt x="346075" y="70379"/>
                      <a:pt x="364067" y="63500"/>
                      <a:pt x="371475" y="60325"/>
                    </a:cubicBezTo>
                    <a:cubicBezTo>
                      <a:pt x="378883" y="57150"/>
                      <a:pt x="376767" y="55033"/>
                      <a:pt x="381000" y="53975"/>
                    </a:cubicBezTo>
                    <a:cubicBezTo>
                      <a:pt x="385233" y="52917"/>
                      <a:pt x="396875" y="53975"/>
                      <a:pt x="396875" y="53975"/>
                    </a:cubicBezTo>
                    <a:cubicBezTo>
                      <a:pt x="401108" y="53975"/>
                      <a:pt x="397404" y="55562"/>
                      <a:pt x="406400" y="53975"/>
                    </a:cubicBezTo>
                    <a:cubicBezTo>
                      <a:pt x="415396" y="52388"/>
                      <a:pt x="436033" y="46567"/>
                      <a:pt x="450850" y="44450"/>
                    </a:cubicBezTo>
                    <a:cubicBezTo>
                      <a:pt x="465667" y="42333"/>
                      <a:pt x="484717" y="42333"/>
                      <a:pt x="495300" y="41275"/>
                    </a:cubicBezTo>
                    <a:cubicBezTo>
                      <a:pt x="505883" y="40217"/>
                      <a:pt x="509058" y="40746"/>
                      <a:pt x="514350" y="38100"/>
                    </a:cubicBezTo>
                    <a:cubicBezTo>
                      <a:pt x="519642" y="35454"/>
                      <a:pt x="522817" y="28575"/>
                      <a:pt x="527050" y="25400"/>
                    </a:cubicBezTo>
                    <a:cubicBezTo>
                      <a:pt x="531283" y="22225"/>
                      <a:pt x="536046" y="20108"/>
                      <a:pt x="539750" y="19050"/>
                    </a:cubicBezTo>
                    <a:cubicBezTo>
                      <a:pt x="543454" y="17992"/>
                      <a:pt x="544513" y="18521"/>
                      <a:pt x="549275" y="19050"/>
                    </a:cubicBezTo>
                    <a:cubicBezTo>
                      <a:pt x="554038" y="19579"/>
                      <a:pt x="561446" y="23812"/>
                      <a:pt x="568325" y="22225"/>
                    </a:cubicBezTo>
                    <a:cubicBezTo>
                      <a:pt x="575204" y="20638"/>
                      <a:pt x="584200" y="11642"/>
                      <a:pt x="590550" y="9525"/>
                    </a:cubicBezTo>
                    <a:cubicBezTo>
                      <a:pt x="596900" y="7408"/>
                      <a:pt x="606425" y="9525"/>
                      <a:pt x="606425" y="9525"/>
                    </a:cubicBezTo>
                    <a:cubicBezTo>
                      <a:pt x="612246" y="9525"/>
                      <a:pt x="617008" y="10054"/>
                      <a:pt x="625475" y="9525"/>
                    </a:cubicBezTo>
                    <a:cubicBezTo>
                      <a:pt x="633942" y="8996"/>
                      <a:pt x="650875" y="7938"/>
                      <a:pt x="657225" y="6350"/>
                    </a:cubicBezTo>
                    <a:cubicBezTo>
                      <a:pt x="663575" y="4763"/>
                      <a:pt x="663575" y="0"/>
                      <a:pt x="663575" y="0"/>
                    </a:cubicBezTo>
                  </a:path>
                </a:pathLst>
              </a:custGeom>
              <a:noFill/>
              <a:ln w="571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 28">
                <a:extLst>
                  <a:ext uri="{FF2B5EF4-FFF2-40B4-BE49-F238E27FC236}">
                    <a16:creationId xmlns:a16="http://schemas.microsoft.com/office/drawing/2014/main" id="{A8C32180-BA4A-3048-86BE-E9C1CD6AC6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2450" y="3142915"/>
                <a:ext cx="1463675" cy="320677"/>
              </a:xfrm>
              <a:custGeom>
                <a:avLst/>
                <a:gdLst>
                  <a:gd name="T0" fmla="*/ 63408 w 1464204"/>
                  <a:gd name="T1" fmla="*/ 298458 h 320675"/>
                  <a:gd name="T2" fmla="*/ 133158 w 1464204"/>
                  <a:gd name="T3" fmla="*/ 276233 h 320675"/>
                  <a:gd name="T4" fmla="*/ 190224 w 1464204"/>
                  <a:gd name="T5" fmla="*/ 276233 h 320675"/>
                  <a:gd name="T6" fmla="*/ 231439 w 1464204"/>
                  <a:gd name="T7" fmla="*/ 273058 h 320675"/>
                  <a:gd name="T8" fmla="*/ 269486 w 1464204"/>
                  <a:gd name="T9" fmla="*/ 257183 h 320675"/>
                  <a:gd name="T10" fmla="*/ 298018 w 1464204"/>
                  <a:gd name="T11" fmla="*/ 250833 h 320675"/>
                  <a:gd name="T12" fmla="*/ 339233 w 1464204"/>
                  <a:gd name="T13" fmla="*/ 238129 h 320675"/>
                  <a:gd name="T14" fmla="*/ 364597 w 1464204"/>
                  <a:gd name="T15" fmla="*/ 241308 h 320675"/>
                  <a:gd name="T16" fmla="*/ 396303 w 1464204"/>
                  <a:gd name="T17" fmla="*/ 225429 h 320675"/>
                  <a:gd name="T18" fmla="*/ 443858 w 1464204"/>
                  <a:gd name="T19" fmla="*/ 209554 h 320675"/>
                  <a:gd name="T20" fmla="*/ 500926 w 1464204"/>
                  <a:gd name="T21" fmla="*/ 206379 h 320675"/>
                  <a:gd name="T22" fmla="*/ 545312 w 1464204"/>
                  <a:gd name="T23" fmla="*/ 187329 h 320675"/>
                  <a:gd name="T24" fmla="*/ 618230 w 1464204"/>
                  <a:gd name="T25" fmla="*/ 168279 h 320675"/>
                  <a:gd name="T26" fmla="*/ 634084 w 1464204"/>
                  <a:gd name="T27" fmla="*/ 158754 h 320675"/>
                  <a:gd name="T28" fmla="*/ 662616 w 1464204"/>
                  <a:gd name="T29" fmla="*/ 155579 h 320675"/>
                  <a:gd name="T30" fmla="*/ 707001 w 1464204"/>
                  <a:gd name="T31" fmla="*/ 149229 h 320675"/>
                  <a:gd name="T32" fmla="*/ 757729 w 1464204"/>
                  <a:gd name="T33" fmla="*/ 136529 h 320675"/>
                  <a:gd name="T34" fmla="*/ 770410 w 1464204"/>
                  <a:gd name="T35" fmla="*/ 127004 h 320675"/>
                  <a:gd name="T36" fmla="*/ 808456 w 1464204"/>
                  <a:gd name="T37" fmla="*/ 123829 h 320675"/>
                  <a:gd name="T38" fmla="*/ 868694 w 1464204"/>
                  <a:gd name="T39" fmla="*/ 107954 h 320675"/>
                  <a:gd name="T40" fmla="*/ 894058 w 1464204"/>
                  <a:gd name="T41" fmla="*/ 101604 h 320675"/>
                  <a:gd name="T42" fmla="*/ 916250 w 1464204"/>
                  <a:gd name="T43" fmla="*/ 92079 h 320675"/>
                  <a:gd name="T44" fmla="*/ 970146 w 1464204"/>
                  <a:gd name="T45" fmla="*/ 92079 h 320675"/>
                  <a:gd name="T46" fmla="*/ 998681 w 1464204"/>
                  <a:gd name="T47" fmla="*/ 85729 h 320675"/>
                  <a:gd name="T48" fmla="*/ 1052577 w 1464204"/>
                  <a:gd name="T49" fmla="*/ 73025 h 320675"/>
                  <a:gd name="T50" fmla="*/ 1119156 w 1464204"/>
                  <a:gd name="T51" fmla="*/ 60325 h 320675"/>
                  <a:gd name="T52" fmla="*/ 1122326 w 1464204"/>
                  <a:gd name="T53" fmla="*/ 53975 h 320675"/>
                  <a:gd name="T54" fmla="*/ 1163541 w 1464204"/>
                  <a:gd name="T55" fmla="*/ 50800 h 320675"/>
                  <a:gd name="T56" fmla="*/ 1230120 w 1464204"/>
                  <a:gd name="T57" fmla="*/ 44450 h 320675"/>
                  <a:gd name="T58" fmla="*/ 1274506 w 1464204"/>
                  <a:gd name="T59" fmla="*/ 38100 h 320675"/>
                  <a:gd name="T60" fmla="*/ 1325234 w 1464204"/>
                  <a:gd name="T61" fmla="*/ 22225 h 320675"/>
                  <a:gd name="T62" fmla="*/ 1388642 w 1464204"/>
                  <a:gd name="T63" fmla="*/ 19050 h 320675"/>
                  <a:gd name="T64" fmla="*/ 1414005 w 1464204"/>
                  <a:gd name="T65" fmla="*/ 15875 h 320675"/>
                  <a:gd name="T66" fmla="*/ 1455220 w 1464204"/>
                  <a:gd name="T67" fmla="*/ 9525 h 32067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64204"/>
                  <a:gd name="T103" fmla="*/ 0 h 320675"/>
                  <a:gd name="T104" fmla="*/ 1464204 w 1464204"/>
                  <a:gd name="T105" fmla="*/ 320675 h 32067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64204" h="320675">
                    <a:moveTo>
                      <a:pt x="0" y="320675"/>
                    </a:moveTo>
                    <a:cubicBezTo>
                      <a:pt x="23283" y="312208"/>
                      <a:pt x="46567" y="303742"/>
                      <a:pt x="63500" y="298450"/>
                    </a:cubicBezTo>
                    <a:cubicBezTo>
                      <a:pt x="80433" y="293158"/>
                      <a:pt x="89958" y="292629"/>
                      <a:pt x="101600" y="288925"/>
                    </a:cubicBezTo>
                    <a:cubicBezTo>
                      <a:pt x="113242" y="285221"/>
                      <a:pt x="122767" y="278342"/>
                      <a:pt x="133350" y="276225"/>
                    </a:cubicBezTo>
                    <a:cubicBezTo>
                      <a:pt x="143933" y="274108"/>
                      <a:pt x="165100" y="276225"/>
                      <a:pt x="165100" y="276225"/>
                    </a:cubicBezTo>
                    <a:cubicBezTo>
                      <a:pt x="174625" y="276225"/>
                      <a:pt x="183621" y="277812"/>
                      <a:pt x="190500" y="276225"/>
                    </a:cubicBezTo>
                    <a:cubicBezTo>
                      <a:pt x="197379" y="274638"/>
                      <a:pt x="199496" y="267229"/>
                      <a:pt x="206375" y="266700"/>
                    </a:cubicBezTo>
                    <a:cubicBezTo>
                      <a:pt x="213254" y="266171"/>
                      <a:pt x="225425" y="273579"/>
                      <a:pt x="231775" y="273050"/>
                    </a:cubicBezTo>
                    <a:cubicBezTo>
                      <a:pt x="238125" y="272521"/>
                      <a:pt x="238125" y="266171"/>
                      <a:pt x="244475" y="263525"/>
                    </a:cubicBezTo>
                    <a:cubicBezTo>
                      <a:pt x="250825" y="260879"/>
                      <a:pt x="262996" y="257704"/>
                      <a:pt x="269875" y="257175"/>
                    </a:cubicBezTo>
                    <a:cubicBezTo>
                      <a:pt x="276754" y="256646"/>
                      <a:pt x="280988" y="261408"/>
                      <a:pt x="285750" y="260350"/>
                    </a:cubicBezTo>
                    <a:cubicBezTo>
                      <a:pt x="290512" y="259292"/>
                      <a:pt x="292629" y="253471"/>
                      <a:pt x="298450" y="250825"/>
                    </a:cubicBezTo>
                    <a:cubicBezTo>
                      <a:pt x="304271" y="248179"/>
                      <a:pt x="313796" y="246592"/>
                      <a:pt x="320675" y="244475"/>
                    </a:cubicBezTo>
                    <a:cubicBezTo>
                      <a:pt x="327554" y="242358"/>
                      <a:pt x="333904" y="238654"/>
                      <a:pt x="339725" y="238125"/>
                    </a:cubicBezTo>
                    <a:cubicBezTo>
                      <a:pt x="345546" y="237596"/>
                      <a:pt x="351367" y="240771"/>
                      <a:pt x="355600" y="241300"/>
                    </a:cubicBezTo>
                    <a:cubicBezTo>
                      <a:pt x="359833" y="241829"/>
                      <a:pt x="360363" y="241829"/>
                      <a:pt x="365125" y="241300"/>
                    </a:cubicBezTo>
                    <a:cubicBezTo>
                      <a:pt x="369888" y="240771"/>
                      <a:pt x="378883" y="240771"/>
                      <a:pt x="384175" y="238125"/>
                    </a:cubicBezTo>
                    <a:cubicBezTo>
                      <a:pt x="389467" y="235479"/>
                      <a:pt x="391054" y="229129"/>
                      <a:pt x="396875" y="225425"/>
                    </a:cubicBezTo>
                    <a:cubicBezTo>
                      <a:pt x="402696" y="221721"/>
                      <a:pt x="411163" y="218546"/>
                      <a:pt x="419100" y="215900"/>
                    </a:cubicBezTo>
                    <a:cubicBezTo>
                      <a:pt x="427037" y="213254"/>
                      <a:pt x="432858" y="210608"/>
                      <a:pt x="444500" y="209550"/>
                    </a:cubicBezTo>
                    <a:cubicBezTo>
                      <a:pt x="456142" y="208492"/>
                      <a:pt x="479425" y="210079"/>
                      <a:pt x="488950" y="209550"/>
                    </a:cubicBezTo>
                    <a:cubicBezTo>
                      <a:pt x="498475" y="209021"/>
                      <a:pt x="494242" y="209550"/>
                      <a:pt x="501650" y="206375"/>
                    </a:cubicBezTo>
                    <a:cubicBezTo>
                      <a:pt x="509058" y="203200"/>
                      <a:pt x="525992" y="193675"/>
                      <a:pt x="533400" y="190500"/>
                    </a:cubicBezTo>
                    <a:cubicBezTo>
                      <a:pt x="540808" y="187325"/>
                      <a:pt x="537633" y="188912"/>
                      <a:pt x="546100" y="187325"/>
                    </a:cubicBezTo>
                    <a:cubicBezTo>
                      <a:pt x="554567" y="185738"/>
                      <a:pt x="572029" y="184150"/>
                      <a:pt x="584200" y="180975"/>
                    </a:cubicBezTo>
                    <a:cubicBezTo>
                      <a:pt x="596371" y="177800"/>
                      <a:pt x="611717" y="170392"/>
                      <a:pt x="619125" y="168275"/>
                    </a:cubicBezTo>
                    <a:cubicBezTo>
                      <a:pt x="626533" y="166158"/>
                      <a:pt x="626004" y="169863"/>
                      <a:pt x="628650" y="168275"/>
                    </a:cubicBezTo>
                    <a:cubicBezTo>
                      <a:pt x="631296" y="166688"/>
                      <a:pt x="632354" y="160338"/>
                      <a:pt x="635000" y="158750"/>
                    </a:cubicBezTo>
                    <a:cubicBezTo>
                      <a:pt x="637646" y="157163"/>
                      <a:pt x="639763" y="159279"/>
                      <a:pt x="644525" y="158750"/>
                    </a:cubicBezTo>
                    <a:cubicBezTo>
                      <a:pt x="649288" y="158221"/>
                      <a:pt x="657225" y="156104"/>
                      <a:pt x="663575" y="155575"/>
                    </a:cubicBezTo>
                    <a:cubicBezTo>
                      <a:pt x="669925" y="155046"/>
                      <a:pt x="675217" y="156633"/>
                      <a:pt x="682625" y="155575"/>
                    </a:cubicBezTo>
                    <a:cubicBezTo>
                      <a:pt x="690033" y="154517"/>
                      <a:pt x="701146" y="151342"/>
                      <a:pt x="708025" y="149225"/>
                    </a:cubicBezTo>
                    <a:cubicBezTo>
                      <a:pt x="714904" y="147108"/>
                      <a:pt x="715433" y="144992"/>
                      <a:pt x="723900" y="142875"/>
                    </a:cubicBezTo>
                    <a:cubicBezTo>
                      <a:pt x="732367" y="140758"/>
                      <a:pt x="752475" y="138642"/>
                      <a:pt x="758825" y="136525"/>
                    </a:cubicBezTo>
                    <a:cubicBezTo>
                      <a:pt x="765175" y="134408"/>
                      <a:pt x="759883" y="131763"/>
                      <a:pt x="762000" y="130175"/>
                    </a:cubicBezTo>
                    <a:cubicBezTo>
                      <a:pt x="764117" y="128587"/>
                      <a:pt x="764646" y="127000"/>
                      <a:pt x="771525" y="127000"/>
                    </a:cubicBezTo>
                    <a:cubicBezTo>
                      <a:pt x="778404" y="127000"/>
                      <a:pt x="796925" y="130704"/>
                      <a:pt x="803275" y="130175"/>
                    </a:cubicBezTo>
                    <a:cubicBezTo>
                      <a:pt x="809625" y="129646"/>
                      <a:pt x="807508" y="125413"/>
                      <a:pt x="809625" y="123825"/>
                    </a:cubicBezTo>
                    <a:cubicBezTo>
                      <a:pt x="811742" y="122237"/>
                      <a:pt x="805921" y="123296"/>
                      <a:pt x="815975" y="120650"/>
                    </a:cubicBezTo>
                    <a:cubicBezTo>
                      <a:pt x="826029" y="118004"/>
                      <a:pt x="858308" y="111125"/>
                      <a:pt x="869950" y="107950"/>
                    </a:cubicBezTo>
                    <a:cubicBezTo>
                      <a:pt x="881592" y="104775"/>
                      <a:pt x="881592" y="102658"/>
                      <a:pt x="885825" y="101600"/>
                    </a:cubicBezTo>
                    <a:cubicBezTo>
                      <a:pt x="890058" y="100542"/>
                      <a:pt x="895350" y="101600"/>
                      <a:pt x="895350" y="101600"/>
                    </a:cubicBezTo>
                    <a:cubicBezTo>
                      <a:pt x="897996" y="101600"/>
                      <a:pt x="897996" y="103187"/>
                      <a:pt x="901700" y="101600"/>
                    </a:cubicBezTo>
                    <a:cubicBezTo>
                      <a:pt x="905404" y="100013"/>
                      <a:pt x="910696" y="93662"/>
                      <a:pt x="917575" y="92075"/>
                    </a:cubicBezTo>
                    <a:cubicBezTo>
                      <a:pt x="924454" y="90488"/>
                      <a:pt x="942975" y="92075"/>
                      <a:pt x="942975" y="92075"/>
                    </a:cubicBezTo>
                    <a:cubicBezTo>
                      <a:pt x="951971" y="92075"/>
                      <a:pt x="964671" y="93133"/>
                      <a:pt x="971550" y="92075"/>
                    </a:cubicBezTo>
                    <a:cubicBezTo>
                      <a:pt x="978429" y="91017"/>
                      <a:pt x="979488" y="86783"/>
                      <a:pt x="984250" y="85725"/>
                    </a:cubicBezTo>
                    <a:cubicBezTo>
                      <a:pt x="989012" y="84667"/>
                      <a:pt x="992717" y="86783"/>
                      <a:pt x="1000125" y="85725"/>
                    </a:cubicBezTo>
                    <a:cubicBezTo>
                      <a:pt x="1007533" y="84667"/>
                      <a:pt x="1019704" y="81492"/>
                      <a:pt x="1028700" y="79375"/>
                    </a:cubicBezTo>
                    <a:cubicBezTo>
                      <a:pt x="1037696" y="77258"/>
                      <a:pt x="1044575" y="75671"/>
                      <a:pt x="1054100" y="73025"/>
                    </a:cubicBezTo>
                    <a:cubicBezTo>
                      <a:pt x="1063625" y="70379"/>
                      <a:pt x="1074738" y="65617"/>
                      <a:pt x="1085850" y="63500"/>
                    </a:cubicBezTo>
                    <a:cubicBezTo>
                      <a:pt x="1096962" y="61383"/>
                      <a:pt x="1117071" y="61912"/>
                      <a:pt x="1120775" y="60325"/>
                    </a:cubicBezTo>
                    <a:cubicBezTo>
                      <a:pt x="1124479" y="58738"/>
                      <a:pt x="1107546" y="55033"/>
                      <a:pt x="1108075" y="53975"/>
                    </a:cubicBezTo>
                    <a:cubicBezTo>
                      <a:pt x="1108604" y="52917"/>
                      <a:pt x="1115483" y="53446"/>
                      <a:pt x="1123950" y="53975"/>
                    </a:cubicBezTo>
                    <a:cubicBezTo>
                      <a:pt x="1132417" y="54504"/>
                      <a:pt x="1151996" y="57679"/>
                      <a:pt x="1158875" y="57150"/>
                    </a:cubicBezTo>
                    <a:cubicBezTo>
                      <a:pt x="1165754" y="56621"/>
                      <a:pt x="1159404" y="52388"/>
                      <a:pt x="1165225" y="50800"/>
                    </a:cubicBezTo>
                    <a:cubicBezTo>
                      <a:pt x="1171046" y="49213"/>
                      <a:pt x="1182688" y="48683"/>
                      <a:pt x="1193800" y="47625"/>
                    </a:cubicBezTo>
                    <a:cubicBezTo>
                      <a:pt x="1204912" y="46567"/>
                      <a:pt x="1221317" y="45508"/>
                      <a:pt x="1231900" y="44450"/>
                    </a:cubicBezTo>
                    <a:cubicBezTo>
                      <a:pt x="1242483" y="43392"/>
                      <a:pt x="1249892" y="42333"/>
                      <a:pt x="1257300" y="41275"/>
                    </a:cubicBezTo>
                    <a:cubicBezTo>
                      <a:pt x="1264708" y="40217"/>
                      <a:pt x="1265767" y="41275"/>
                      <a:pt x="1276350" y="38100"/>
                    </a:cubicBezTo>
                    <a:cubicBezTo>
                      <a:pt x="1286933" y="34925"/>
                      <a:pt x="1312333" y="24871"/>
                      <a:pt x="1320800" y="22225"/>
                    </a:cubicBezTo>
                    <a:cubicBezTo>
                      <a:pt x="1329267" y="19579"/>
                      <a:pt x="1327150" y="22225"/>
                      <a:pt x="1327150" y="22225"/>
                    </a:cubicBezTo>
                    <a:cubicBezTo>
                      <a:pt x="1330854" y="22225"/>
                      <a:pt x="1332442" y="22754"/>
                      <a:pt x="1343025" y="22225"/>
                    </a:cubicBezTo>
                    <a:cubicBezTo>
                      <a:pt x="1353608" y="21696"/>
                      <a:pt x="1380596" y="19579"/>
                      <a:pt x="1390650" y="19050"/>
                    </a:cubicBezTo>
                    <a:cubicBezTo>
                      <a:pt x="1400704" y="18521"/>
                      <a:pt x="1399117" y="19579"/>
                      <a:pt x="1403350" y="19050"/>
                    </a:cubicBezTo>
                    <a:cubicBezTo>
                      <a:pt x="1407583" y="18521"/>
                      <a:pt x="1413404" y="16933"/>
                      <a:pt x="1416050" y="15875"/>
                    </a:cubicBezTo>
                    <a:cubicBezTo>
                      <a:pt x="1418696" y="14817"/>
                      <a:pt x="1412346" y="13758"/>
                      <a:pt x="1419225" y="12700"/>
                    </a:cubicBezTo>
                    <a:cubicBezTo>
                      <a:pt x="1426104" y="11642"/>
                      <a:pt x="1450446" y="11642"/>
                      <a:pt x="1457325" y="9525"/>
                    </a:cubicBezTo>
                    <a:cubicBezTo>
                      <a:pt x="1464204" y="7408"/>
                      <a:pt x="1460500" y="0"/>
                      <a:pt x="1460500" y="0"/>
                    </a:cubicBezTo>
                  </a:path>
                </a:pathLst>
              </a:custGeom>
              <a:noFill/>
              <a:ln w="571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6" name="Freeform 24">
              <a:extLst>
                <a:ext uri="{FF2B5EF4-FFF2-40B4-BE49-F238E27FC236}">
                  <a16:creationId xmlns:a16="http://schemas.microsoft.com/office/drawing/2014/main" id="{A7245032-50F1-F549-8260-65BF270A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950" y="2897565"/>
              <a:ext cx="1457325" cy="239611"/>
            </a:xfrm>
            <a:custGeom>
              <a:avLst/>
              <a:gdLst>
                <a:gd name="T0" fmla="*/ 69850 w 1457325"/>
                <a:gd name="T1" fmla="*/ 224911 h 239183"/>
                <a:gd name="T2" fmla="*/ 104775 w 1457325"/>
                <a:gd name="T3" fmla="*/ 215318 h 239183"/>
                <a:gd name="T4" fmla="*/ 142875 w 1457325"/>
                <a:gd name="T5" fmla="*/ 208922 h 239183"/>
                <a:gd name="T6" fmla="*/ 184150 w 1457325"/>
                <a:gd name="T7" fmla="*/ 196130 h 239183"/>
                <a:gd name="T8" fmla="*/ 241300 w 1457325"/>
                <a:gd name="T9" fmla="*/ 183339 h 239183"/>
                <a:gd name="T10" fmla="*/ 279400 w 1457325"/>
                <a:gd name="T11" fmla="*/ 170549 h 239183"/>
                <a:gd name="T12" fmla="*/ 304800 w 1457325"/>
                <a:gd name="T13" fmla="*/ 164153 h 239183"/>
                <a:gd name="T14" fmla="*/ 342900 w 1457325"/>
                <a:gd name="T15" fmla="*/ 164153 h 239183"/>
                <a:gd name="T16" fmla="*/ 377825 w 1457325"/>
                <a:gd name="T17" fmla="*/ 154560 h 239183"/>
                <a:gd name="T18" fmla="*/ 415925 w 1457325"/>
                <a:gd name="T19" fmla="*/ 151361 h 239183"/>
                <a:gd name="T20" fmla="*/ 454025 w 1457325"/>
                <a:gd name="T21" fmla="*/ 141768 h 239183"/>
                <a:gd name="T22" fmla="*/ 501650 w 1457325"/>
                <a:gd name="T23" fmla="*/ 141768 h 239183"/>
                <a:gd name="T24" fmla="*/ 558800 w 1457325"/>
                <a:gd name="T25" fmla="*/ 141768 h 239183"/>
                <a:gd name="T26" fmla="*/ 596900 w 1457325"/>
                <a:gd name="T27" fmla="*/ 132175 h 239183"/>
                <a:gd name="T28" fmla="*/ 619125 w 1457325"/>
                <a:gd name="T29" fmla="*/ 122582 h 239183"/>
                <a:gd name="T30" fmla="*/ 657225 w 1457325"/>
                <a:gd name="T31" fmla="*/ 112988 h 239183"/>
                <a:gd name="T32" fmla="*/ 714375 w 1457325"/>
                <a:gd name="T33" fmla="*/ 112988 h 239183"/>
                <a:gd name="T34" fmla="*/ 742950 w 1457325"/>
                <a:gd name="T35" fmla="*/ 109790 h 239183"/>
                <a:gd name="T36" fmla="*/ 774700 w 1457325"/>
                <a:gd name="T37" fmla="*/ 103395 h 239183"/>
                <a:gd name="T38" fmla="*/ 806450 w 1457325"/>
                <a:gd name="T39" fmla="*/ 96999 h 239183"/>
                <a:gd name="T40" fmla="*/ 866775 w 1457325"/>
                <a:gd name="T41" fmla="*/ 100197 h 239183"/>
                <a:gd name="T42" fmla="*/ 923925 w 1457325"/>
                <a:gd name="T43" fmla="*/ 84208 h 239183"/>
                <a:gd name="T44" fmla="*/ 974725 w 1457325"/>
                <a:gd name="T45" fmla="*/ 87406 h 239183"/>
                <a:gd name="T46" fmla="*/ 1006475 w 1457325"/>
                <a:gd name="T47" fmla="*/ 71417 h 239183"/>
                <a:gd name="T48" fmla="*/ 1073150 w 1457325"/>
                <a:gd name="T49" fmla="*/ 68219 h 239183"/>
                <a:gd name="T50" fmla="*/ 1101725 w 1457325"/>
                <a:gd name="T51" fmla="*/ 68219 h 239183"/>
                <a:gd name="T52" fmla="*/ 1123950 w 1457325"/>
                <a:gd name="T53" fmla="*/ 61823 h 239183"/>
                <a:gd name="T54" fmla="*/ 1168400 w 1457325"/>
                <a:gd name="T55" fmla="*/ 45835 h 239183"/>
                <a:gd name="T56" fmla="*/ 1196975 w 1457325"/>
                <a:gd name="T57" fmla="*/ 42637 h 239183"/>
                <a:gd name="T58" fmla="*/ 1235075 w 1457325"/>
                <a:gd name="T59" fmla="*/ 42637 h 239183"/>
                <a:gd name="T60" fmla="*/ 1260475 w 1457325"/>
                <a:gd name="T61" fmla="*/ 26648 h 239183"/>
                <a:gd name="T62" fmla="*/ 1292225 w 1457325"/>
                <a:gd name="T63" fmla="*/ 26648 h 239183"/>
                <a:gd name="T64" fmla="*/ 1339850 w 1457325"/>
                <a:gd name="T65" fmla="*/ 29845 h 239183"/>
                <a:gd name="T66" fmla="*/ 1371600 w 1457325"/>
                <a:gd name="T67" fmla="*/ 20252 h 239183"/>
                <a:gd name="T68" fmla="*/ 1390650 w 1457325"/>
                <a:gd name="T69" fmla="*/ 10659 h 239183"/>
                <a:gd name="T70" fmla="*/ 1406525 w 1457325"/>
                <a:gd name="T71" fmla="*/ 1066 h 239183"/>
                <a:gd name="T72" fmla="*/ 1441450 w 1457325"/>
                <a:gd name="T73" fmla="*/ 4265 h 23918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57325"/>
                <a:gd name="T112" fmla="*/ 0 h 239183"/>
                <a:gd name="T113" fmla="*/ 1457325 w 1457325"/>
                <a:gd name="T114" fmla="*/ 239183 h 23918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57325" h="239183">
                  <a:moveTo>
                    <a:pt x="0" y="239183"/>
                  </a:moveTo>
                  <a:lnTo>
                    <a:pt x="69850" y="223308"/>
                  </a:lnTo>
                  <a:cubicBezTo>
                    <a:pt x="84667" y="220133"/>
                    <a:pt x="83079" y="221721"/>
                    <a:pt x="88900" y="220133"/>
                  </a:cubicBezTo>
                  <a:cubicBezTo>
                    <a:pt x="94721" y="218546"/>
                    <a:pt x="97896" y="214841"/>
                    <a:pt x="104775" y="213783"/>
                  </a:cubicBezTo>
                  <a:cubicBezTo>
                    <a:pt x="111654" y="212725"/>
                    <a:pt x="123825" y="214841"/>
                    <a:pt x="130175" y="213783"/>
                  </a:cubicBezTo>
                  <a:cubicBezTo>
                    <a:pt x="136525" y="212725"/>
                    <a:pt x="137583" y="209550"/>
                    <a:pt x="142875" y="207433"/>
                  </a:cubicBezTo>
                  <a:cubicBezTo>
                    <a:pt x="148167" y="205316"/>
                    <a:pt x="155046" y="203200"/>
                    <a:pt x="161925" y="201083"/>
                  </a:cubicBezTo>
                  <a:cubicBezTo>
                    <a:pt x="168804" y="198966"/>
                    <a:pt x="176213" y="196850"/>
                    <a:pt x="184150" y="194733"/>
                  </a:cubicBezTo>
                  <a:cubicBezTo>
                    <a:pt x="192087" y="192616"/>
                    <a:pt x="200025" y="190500"/>
                    <a:pt x="209550" y="188383"/>
                  </a:cubicBezTo>
                  <a:cubicBezTo>
                    <a:pt x="219075" y="186266"/>
                    <a:pt x="231775" y="184679"/>
                    <a:pt x="241300" y="182033"/>
                  </a:cubicBezTo>
                  <a:cubicBezTo>
                    <a:pt x="250825" y="179387"/>
                    <a:pt x="260350" y="174625"/>
                    <a:pt x="266700" y="172508"/>
                  </a:cubicBezTo>
                  <a:cubicBezTo>
                    <a:pt x="273050" y="170391"/>
                    <a:pt x="275167" y="170920"/>
                    <a:pt x="279400" y="169333"/>
                  </a:cubicBezTo>
                  <a:cubicBezTo>
                    <a:pt x="283633" y="167746"/>
                    <a:pt x="287867" y="164041"/>
                    <a:pt x="292100" y="162983"/>
                  </a:cubicBezTo>
                  <a:cubicBezTo>
                    <a:pt x="296333" y="161925"/>
                    <a:pt x="304800" y="162983"/>
                    <a:pt x="304800" y="162983"/>
                  </a:cubicBezTo>
                  <a:lnTo>
                    <a:pt x="320675" y="162983"/>
                  </a:lnTo>
                  <a:lnTo>
                    <a:pt x="342900" y="162983"/>
                  </a:lnTo>
                  <a:cubicBezTo>
                    <a:pt x="348192" y="162983"/>
                    <a:pt x="346604" y="164571"/>
                    <a:pt x="352425" y="162983"/>
                  </a:cubicBezTo>
                  <a:cubicBezTo>
                    <a:pt x="358246" y="161396"/>
                    <a:pt x="369888" y="155575"/>
                    <a:pt x="377825" y="153458"/>
                  </a:cubicBezTo>
                  <a:cubicBezTo>
                    <a:pt x="385762" y="151341"/>
                    <a:pt x="393700" y="150812"/>
                    <a:pt x="400050" y="150283"/>
                  </a:cubicBezTo>
                  <a:cubicBezTo>
                    <a:pt x="406400" y="149754"/>
                    <a:pt x="415925" y="150283"/>
                    <a:pt x="415925" y="150283"/>
                  </a:cubicBezTo>
                  <a:cubicBezTo>
                    <a:pt x="420158" y="150283"/>
                    <a:pt x="419100" y="151871"/>
                    <a:pt x="425450" y="150283"/>
                  </a:cubicBezTo>
                  <a:cubicBezTo>
                    <a:pt x="431800" y="148696"/>
                    <a:pt x="443971" y="141287"/>
                    <a:pt x="454025" y="140758"/>
                  </a:cubicBezTo>
                  <a:cubicBezTo>
                    <a:pt x="464079" y="140229"/>
                    <a:pt x="477838" y="147108"/>
                    <a:pt x="485775" y="147108"/>
                  </a:cubicBezTo>
                  <a:cubicBezTo>
                    <a:pt x="493712" y="147108"/>
                    <a:pt x="493183" y="141816"/>
                    <a:pt x="501650" y="140758"/>
                  </a:cubicBezTo>
                  <a:cubicBezTo>
                    <a:pt x="510117" y="139700"/>
                    <a:pt x="536575" y="140758"/>
                    <a:pt x="536575" y="140758"/>
                  </a:cubicBezTo>
                  <a:cubicBezTo>
                    <a:pt x="546100" y="140758"/>
                    <a:pt x="551921" y="142345"/>
                    <a:pt x="558800" y="140758"/>
                  </a:cubicBezTo>
                  <a:cubicBezTo>
                    <a:pt x="565679" y="139171"/>
                    <a:pt x="571500" y="132821"/>
                    <a:pt x="577850" y="131233"/>
                  </a:cubicBezTo>
                  <a:cubicBezTo>
                    <a:pt x="584200" y="129646"/>
                    <a:pt x="590550" y="132821"/>
                    <a:pt x="596900" y="131233"/>
                  </a:cubicBezTo>
                  <a:cubicBezTo>
                    <a:pt x="603250" y="129646"/>
                    <a:pt x="612246" y="123295"/>
                    <a:pt x="615950" y="121708"/>
                  </a:cubicBezTo>
                  <a:cubicBezTo>
                    <a:pt x="619654" y="120121"/>
                    <a:pt x="616479" y="123296"/>
                    <a:pt x="619125" y="121708"/>
                  </a:cubicBezTo>
                  <a:cubicBezTo>
                    <a:pt x="621771" y="120121"/>
                    <a:pt x="625475" y="113771"/>
                    <a:pt x="631825" y="112183"/>
                  </a:cubicBezTo>
                  <a:cubicBezTo>
                    <a:pt x="638175" y="110596"/>
                    <a:pt x="657225" y="112183"/>
                    <a:pt x="657225" y="112183"/>
                  </a:cubicBezTo>
                  <a:lnTo>
                    <a:pt x="692150" y="112183"/>
                  </a:lnTo>
                  <a:lnTo>
                    <a:pt x="714375" y="112183"/>
                  </a:lnTo>
                  <a:cubicBezTo>
                    <a:pt x="722312" y="112183"/>
                    <a:pt x="735013" y="112712"/>
                    <a:pt x="739775" y="112183"/>
                  </a:cubicBezTo>
                  <a:cubicBezTo>
                    <a:pt x="744538" y="111654"/>
                    <a:pt x="738188" y="111125"/>
                    <a:pt x="742950" y="109008"/>
                  </a:cubicBezTo>
                  <a:cubicBezTo>
                    <a:pt x="747712" y="106891"/>
                    <a:pt x="763059" y="100541"/>
                    <a:pt x="768350" y="99483"/>
                  </a:cubicBezTo>
                  <a:cubicBezTo>
                    <a:pt x="773641" y="98425"/>
                    <a:pt x="770996" y="102129"/>
                    <a:pt x="774700" y="102658"/>
                  </a:cubicBezTo>
                  <a:cubicBezTo>
                    <a:pt x="778404" y="103187"/>
                    <a:pt x="785284" y="103716"/>
                    <a:pt x="790575" y="102658"/>
                  </a:cubicBezTo>
                  <a:cubicBezTo>
                    <a:pt x="795866" y="101600"/>
                    <a:pt x="798513" y="97366"/>
                    <a:pt x="806450" y="96308"/>
                  </a:cubicBezTo>
                  <a:cubicBezTo>
                    <a:pt x="814387" y="95250"/>
                    <a:pt x="828146" y="95779"/>
                    <a:pt x="838200" y="96308"/>
                  </a:cubicBezTo>
                  <a:cubicBezTo>
                    <a:pt x="848254" y="96837"/>
                    <a:pt x="854075" y="101600"/>
                    <a:pt x="866775" y="99483"/>
                  </a:cubicBezTo>
                  <a:cubicBezTo>
                    <a:pt x="879475" y="97366"/>
                    <a:pt x="904875" y="86254"/>
                    <a:pt x="914400" y="83608"/>
                  </a:cubicBezTo>
                  <a:cubicBezTo>
                    <a:pt x="923925" y="80962"/>
                    <a:pt x="923925" y="83608"/>
                    <a:pt x="923925" y="83608"/>
                  </a:cubicBezTo>
                  <a:cubicBezTo>
                    <a:pt x="927100" y="83608"/>
                    <a:pt x="924983" y="83079"/>
                    <a:pt x="933450" y="83608"/>
                  </a:cubicBezTo>
                  <a:cubicBezTo>
                    <a:pt x="941917" y="84137"/>
                    <a:pt x="965729" y="88900"/>
                    <a:pt x="974725" y="86783"/>
                  </a:cubicBezTo>
                  <a:cubicBezTo>
                    <a:pt x="983721" y="84666"/>
                    <a:pt x="982133" y="73554"/>
                    <a:pt x="987425" y="70908"/>
                  </a:cubicBezTo>
                  <a:cubicBezTo>
                    <a:pt x="992717" y="68262"/>
                    <a:pt x="1006475" y="70908"/>
                    <a:pt x="1006475" y="70908"/>
                  </a:cubicBezTo>
                  <a:cubicBezTo>
                    <a:pt x="1012296" y="70908"/>
                    <a:pt x="1011238" y="71437"/>
                    <a:pt x="1022350" y="70908"/>
                  </a:cubicBezTo>
                  <a:cubicBezTo>
                    <a:pt x="1033462" y="70379"/>
                    <a:pt x="1064154" y="68791"/>
                    <a:pt x="1073150" y="67733"/>
                  </a:cubicBezTo>
                  <a:cubicBezTo>
                    <a:pt x="1082146" y="66675"/>
                    <a:pt x="1071563" y="64558"/>
                    <a:pt x="1076325" y="64558"/>
                  </a:cubicBezTo>
                  <a:cubicBezTo>
                    <a:pt x="1081087" y="64558"/>
                    <a:pt x="1096963" y="67204"/>
                    <a:pt x="1101725" y="67733"/>
                  </a:cubicBezTo>
                  <a:cubicBezTo>
                    <a:pt x="1106488" y="68262"/>
                    <a:pt x="1101196" y="68791"/>
                    <a:pt x="1104900" y="67733"/>
                  </a:cubicBezTo>
                  <a:cubicBezTo>
                    <a:pt x="1108604" y="66675"/>
                    <a:pt x="1119717" y="64558"/>
                    <a:pt x="1123950" y="61383"/>
                  </a:cubicBezTo>
                  <a:cubicBezTo>
                    <a:pt x="1128183" y="58208"/>
                    <a:pt x="1122892" y="51329"/>
                    <a:pt x="1130300" y="48683"/>
                  </a:cubicBezTo>
                  <a:cubicBezTo>
                    <a:pt x="1137708" y="46037"/>
                    <a:pt x="1159933" y="46037"/>
                    <a:pt x="1168400" y="45508"/>
                  </a:cubicBezTo>
                  <a:cubicBezTo>
                    <a:pt x="1176867" y="44979"/>
                    <a:pt x="1176338" y="46037"/>
                    <a:pt x="1181100" y="45508"/>
                  </a:cubicBezTo>
                  <a:cubicBezTo>
                    <a:pt x="1185863" y="44979"/>
                    <a:pt x="1192213" y="42862"/>
                    <a:pt x="1196975" y="42333"/>
                  </a:cubicBezTo>
                  <a:cubicBezTo>
                    <a:pt x="1201738" y="41804"/>
                    <a:pt x="1209675" y="42333"/>
                    <a:pt x="1209675" y="42333"/>
                  </a:cubicBezTo>
                  <a:cubicBezTo>
                    <a:pt x="1216025" y="42333"/>
                    <a:pt x="1229254" y="42862"/>
                    <a:pt x="1235075" y="42333"/>
                  </a:cubicBezTo>
                  <a:cubicBezTo>
                    <a:pt x="1240896" y="41804"/>
                    <a:pt x="1240367" y="41804"/>
                    <a:pt x="1244600" y="39158"/>
                  </a:cubicBezTo>
                  <a:cubicBezTo>
                    <a:pt x="1248833" y="36512"/>
                    <a:pt x="1254125" y="28575"/>
                    <a:pt x="1260475" y="26458"/>
                  </a:cubicBezTo>
                  <a:cubicBezTo>
                    <a:pt x="1266825" y="24341"/>
                    <a:pt x="1282700" y="26458"/>
                    <a:pt x="1282700" y="26458"/>
                  </a:cubicBezTo>
                  <a:cubicBezTo>
                    <a:pt x="1287992" y="26458"/>
                    <a:pt x="1286933" y="25929"/>
                    <a:pt x="1292225" y="26458"/>
                  </a:cubicBezTo>
                  <a:cubicBezTo>
                    <a:pt x="1297517" y="26987"/>
                    <a:pt x="1306513" y="29104"/>
                    <a:pt x="1314450" y="29633"/>
                  </a:cubicBezTo>
                  <a:cubicBezTo>
                    <a:pt x="1322388" y="30162"/>
                    <a:pt x="1332442" y="30162"/>
                    <a:pt x="1339850" y="29633"/>
                  </a:cubicBezTo>
                  <a:cubicBezTo>
                    <a:pt x="1347258" y="29104"/>
                    <a:pt x="1353608" y="28045"/>
                    <a:pt x="1358900" y="26458"/>
                  </a:cubicBezTo>
                  <a:cubicBezTo>
                    <a:pt x="1364192" y="24871"/>
                    <a:pt x="1366838" y="22754"/>
                    <a:pt x="1371600" y="20108"/>
                  </a:cubicBezTo>
                  <a:cubicBezTo>
                    <a:pt x="1376362" y="17462"/>
                    <a:pt x="1384300" y="12170"/>
                    <a:pt x="1387475" y="10583"/>
                  </a:cubicBezTo>
                  <a:cubicBezTo>
                    <a:pt x="1390650" y="8996"/>
                    <a:pt x="1388533" y="11112"/>
                    <a:pt x="1390650" y="10583"/>
                  </a:cubicBezTo>
                  <a:cubicBezTo>
                    <a:pt x="1392767" y="10054"/>
                    <a:pt x="1397529" y="8996"/>
                    <a:pt x="1400175" y="7408"/>
                  </a:cubicBezTo>
                  <a:cubicBezTo>
                    <a:pt x="1402821" y="5821"/>
                    <a:pt x="1401234" y="2116"/>
                    <a:pt x="1406525" y="1058"/>
                  </a:cubicBezTo>
                  <a:cubicBezTo>
                    <a:pt x="1411816" y="0"/>
                    <a:pt x="1426104" y="529"/>
                    <a:pt x="1431925" y="1058"/>
                  </a:cubicBezTo>
                  <a:cubicBezTo>
                    <a:pt x="1437746" y="1587"/>
                    <a:pt x="1437217" y="3704"/>
                    <a:pt x="1441450" y="4233"/>
                  </a:cubicBezTo>
                  <a:cubicBezTo>
                    <a:pt x="1445683" y="4762"/>
                    <a:pt x="1457325" y="4233"/>
                    <a:pt x="1457325" y="4233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  <p:sp>
          <p:nvSpPr>
            <p:cNvPr id="87" name="Freeform 25">
              <a:extLst>
                <a:ext uri="{FF2B5EF4-FFF2-40B4-BE49-F238E27FC236}">
                  <a16:creationId xmlns:a16="http://schemas.microsoft.com/office/drawing/2014/main" id="{16E10488-38E6-0A4E-8A75-0DA9B4BFD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3450" y="2789238"/>
              <a:ext cx="701675" cy="103305"/>
            </a:xfrm>
            <a:custGeom>
              <a:avLst/>
              <a:gdLst>
                <a:gd name="T0" fmla="*/ 0 w 701675"/>
                <a:gd name="T1" fmla="*/ 103897 h 103187"/>
                <a:gd name="T2" fmla="*/ 120650 w 701675"/>
                <a:gd name="T3" fmla="*/ 94306 h 103187"/>
                <a:gd name="T4" fmla="*/ 155575 w 701675"/>
                <a:gd name="T5" fmla="*/ 84716 h 103187"/>
                <a:gd name="T6" fmla="*/ 155575 w 701675"/>
                <a:gd name="T7" fmla="*/ 75126 h 103187"/>
                <a:gd name="T8" fmla="*/ 193675 w 701675"/>
                <a:gd name="T9" fmla="*/ 78321 h 103187"/>
                <a:gd name="T10" fmla="*/ 193675 w 701675"/>
                <a:gd name="T11" fmla="*/ 68731 h 103187"/>
                <a:gd name="T12" fmla="*/ 288925 w 701675"/>
                <a:gd name="T13" fmla="*/ 68731 h 103187"/>
                <a:gd name="T14" fmla="*/ 292100 w 701675"/>
                <a:gd name="T15" fmla="*/ 59140 h 103187"/>
                <a:gd name="T16" fmla="*/ 298450 w 701675"/>
                <a:gd name="T17" fmla="*/ 59140 h 103187"/>
                <a:gd name="T18" fmla="*/ 317500 w 701675"/>
                <a:gd name="T19" fmla="*/ 59140 h 103187"/>
                <a:gd name="T20" fmla="*/ 323850 w 701675"/>
                <a:gd name="T21" fmla="*/ 49550 h 103187"/>
                <a:gd name="T22" fmla="*/ 336550 w 701675"/>
                <a:gd name="T23" fmla="*/ 46355 h 103187"/>
                <a:gd name="T24" fmla="*/ 365125 w 701675"/>
                <a:gd name="T25" fmla="*/ 43156 h 103187"/>
                <a:gd name="T26" fmla="*/ 371475 w 701675"/>
                <a:gd name="T27" fmla="*/ 33565 h 103187"/>
                <a:gd name="T28" fmla="*/ 371475 w 701675"/>
                <a:gd name="T29" fmla="*/ 36764 h 103187"/>
                <a:gd name="T30" fmla="*/ 396875 w 701675"/>
                <a:gd name="T31" fmla="*/ 33565 h 103187"/>
                <a:gd name="T32" fmla="*/ 406400 w 701675"/>
                <a:gd name="T33" fmla="*/ 20781 h 103187"/>
                <a:gd name="T34" fmla="*/ 476250 w 701675"/>
                <a:gd name="T35" fmla="*/ 23974 h 103187"/>
                <a:gd name="T36" fmla="*/ 476250 w 701675"/>
                <a:gd name="T37" fmla="*/ 11190 h 103187"/>
                <a:gd name="T38" fmla="*/ 590550 w 701675"/>
                <a:gd name="T39" fmla="*/ 17582 h 103187"/>
                <a:gd name="T40" fmla="*/ 593725 w 701675"/>
                <a:gd name="T41" fmla="*/ 1599 h 103187"/>
                <a:gd name="T42" fmla="*/ 701675 w 701675"/>
                <a:gd name="T43" fmla="*/ 7991 h 1031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01675"/>
                <a:gd name="T67" fmla="*/ 0 h 103187"/>
                <a:gd name="T68" fmla="*/ 701675 w 701675"/>
                <a:gd name="T69" fmla="*/ 103187 h 1031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01675" h="103187">
                  <a:moveTo>
                    <a:pt x="0" y="103187"/>
                  </a:moveTo>
                  <a:cubicBezTo>
                    <a:pt x="47360" y="100012"/>
                    <a:pt x="94721" y="96837"/>
                    <a:pt x="120650" y="93662"/>
                  </a:cubicBezTo>
                  <a:cubicBezTo>
                    <a:pt x="146579" y="90487"/>
                    <a:pt x="149754" y="87312"/>
                    <a:pt x="155575" y="84137"/>
                  </a:cubicBezTo>
                  <a:cubicBezTo>
                    <a:pt x="161396" y="80962"/>
                    <a:pt x="149225" y="75670"/>
                    <a:pt x="155575" y="74612"/>
                  </a:cubicBezTo>
                  <a:cubicBezTo>
                    <a:pt x="161925" y="73554"/>
                    <a:pt x="187325" y="78845"/>
                    <a:pt x="193675" y="77787"/>
                  </a:cubicBezTo>
                  <a:cubicBezTo>
                    <a:pt x="200025" y="76729"/>
                    <a:pt x="177800" y="69850"/>
                    <a:pt x="193675" y="68262"/>
                  </a:cubicBezTo>
                  <a:cubicBezTo>
                    <a:pt x="209550" y="66675"/>
                    <a:pt x="272521" y="69849"/>
                    <a:pt x="288925" y="68262"/>
                  </a:cubicBezTo>
                  <a:cubicBezTo>
                    <a:pt x="305329" y="66675"/>
                    <a:pt x="290513" y="60324"/>
                    <a:pt x="292100" y="58737"/>
                  </a:cubicBezTo>
                  <a:cubicBezTo>
                    <a:pt x="293687" y="57150"/>
                    <a:pt x="298450" y="58737"/>
                    <a:pt x="298450" y="58737"/>
                  </a:cubicBezTo>
                  <a:cubicBezTo>
                    <a:pt x="302683" y="58737"/>
                    <a:pt x="313267" y="60324"/>
                    <a:pt x="317500" y="58737"/>
                  </a:cubicBezTo>
                  <a:cubicBezTo>
                    <a:pt x="321733" y="57150"/>
                    <a:pt x="320675" y="51329"/>
                    <a:pt x="323850" y="49212"/>
                  </a:cubicBezTo>
                  <a:cubicBezTo>
                    <a:pt x="327025" y="47095"/>
                    <a:pt x="329671" y="47095"/>
                    <a:pt x="336550" y="46037"/>
                  </a:cubicBezTo>
                  <a:cubicBezTo>
                    <a:pt x="343429" y="44979"/>
                    <a:pt x="359304" y="44979"/>
                    <a:pt x="365125" y="42862"/>
                  </a:cubicBezTo>
                  <a:cubicBezTo>
                    <a:pt x="370946" y="40745"/>
                    <a:pt x="370417" y="34395"/>
                    <a:pt x="371475" y="33337"/>
                  </a:cubicBezTo>
                  <a:cubicBezTo>
                    <a:pt x="372533" y="32279"/>
                    <a:pt x="367242" y="36512"/>
                    <a:pt x="371475" y="36512"/>
                  </a:cubicBezTo>
                  <a:cubicBezTo>
                    <a:pt x="375708" y="36512"/>
                    <a:pt x="391054" y="35983"/>
                    <a:pt x="396875" y="33337"/>
                  </a:cubicBezTo>
                  <a:cubicBezTo>
                    <a:pt x="402696" y="30691"/>
                    <a:pt x="393171" y="22224"/>
                    <a:pt x="406400" y="20637"/>
                  </a:cubicBezTo>
                  <a:cubicBezTo>
                    <a:pt x="419629" y="19050"/>
                    <a:pt x="464608" y="25399"/>
                    <a:pt x="476250" y="23812"/>
                  </a:cubicBezTo>
                  <a:cubicBezTo>
                    <a:pt x="487892" y="22225"/>
                    <a:pt x="457200" y="12170"/>
                    <a:pt x="476250" y="11112"/>
                  </a:cubicBezTo>
                  <a:cubicBezTo>
                    <a:pt x="495300" y="10054"/>
                    <a:pt x="570971" y="19049"/>
                    <a:pt x="590550" y="17462"/>
                  </a:cubicBezTo>
                  <a:cubicBezTo>
                    <a:pt x="610129" y="15875"/>
                    <a:pt x="575204" y="3174"/>
                    <a:pt x="593725" y="1587"/>
                  </a:cubicBezTo>
                  <a:cubicBezTo>
                    <a:pt x="612246" y="0"/>
                    <a:pt x="701675" y="7937"/>
                    <a:pt x="701675" y="7937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endParaRPr>
            </a:p>
          </p:txBody>
        </p:sp>
      </p:grpSp>
      <p:cxnSp>
        <p:nvCxnSpPr>
          <p:cNvPr id="93" name="Straight Connector 7">
            <a:extLst>
              <a:ext uri="{FF2B5EF4-FFF2-40B4-BE49-F238E27FC236}">
                <a16:creationId xmlns:a16="http://schemas.microsoft.com/office/drawing/2014/main" id="{DCB9F223-AC62-8642-AA0B-F39E5637D2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92438" y="5437188"/>
            <a:ext cx="6330950" cy="63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4" name="Straight Connector 8">
            <a:extLst>
              <a:ext uri="{FF2B5EF4-FFF2-40B4-BE49-F238E27FC236}">
                <a16:creationId xmlns:a16="http://schemas.microsoft.com/office/drawing/2014/main" id="{75A3F530-CA42-0949-B418-512E103B406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35288" y="3898901"/>
            <a:ext cx="120650" cy="3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5" name="Straight Connector 9">
            <a:extLst>
              <a:ext uri="{FF2B5EF4-FFF2-40B4-BE49-F238E27FC236}">
                <a16:creationId xmlns:a16="http://schemas.microsoft.com/office/drawing/2014/main" id="{4FF9B043-3524-0049-99D1-15A2D55C7DE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35288" y="4678364"/>
            <a:ext cx="120650" cy="3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6" name="Straight Connector 10">
            <a:extLst>
              <a:ext uri="{FF2B5EF4-FFF2-40B4-BE49-F238E27FC236}">
                <a16:creationId xmlns:a16="http://schemas.microsoft.com/office/drawing/2014/main" id="{283AC614-5A45-AC4B-A50E-91DD914C03E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35288" y="3097214"/>
            <a:ext cx="120650" cy="3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7" name="Straight Connector 11">
            <a:extLst>
              <a:ext uri="{FF2B5EF4-FFF2-40B4-BE49-F238E27FC236}">
                <a16:creationId xmlns:a16="http://schemas.microsoft.com/office/drawing/2014/main" id="{C5389969-41E0-3D46-9620-E0FAEF8889B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35288" y="2297114"/>
            <a:ext cx="120650" cy="3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8" name="Straight Connector 12">
            <a:extLst>
              <a:ext uri="{FF2B5EF4-FFF2-40B4-BE49-F238E27FC236}">
                <a16:creationId xmlns:a16="http://schemas.microsoft.com/office/drawing/2014/main" id="{D8EC0A32-B372-1845-AD3D-E91357AAF8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35288" y="1495426"/>
            <a:ext cx="120650" cy="3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9" name="Straight Connector 13">
            <a:extLst>
              <a:ext uri="{FF2B5EF4-FFF2-40B4-BE49-F238E27FC236}">
                <a16:creationId xmlns:a16="http://schemas.microsoft.com/office/drawing/2014/main" id="{2C338E44-0DE7-ED49-9112-E3AF4A3BCF3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3832225" y="5426075"/>
            <a:ext cx="1222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0" name="Straight Connector 14">
            <a:extLst>
              <a:ext uri="{FF2B5EF4-FFF2-40B4-BE49-F238E27FC236}">
                <a16:creationId xmlns:a16="http://schemas.microsoft.com/office/drawing/2014/main" id="{61FEDEC3-4426-D040-8360-D696B621613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4735513" y="5426076"/>
            <a:ext cx="1222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1" name="Straight Connector 16">
            <a:extLst>
              <a:ext uri="{FF2B5EF4-FFF2-40B4-BE49-F238E27FC236}">
                <a16:creationId xmlns:a16="http://schemas.microsoft.com/office/drawing/2014/main" id="{77F7EA44-F3F8-9447-A854-5AE9CB657F0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6550025" y="5426075"/>
            <a:ext cx="1222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2" name="Straight Connector 17">
            <a:extLst>
              <a:ext uri="{FF2B5EF4-FFF2-40B4-BE49-F238E27FC236}">
                <a16:creationId xmlns:a16="http://schemas.microsoft.com/office/drawing/2014/main" id="{4847634A-639C-664F-9A81-A2B3BEA4078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7454900" y="5426075"/>
            <a:ext cx="122238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3" name="Straight Connector 18">
            <a:extLst>
              <a:ext uri="{FF2B5EF4-FFF2-40B4-BE49-F238E27FC236}">
                <a16:creationId xmlns:a16="http://schemas.microsoft.com/office/drawing/2014/main" id="{528C3BDC-4B00-7240-8946-0BA8C8D2BA6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8361363" y="5426076"/>
            <a:ext cx="1222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04" name="Straight Connector 19">
            <a:extLst>
              <a:ext uri="{FF2B5EF4-FFF2-40B4-BE49-F238E27FC236}">
                <a16:creationId xmlns:a16="http://schemas.microsoft.com/office/drawing/2014/main" id="{9CC5310C-1183-BA48-BF7C-3E0F0DA2FB2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9266238" y="5426076"/>
            <a:ext cx="1222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05" name="TextBox 53">
            <a:extLst>
              <a:ext uri="{FF2B5EF4-FFF2-40B4-BE49-F238E27FC236}">
                <a16:creationId xmlns:a16="http://schemas.microsoft.com/office/drawing/2014/main" id="{BCAF28AA-481C-DF47-9B41-663CAC6E2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076" y="5246688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106" name="TextBox 54">
            <a:extLst>
              <a:ext uri="{FF2B5EF4-FFF2-40B4-BE49-F238E27FC236}">
                <a16:creationId xmlns:a16="http://schemas.microsoft.com/office/drawing/2014/main" id="{0D2D53CD-5513-4546-84C7-5268DCBE7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3717925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16</a:t>
            </a:r>
          </a:p>
        </p:txBody>
      </p:sp>
      <p:sp>
        <p:nvSpPr>
          <p:cNvPr id="107" name="TextBox 55">
            <a:extLst>
              <a:ext uri="{FF2B5EF4-FFF2-40B4-BE49-F238E27FC236}">
                <a16:creationId xmlns:a16="http://schemas.microsoft.com/office/drawing/2014/main" id="{4C633022-9F6D-9247-A75A-2F5142FBC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2130425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32</a:t>
            </a:r>
          </a:p>
        </p:txBody>
      </p:sp>
      <p:sp>
        <p:nvSpPr>
          <p:cNvPr id="108" name="TextBox 56">
            <a:extLst>
              <a:ext uri="{FF2B5EF4-FFF2-40B4-BE49-F238E27FC236}">
                <a16:creationId xmlns:a16="http://schemas.microsoft.com/office/drawing/2014/main" id="{68273282-4E85-544E-A363-7DFD58266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1317625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40</a:t>
            </a:r>
          </a:p>
        </p:txBody>
      </p:sp>
      <p:sp>
        <p:nvSpPr>
          <p:cNvPr id="109" name="TextBox 57">
            <a:extLst>
              <a:ext uri="{FF2B5EF4-FFF2-40B4-BE49-F238E27FC236}">
                <a16:creationId xmlns:a16="http://schemas.microsoft.com/office/drawing/2014/main" id="{51F1183A-089B-4142-A698-E9D6817C7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2916238"/>
            <a:ext cx="469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24</a:t>
            </a:r>
          </a:p>
        </p:txBody>
      </p:sp>
      <p:sp>
        <p:nvSpPr>
          <p:cNvPr id="110" name="TextBox 58">
            <a:extLst>
              <a:ext uri="{FF2B5EF4-FFF2-40B4-BE49-F238E27FC236}">
                <a16:creationId xmlns:a16="http://schemas.microsoft.com/office/drawing/2014/main" id="{3BBE3CF4-77E1-B146-9220-D1F134256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2076" y="4500563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</a:t>
            </a:r>
          </a:p>
        </p:txBody>
      </p:sp>
      <p:cxnSp>
        <p:nvCxnSpPr>
          <p:cNvPr id="111" name="Straight Connector 106">
            <a:extLst>
              <a:ext uri="{FF2B5EF4-FFF2-40B4-BE49-F238E27FC236}">
                <a16:creationId xmlns:a16="http://schemas.microsoft.com/office/drawing/2014/main" id="{B8533554-85B6-B445-9CD0-A865D0D4927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624513" y="5432426"/>
            <a:ext cx="122238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2" name="Straight Connector 6">
            <a:extLst>
              <a:ext uri="{FF2B5EF4-FFF2-40B4-BE49-F238E27FC236}">
                <a16:creationId xmlns:a16="http://schemas.microsoft.com/office/drawing/2014/main" id="{393A6ADF-375D-0A41-94BF-FD6357829D62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011238" y="3482975"/>
            <a:ext cx="3967162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13" name="TextBox 46">
            <a:extLst>
              <a:ext uri="{FF2B5EF4-FFF2-40B4-BE49-F238E27FC236}">
                <a16:creationId xmlns:a16="http://schemas.microsoft.com/office/drawing/2014/main" id="{86741C42-289A-8448-9D2F-932D61E64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4313" y="1757363"/>
            <a:ext cx="170180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Enalapril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(n=4212)</a:t>
            </a:r>
          </a:p>
        </p:txBody>
      </p:sp>
      <p:sp>
        <p:nvSpPr>
          <p:cNvPr id="114" name="TextBox 49">
            <a:extLst>
              <a:ext uri="{FF2B5EF4-FFF2-40B4-BE49-F238E27FC236}">
                <a16:creationId xmlns:a16="http://schemas.microsoft.com/office/drawing/2014/main" id="{3F5DE96F-650E-D841-B12D-640A1E154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7864" y="5461000"/>
            <a:ext cx="612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360</a:t>
            </a:r>
          </a:p>
        </p:txBody>
      </p:sp>
      <p:sp>
        <p:nvSpPr>
          <p:cNvPr id="115" name="TextBox 50">
            <a:extLst>
              <a:ext uri="{FF2B5EF4-FFF2-40B4-BE49-F238E27FC236}">
                <a16:creationId xmlns:a16="http://schemas.microsoft.com/office/drawing/2014/main" id="{0E48716D-FA20-3245-A0A2-2DC2D14A0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3964" y="5461000"/>
            <a:ext cx="612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720</a:t>
            </a:r>
          </a:p>
        </p:txBody>
      </p:sp>
      <p:sp>
        <p:nvSpPr>
          <p:cNvPr id="116" name="TextBox 51">
            <a:extLst>
              <a:ext uri="{FF2B5EF4-FFF2-40B4-BE49-F238E27FC236}">
                <a16:creationId xmlns:a16="http://schemas.microsoft.com/office/drawing/2014/main" id="{E807A126-A0B6-7547-9800-CD3E8E866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213" y="5461000"/>
            <a:ext cx="755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1080</a:t>
            </a:r>
          </a:p>
        </p:txBody>
      </p:sp>
      <p:sp>
        <p:nvSpPr>
          <p:cNvPr id="117" name="TextBox 52">
            <a:extLst>
              <a:ext uri="{FF2B5EF4-FFF2-40B4-BE49-F238E27FC236}">
                <a16:creationId xmlns:a16="http://schemas.microsoft.com/office/drawing/2014/main" id="{A09A2448-DA88-DA4C-B6D3-88B53BDA9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426" y="5461000"/>
            <a:ext cx="327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</a:t>
            </a:r>
          </a:p>
        </p:txBody>
      </p:sp>
      <p:sp>
        <p:nvSpPr>
          <p:cNvPr id="118" name="TextBox 59">
            <a:extLst>
              <a:ext uri="{FF2B5EF4-FFF2-40B4-BE49-F238E27FC236}">
                <a16:creationId xmlns:a16="http://schemas.microsoft.com/office/drawing/2014/main" id="{CEBFCADE-6DD3-E643-B484-76DB9815D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5461000"/>
            <a:ext cx="611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180</a:t>
            </a:r>
          </a:p>
        </p:txBody>
      </p:sp>
      <p:sp>
        <p:nvSpPr>
          <p:cNvPr id="119" name="TextBox 61">
            <a:extLst>
              <a:ext uri="{FF2B5EF4-FFF2-40B4-BE49-F238E27FC236}">
                <a16:creationId xmlns:a16="http://schemas.microsoft.com/office/drawing/2014/main" id="{4AC1DD67-453A-0843-BE8A-3D3A6B96C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7976" y="5461000"/>
            <a:ext cx="612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540</a:t>
            </a:r>
          </a:p>
        </p:txBody>
      </p:sp>
      <p:sp>
        <p:nvSpPr>
          <p:cNvPr id="120" name="TextBox 62">
            <a:extLst>
              <a:ext uri="{FF2B5EF4-FFF2-40B4-BE49-F238E27FC236}">
                <a16:creationId xmlns:a16="http://schemas.microsoft.com/office/drawing/2014/main" id="{886019A4-D8DC-BC41-9DF5-6B58FE3FA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1" y="5461000"/>
            <a:ext cx="612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900</a:t>
            </a:r>
          </a:p>
        </p:txBody>
      </p:sp>
      <p:sp>
        <p:nvSpPr>
          <p:cNvPr id="121" name="TextBox 63">
            <a:extLst>
              <a:ext uri="{FF2B5EF4-FFF2-40B4-BE49-F238E27FC236}">
                <a16:creationId xmlns:a16="http://schemas.microsoft.com/office/drawing/2014/main" id="{439F4D27-D795-CC4E-8021-C32A79E30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5563" y="5461000"/>
            <a:ext cx="7556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1260</a:t>
            </a:r>
          </a:p>
        </p:txBody>
      </p:sp>
      <p:sp>
        <p:nvSpPr>
          <p:cNvPr id="122" name="TextBox 65">
            <a:extLst>
              <a:ext uri="{FF2B5EF4-FFF2-40B4-BE49-F238E27FC236}">
                <a16:creationId xmlns:a16="http://schemas.microsoft.com/office/drawing/2014/main" id="{523A3F9A-8F34-6741-80E6-5A560AB0A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6" y="5854700"/>
            <a:ext cx="50339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Days After Randomization</a:t>
            </a:r>
          </a:p>
        </p:txBody>
      </p:sp>
      <p:sp>
        <p:nvSpPr>
          <p:cNvPr id="123" name="TextBox 98">
            <a:extLst>
              <a:ext uri="{FF2B5EF4-FFF2-40B4-BE49-F238E27FC236}">
                <a16:creationId xmlns:a16="http://schemas.microsoft.com/office/drawing/2014/main" id="{7FA9FC48-5B86-0849-8D34-6B997362C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0" y="6254751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4187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4212</a:t>
            </a:r>
          </a:p>
        </p:txBody>
      </p:sp>
      <p:sp>
        <p:nvSpPr>
          <p:cNvPr id="124" name="TextBox 99">
            <a:extLst>
              <a:ext uri="{FF2B5EF4-FFF2-40B4-BE49-F238E27FC236}">
                <a16:creationId xmlns:a16="http://schemas.microsoft.com/office/drawing/2014/main" id="{881D435A-C0BA-F546-A82C-17E0762E4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0613" y="6254751"/>
            <a:ext cx="525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3922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3883</a:t>
            </a:r>
          </a:p>
        </p:txBody>
      </p:sp>
      <p:sp>
        <p:nvSpPr>
          <p:cNvPr id="125" name="TextBox 100">
            <a:extLst>
              <a:ext uri="{FF2B5EF4-FFF2-40B4-BE49-F238E27FC236}">
                <a16:creationId xmlns:a16="http://schemas.microsoft.com/office/drawing/2014/main" id="{7DAA6AA0-5D64-6047-ABEA-EC0EE7E6DB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138" y="6254751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3663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3579</a:t>
            </a:r>
          </a:p>
        </p:txBody>
      </p:sp>
      <p:sp>
        <p:nvSpPr>
          <p:cNvPr id="126" name="TextBox 101">
            <a:extLst>
              <a:ext uri="{FF2B5EF4-FFF2-40B4-BE49-F238E27FC236}">
                <a16:creationId xmlns:a16="http://schemas.microsoft.com/office/drawing/2014/main" id="{D9BB6A3D-83B5-6D45-A63D-3CF783859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7663" y="6254751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3018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2922</a:t>
            </a:r>
          </a:p>
        </p:txBody>
      </p:sp>
      <p:sp>
        <p:nvSpPr>
          <p:cNvPr id="127" name="TextBox 102">
            <a:extLst>
              <a:ext uri="{FF2B5EF4-FFF2-40B4-BE49-F238E27FC236}">
                <a16:creationId xmlns:a16="http://schemas.microsoft.com/office/drawing/2014/main" id="{AD737EEF-DD82-BF42-AD1D-1F3230142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2538" y="6254751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2257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2123</a:t>
            </a:r>
          </a:p>
        </p:txBody>
      </p:sp>
      <p:sp>
        <p:nvSpPr>
          <p:cNvPr id="128" name="TextBox 103">
            <a:extLst>
              <a:ext uri="{FF2B5EF4-FFF2-40B4-BE49-F238E27FC236}">
                <a16:creationId xmlns:a16="http://schemas.microsoft.com/office/drawing/2014/main" id="{21C21D66-18B1-6D40-A29D-4E3DB7904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254751"/>
            <a:ext cx="527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1544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1488</a:t>
            </a:r>
          </a:p>
        </p:txBody>
      </p:sp>
      <p:sp>
        <p:nvSpPr>
          <p:cNvPr id="129" name="TextBox 104">
            <a:extLst>
              <a:ext uri="{FF2B5EF4-FFF2-40B4-BE49-F238E27FC236}">
                <a16:creationId xmlns:a16="http://schemas.microsoft.com/office/drawing/2014/main" id="{2A60D8AE-6126-8F48-86BF-4238834A7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9914" y="6254751"/>
            <a:ext cx="441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896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853</a:t>
            </a:r>
          </a:p>
        </p:txBody>
      </p:sp>
      <p:sp>
        <p:nvSpPr>
          <p:cNvPr id="130" name="TextBox 105">
            <a:extLst>
              <a:ext uri="{FF2B5EF4-FFF2-40B4-BE49-F238E27FC236}">
                <a16:creationId xmlns:a16="http://schemas.microsoft.com/office/drawing/2014/main" id="{730D1A78-A260-8E42-BD3B-2E0F9BA33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0026" y="6254751"/>
            <a:ext cx="441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249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236</a:t>
            </a:r>
          </a:p>
        </p:txBody>
      </p:sp>
      <p:sp>
        <p:nvSpPr>
          <p:cNvPr id="131" name="TextBox 107">
            <a:extLst>
              <a:ext uri="{FF2B5EF4-FFF2-40B4-BE49-F238E27FC236}">
                <a16:creationId xmlns:a16="http://schemas.microsoft.com/office/drawing/2014/main" id="{66DB18A8-64A5-2A4E-A2C0-64761AE11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9" y="6254751"/>
            <a:ext cx="7826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LCZ696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Enalapril</a:t>
            </a:r>
          </a:p>
        </p:txBody>
      </p:sp>
      <p:sp>
        <p:nvSpPr>
          <p:cNvPr id="132" name="TextBox 108">
            <a:extLst>
              <a:ext uri="{FF2B5EF4-FFF2-40B4-BE49-F238E27FC236}">
                <a16:creationId xmlns:a16="http://schemas.microsoft.com/office/drawing/2014/main" id="{38D9D847-9A25-D443-A082-C24C1E2B9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789" y="5976938"/>
            <a:ext cx="125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Patients at Risk</a:t>
            </a:r>
          </a:p>
        </p:txBody>
      </p:sp>
      <p:cxnSp>
        <p:nvCxnSpPr>
          <p:cNvPr id="133" name="Straight Connector 110">
            <a:extLst>
              <a:ext uri="{FF2B5EF4-FFF2-40B4-BE49-F238E27FC236}">
                <a16:creationId xmlns:a16="http://schemas.microsoft.com/office/drawing/2014/main" id="{246F8DFB-DD5D-8541-9FD0-F5FCD4AEA2B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673226" y="6254750"/>
            <a:ext cx="12096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34" name="TextBox 114">
            <a:extLst>
              <a:ext uri="{FF2B5EF4-FFF2-40B4-BE49-F238E27FC236}">
                <a16:creationId xmlns:a16="http://schemas.microsoft.com/office/drawing/2014/main" id="{AB9E2850-FB1B-E544-BD58-6CC94D724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09101" y="1778001"/>
            <a:ext cx="823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1117</a:t>
            </a:r>
          </a:p>
        </p:txBody>
      </p:sp>
      <p:sp>
        <p:nvSpPr>
          <p:cNvPr id="135" name="TextBox 60">
            <a:extLst>
              <a:ext uri="{FF2B5EF4-FFF2-40B4-BE49-F238E27FC236}">
                <a16:creationId xmlns:a16="http://schemas.microsoft.com/office/drawing/2014/main" id="{6063CBE3-84C8-0B46-B241-7490D632CE3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86582" y="3248819"/>
            <a:ext cx="311785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Kaplan-Meier Estimate of</a:t>
            </a:r>
          </a:p>
          <a:p>
            <a:pPr marL="0" marR="0" lvl="0" indent="0" algn="ctr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Cumulative Rates (%)</a:t>
            </a:r>
          </a:p>
        </p:txBody>
      </p:sp>
      <p:sp>
        <p:nvSpPr>
          <p:cNvPr id="136" name="TextBox 71">
            <a:extLst>
              <a:ext uri="{FF2B5EF4-FFF2-40B4-BE49-F238E27FC236}">
                <a16:creationId xmlns:a16="http://schemas.microsoft.com/office/drawing/2014/main" id="{B3961C60-D892-364B-9C20-2331F7D32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1013" y="2400301"/>
            <a:ext cx="69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914</a:t>
            </a:r>
          </a:p>
        </p:txBody>
      </p:sp>
      <p:sp>
        <p:nvSpPr>
          <p:cNvPr id="137" name="TextBox 72">
            <a:extLst>
              <a:ext uri="{FF2B5EF4-FFF2-40B4-BE49-F238E27FC236}">
                <a16:creationId xmlns:a16="http://schemas.microsoft.com/office/drawing/2014/main" id="{114AEB0C-E89D-8A47-B469-F2F3D15B4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4476" y="3035301"/>
            <a:ext cx="14827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LCZ696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(n=4187)</a:t>
            </a:r>
          </a:p>
        </p:txBody>
      </p:sp>
      <p:sp>
        <p:nvSpPr>
          <p:cNvPr id="138" name="TextBox 67">
            <a:extLst>
              <a:ext uri="{FF2B5EF4-FFF2-40B4-BE49-F238E27FC236}">
                <a16:creationId xmlns:a16="http://schemas.microsoft.com/office/drawing/2014/main" id="{9BF55E9F-4BF5-694D-B25A-7FF8DD2BEF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1" y="4233863"/>
            <a:ext cx="3827463" cy="1016000"/>
          </a:xfrm>
          <a:prstGeom prst="rect">
            <a:avLst/>
          </a:prstGeom>
          <a:solidFill>
            <a:srgbClr val="215968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HR = 0.80 (0.73-0.87)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 = 0.0000002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Number needed to treat = 21</a:t>
            </a: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39" name="Group 19">
            <a:extLst>
              <a:ext uri="{FF2B5EF4-FFF2-40B4-BE49-F238E27FC236}">
                <a16:creationId xmlns:a16="http://schemas.microsoft.com/office/drawing/2014/main" id="{C56B1FC6-0EDA-EF46-BD3B-1C671E25CEBD}"/>
              </a:ext>
            </a:extLst>
          </p:cNvPr>
          <p:cNvGrpSpPr/>
          <p:nvPr/>
        </p:nvGrpSpPr>
        <p:grpSpPr>
          <a:xfrm>
            <a:off x="2992434" y="2612694"/>
            <a:ext cx="6330950" cy="2852443"/>
            <a:chOff x="1666875" y="3016250"/>
            <a:chExt cx="6330950" cy="1289050"/>
          </a:xfrm>
          <a:effectLst>
            <a:outerShdw blurRad="76200" dist="38100" dir="2700000">
              <a:srgbClr val="000000">
                <a:alpha val="43000"/>
              </a:srgbClr>
            </a:outerShdw>
          </a:effectLst>
        </p:grpSpPr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3E74C03A-50D0-4C4C-9E93-714D6593D7DA}"/>
                </a:ext>
              </a:extLst>
            </p:cNvPr>
            <p:cNvSpPr/>
            <p:nvPr/>
          </p:nvSpPr>
          <p:spPr>
            <a:xfrm>
              <a:off x="1666875" y="3683000"/>
              <a:ext cx="2352675" cy="622300"/>
            </a:xfrm>
            <a:custGeom>
              <a:avLst/>
              <a:gdLst>
                <a:gd name="connsiteX0" fmla="*/ 0 w 2352675"/>
                <a:gd name="connsiteY0" fmla="*/ 622300 h 622300"/>
                <a:gd name="connsiteX1" fmla="*/ 60325 w 2352675"/>
                <a:gd name="connsiteY1" fmla="*/ 612775 h 622300"/>
                <a:gd name="connsiteX2" fmla="*/ 82550 w 2352675"/>
                <a:gd name="connsiteY2" fmla="*/ 600075 h 622300"/>
                <a:gd name="connsiteX3" fmla="*/ 149225 w 2352675"/>
                <a:gd name="connsiteY3" fmla="*/ 584200 h 622300"/>
                <a:gd name="connsiteX4" fmla="*/ 165100 w 2352675"/>
                <a:gd name="connsiteY4" fmla="*/ 568325 h 622300"/>
                <a:gd name="connsiteX5" fmla="*/ 212725 w 2352675"/>
                <a:gd name="connsiteY5" fmla="*/ 565150 h 622300"/>
                <a:gd name="connsiteX6" fmla="*/ 279400 w 2352675"/>
                <a:gd name="connsiteY6" fmla="*/ 549275 h 622300"/>
                <a:gd name="connsiteX7" fmla="*/ 320675 w 2352675"/>
                <a:gd name="connsiteY7" fmla="*/ 536575 h 622300"/>
                <a:gd name="connsiteX8" fmla="*/ 374650 w 2352675"/>
                <a:gd name="connsiteY8" fmla="*/ 520700 h 622300"/>
                <a:gd name="connsiteX9" fmla="*/ 428625 w 2352675"/>
                <a:gd name="connsiteY9" fmla="*/ 501650 h 622300"/>
                <a:gd name="connsiteX10" fmla="*/ 469900 w 2352675"/>
                <a:gd name="connsiteY10" fmla="*/ 485775 h 622300"/>
                <a:gd name="connsiteX11" fmla="*/ 517525 w 2352675"/>
                <a:gd name="connsiteY11" fmla="*/ 463550 h 622300"/>
                <a:gd name="connsiteX12" fmla="*/ 558800 w 2352675"/>
                <a:gd name="connsiteY12" fmla="*/ 463550 h 622300"/>
                <a:gd name="connsiteX13" fmla="*/ 596900 w 2352675"/>
                <a:gd name="connsiteY13" fmla="*/ 450850 h 622300"/>
                <a:gd name="connsiteX14" fmla="*/ 596900 w 2352675"/>
                <a:gd name="connsiteY14" fmla="*/ 441325 h 622300"/>
                <a:gd name="connsiteX15" fmla="*/ 688975 w 2352675"/>
                <a:gd name="connsiteY15" fmla="*/ 419100 h 622300"/>
                <a:gd name="connsiteX16" fmla="*/ 704850 w 2352675"/>
                <a:gd name="connsiteY16" fmla="*/ 412750 h 622300"/>
                <a:gd name="connsiteX17" fmla="*/ 774700 w 2352675"/>
                <a:gd name="connsiteY17" fmla="*/ 406400 h 622300"/>
                <a:gd name="connsiteX18" fmla="*/ 806450 w 2352675"/>
                <a:gd name="connsiteY18" fmla="*/ 393700 h 622300"/>
                <a:gd name="connsiteX19" fmla="*/ 819150 w 2352675"/>
                <a:gd name="connsiteY19" fmla="*/ 387350 h 622300"/>
                <a:gd name="connsiteX20" fmla="*/ 863600 w 2352675"/>
                <a:gd name="connsiteY20" fmla="*/ 377825 h 622300"/>
                <a:gd name="connsiteX21" fmla="*/ 908050 w 2352675"/>
                <a:gd name="connsiteY21" fmla="*/ 368300 h 622300"/>
                <a:gd name="connsiteX22" fmla="*/ 936625 w 2352675"/>
                <a:gd name="connsiteY22" fmla="*/ 358775 h 622300"/>
                <a:gd name="connsiteX23" fmla="*/ 952500 w 2352675"/>
                <a:gd name="connsiteY23" fmla="*/ 352425 h 622300"/>
                <a:gd name="connsiteX24" fmla="*/ 977900 w 2352675"/>
                <a:gd name="connsiteY24" fmla="*/ 342900 h 622300"/>
                <a:gd name="connsiteX25" fmla="*/ 1003300 w 2352675"/>
                <a:gd name="connsiteY25" fmla="*/ 333375 h 622300"/>
                <a:gd name="connsiteX26" fmla="*/ 1047750 w 2352675"/>
                <a:gd name="connsiteY26" fmla="*/ 320675 h 622300"/>
                <a:gd name="connsiteX27" fmla="*/ 1060450 w 2352675"/>
                <a:gd name="connsiteY27" fmla="*/ 314325 h 622300"/>
                <a:gd name="connsiteX28" fmla="*/ 1108075 w 2352675"/>
                <a:gd name="connsiteY28" fmla="*/ 292100 h 622300"/>
                <a:gd name="connsiteX29" fmla="*/ 1152525 w 2352675"/>
                <a:gd name="connsiteY29" fmla="*/ 279400 h 622300"/>
                <a:gd name="connsiteX30" fmla="*/ 1216025 w 2352675"/>
                <a:gd name="connsiteY30" fmla="*/ 266700 h 622300"/>
                <a:gd name="connsiteX31" fmla="*/ 1266825 w 2352675"/>
                <a:gd name="connsiteY31" fmla="*/ 254000 h 622300"/>
                <a:gd name="connsiteX32" fmla="*/ 1314450 w 2352675"/>
                <a:gd name="connsiteY32" fmla="*/ 247650 h 622300"/>
                <a:gd name="connsiteX33" fmla="*/ 1374775 w 2352675"/>
                <a:gd name="connsiteY33" fmla="*/ 228600 h 622300"/>
                <a:gd name="connsiteX34" fmla="*/ 1416050 w 2352675"/>
                <a:gd name="connsiteY34" fmla="*/ 222250 h 622300"/>
                <a:gd name="connsiteX35" fmla="*/ 1476375 w 2352675"/>
                <a:gd name="connsiteY35" fmla="*/ 206375 h 622300"/>
                <a:gd name="connsiteX36" fmla="*/ 1524000 w 2352675"/>
                <a:gd name="connsiteY36" fmla="*/ 190500 h 622300"/>
                <a:gd name="connsiteX37" fmla="*/ 1549400 w 2352675"/>
                <a:gd name="connsiteY37" fmla="*/ 180975 h 622300"/>
                <a:gd name="connsiteX38" fmla="*/ 1571625 w 2352675"/>
                <a:gd name="connsiteY38" fmla="*/ 177800 h 622300"/>
                <a:gd name="connsiteX39" fmla="*/ 1609725 w 2352675"/>
                <a:gd name="connsiteY39" fmla="*/ 171450 h 622300"/>
                <a:gd name="connsiteX40" fmla="*/ 1628775 w 2352675"/>
                <a:gd name="connsiteY40" fmla="*/ 165100 h 622300"/>
                <a:gd name="connsiteX41" fmla="*/ 1673225 w 2352675"/>
                <a:gd name="connsiteY41" fmla="*/ 152400 h 622300"/>
                <a:gd name="connsiteX42" fmla="*/ 1724025 w 2352675"/>
                <a:gd name="connsiteY42" fmla="*/ 146050 h 622300"/>
                <a:gd name="connsiteX43" fmla="*/ 1774825 w 2352675"/>
                <a:gd name="connsiteY43" fmla="*/ 127000 h 622300"/>
                <a:gd name="connsiteX44" fmla="*/ 1835150 w 2352675"/>
                <a:gd name="connsiteY44" fmla="*/ 104775 h 622300"/>
                <a:gd name="connsiteX45" fmla="*/ 1892300 w 2352675"/>
                <a:gd name="connsiteY45" fmla="*/ 95250 h 622300"/>
                <a:gd name="connsiteX46" fmla="*/ 1924050 w 2352675"/>
                <a:gd name="connsiteY46" fmla="*/ 88900 h 622300"/>
                <a:gd name="connsiteX47" fmla="*/ 2000250 w 2352675"/>
                <a:gd name="connsiteY47" fmla="*/ 85725 h 622300"/>
                <a:gd name="connsiteX48" fmla="*/ 2041525 w 2352675"/>
                <a:gd name="connsiteY48" fmla="*/ 66675 h 622300"/>
                <a:gd name="connsiteX49" fmla="*/ 2101850 w 2352675"/>
                <a:gd name="connsiteY49" fmla="*/ 60325 h 622300"/>
                <a:gd name="connsiteX50" fmla="*/ 2159000 w 2352675"/>
                <a:gd name="connsiteY50" fmla="*/ 41275 h 622300"/>
                <a:gd name="connsiteX51" fmla="*/ 2206625 w 2352675"/>
                <a:gd name="connsiteY51" fmla="*/ 28575 h 622300"/>
                <a:gd name="connsiteX52" fmla="*/ 2244725 w 2352675"/>
                <a:gd name="connsiteY52" fmla="*/ 22225 h 622300"/>
                <a:gd name="connsiteX53" fmla="*/ 2305050 w 2352675"/>
                <a:gd name="connsiteY53" fmla="*/ 9525 h 622300"/>
                <a:gd name="connsiteX54" fmla="*/ 2352675 w 2352675"/>
                <a:gd name="connsiteY54" fmla="*/ 0 h 622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2352675" h="622300">
                  <a:moveTo>
                    <a:pt x="0" y="622300"/>
                  </a:moveTo>
                  <a:cubicBezTo>
                    <a:pt x="23283" y="619389"/>
                    <a:pt x="46567" y="616479"/>
                    <a:pt x="60325" y="612775"/>
                  </a:cubicBezTo>
                  <a:cubicBezTo>
                    <a:pt x="74083" y="609071"/>
                    <a:pt x="67733" y="604838"/>
                    <a:pt x="82550" y="600075"/>
                  </a:cubicBezTo>
                  <a:cubicBezTo>
                    <a:pt x="97367" y="595312"/>
                    <a:pt x="135467" y="589492"/>
                    <a:pt x="149225" y="584200"/>
                  </a:cubicBezTo>
                  <a:cubicBezTo>
                    <a:pt x="162983" y="578908"/>
                    <a:pt x="154517" y="571500"/>
                    <a:pt x="165100" y="568325"/>
                  </a:cubicBezTo>
                  <a:cubicBezTo>
                    <a:pt x="175683" y="565150"/>
                    <a:pt x="193675" y="568325"/>
                    <a:pt x="212725" y="565150"/>
                  </a:cubicBezTo>
                  <a:cubicBezTo>
                    <a:pt x="231775" y="561975"/>
                    <a:pt x="261408" y="554038"/>
                    <a:pt x="279400" y="549275"/>
                  </a:cubicBezTo>
                  <a:cubicBezTo>
                    <a:pt x="297392" y="544513"/>
                    <a:pt x="320675" y="536575"/>
                    <a:pt x="320675" y="536575"/>
                  </a:cubicBezTo>
                  <a:cubicBezTo>
                    <a:pt x="336550" y="531813"/>
                    <a:pt x="356658" y="526521"/>
                    <a:pt x="374650" y="520700"/>
                  </a:cubicBezTo>
                  <a:cubicBezTo>
                    <a:pt x="392642" y="514879"/>
                    <a:pt x="412750" y="507471"/>
                    <a:pt x="428625" y="501650"/>
                  </a:cubicBezTo>
                  <a:cubicBezTo>
                    <a:pt x="444500" y="495829"/>
                    <a:pt x="455083" y="492125"/>
                    <a:pt x="469900" y="485775"/>
                  </a:cubicBezTo>
                  <a:cubicBezTo>
                    <a:pt x="484717" y="479425"/>
                    <a:pt x="502708" y="467254"/>
                    <a:pt x="517525" y="463550"/>
                  </a:cubicBezTo>
                  <a:cubicBezTo>
                    <a:pt x="532342" y="459846"/>
                    <a:pt x="545571" y="465667"/>
                    <a:pt x="558800" y="463550"/>
                  </a:cubicBezTo>
                  <a:cubicBezTo>
                    <a:pt x="572029" y="461433"/>
                    <a:pt x="590550" y="454554"/>
                    <a:pt x="596900" y="450850"/>
                  </a:cubicBezTo>
                  <a:cubicBezTo>
                    <a:pt x="603250" y="447146"/>
                    <a:pt x="581554" y="446617"/>
                    <a:pt x="596900" y="441325"/>
                  </a:cubicBezTo>
                  <a:cubicBezTo>
                    <a:pt x="612246" y="436033"/>
                    <a:pt x="670983" y="423863"/>
                    <a:pt x="688975" y="419100"/>
                  </a:cubicBezTo>
                  <a:cubicBezTo>
                    <a:pt x="706967" y="414338"/>
                    <a:pt x="690563" y="414867"/>
                    <a:pt x="704850" y="412750"/>
                  </a:cubicBezTo>
                  <a:cubicBezTo>
                    <a:pt x="719138" y="410633"/>
                    <a:pt x="757767" y="409575"/>
                    <a:pt x="774700" y="406400"/>
                  </a:cubicBezTo>
                  <a:cubicBezTo>
                    <a:pt x="791633" y="403225"/>
                    <a:pt x="799042" y="396875"/>
                    <a:pt x="806450" y="393700"/>
                  </a:cubicBezTo>
                  <a:cubicBezTo>
                    <a:pt x="813858" y="390525"/>
                    <a:pt x="809625" y="389996"/>
                    <a:pt x="819150" y="387350"/>
                  </a:cubicBezTo>
                  <a:cubicBezTo>
                    <a:pt x="828675" y="384704"/>
                    <a:pt x="863600" y="377825"/>
                    <a:pt x="863600" y="377825"/>
                  </a:cubicBezTo>
                  <a:cubicBezTo>
                    <a:pt x="878417" y="374650"/>
                    <a:pt x="895879" y="371475"/>
                    <a:pt x="908050" y="368300"/>
                  </a:cubicBezTo>
                  <a:cubicBezTo>
                    <a:pt x="920221" y="365125"/>
                    <a:pt x="929217" y="361421"/>
                    <a:pt x="936625" y="358775"/>
                  </a:cubicBezTo>
                  <a:cubicBezTo>
                    <a:pt x="944033" y="356129"/>
                    <a:pt x="952500" y="352425"/>
                    <a:pt x="952500" y="352425"/>
                  </a:cubicBezTo>
                  <a:lnTo>
                    <a:pt x="977900" y="342900"/>
                  </a:lnTo>
                  <a:cubicBezTo>
                    <a:pt x="986367" y="339725"/>
                    <a:pt x="991658" y="337079"/>
                    <a:pt x="1003300" y="333375"/>
                  </a:cubicBezTo>
                  <a:cubicBezTo>
                    <a:pt x="1014942" y="329671"/>
                    <a:pt x="1038225" y="323850"/>
                    <a:pt x="1047750" y="320675"/>
                  </a:cubicBezTo>
                  <a:cubicBezTo>
                    <a:pt x="1057275" y="317500"/>
                    <a:pt x="1060450" y="314325"/>
                    <a:pt x="1060450" y="314325"/>
                  </a:cubicBezTo>
                  <a:cubicBezTo>
                    <a:pt x="1070504" y="309563"/>
                    <a:pt x="1092729" y="297921"/>
                    <a:pt x="1108075" y="292100"/>
                  </a:cubicBezTo>
                  <a:cubicBezTo>
                    <a:pt x="1123421" y="286279"/>
                    <a:pt x="1134533" y="283633"/>
                    <a:pt x="1152525" y="279400"/>
                  </a:cubicBezTo>
                  <a:cubicBezTo>
                    <a:pt x="1170517" y="275167"/>
                    <a:pt x="1196975" y="270933"/>
                    <a:pt x="1216025" y="266700"/>
                  </a:cubicBezTo>
                  <a:cubicBezTo>
                    <a:pt x="1235075" y="262467"/>
                    <a:pt x="1250421" y="257175"/>
                    <a:pt x="1266825" y="254000"/>
                  </a:cubicBezTo>
                  <a:cubicBezTo>
                    <a:pt x="1283229" y="250825"/>
                    <a:pt x="1296458" y="251883"/>
                    <a:pt x="1314450" y="247650"/>
                  </a:cubicBezTo>
                  <a:cubicBezTo>
                    <a:pt x="1332442" y="243417"/>
                    <a:pt x="1357842" y="232833"/>
                    <a:pt x="1374775" y="228600"/>
                  </a:cubicBezTo>
                  <a:cubicBezTo>
                    <a:pt x="1391708" y="224367"/>
                    <a:pt x="1399117" y="225954"/>
                    <a:pt x="1416050" y="222250"/>
                  </a:cubicBezTo>
                  <a:cubicBezTo>
                    <a:pt x="1432983" y="218546"/>
                    <a:pt x="1458383" y="211667"/>
                    <a:pt x="1476375" y="206375"/>
                  </a:cubicBezTo>
                  <a:cubicBezTo>
                    <a:pt x="1494367" y="201083"/>
                    <a:pt x="1511829" y="194733"/>
                    <a:pt x="1524000" y="190500"/>
                  </a:cubicBezTo>
                  <a:cubicBezTo>
                    <a:pt x="1536171" y="186267"/>
                    <a:pt x="1541463" y="183092"/>
                    <a:pt x="1549400" y="180975"/>
                  </a:cubicBezTo>
                  <a:cubicBezTo>
                    <a:pt x="1557337" y="178858"/>
                    <a:pt x="1571625" y="177800"/>
                    <a:pt x="1571625" y="177800"/>
                  </a:cubicBezTo>
                  <a:cubicBezTo>
                    <a:pt x="1581679" y="176213"/>
                    <a:pt x="1600200" y="173567"/>
                    <a:pt x="1609725" y="171450"/>
                  </a:cubicBezTo>
                  <a:cubicBezTo>
                    <a:pt x="1619250" y="169333"/>
                    <a:pt x="1618192" y="168275"/>
                    <a:pt x="1628775" y="165100"/>
                  </a:cubicBezTo>
                  <a:cubicBezTo>
                    <a:pt x="1639358" y="161925"/>
                    <a:pt x="1657350" y="155575"/>
                    <a:pt x="1673225" y="152400"/>
                  </a:cubicBezTo>
                  <a:cubicBezTo>
                    <a:pt x="1689100" y="149225"/>
                    <a:pt x="1707092" y="150283"/>
                    <a:pt x="1724025" y="146050"/>
                  </a:cubicBezTo>
                  <a:cubicBezTo>
                    <a:pt x="1740958" y="141817"/>
                    <a:pt x="1774825" y="127000"/>
                    <a:pt x="1774825" y="127000"/>
                  </a:cubicBezTo>
                  <a:cubicBezTo>
                    <a:pt x="1793346" y="120121"/>
                    <a:pt x="1815571" y="110067"/>
                    <a:pt x="1835150" y="104775"/>
                  </a:cubicBezTo>
                  <a:cubicBezTo>
                    <a:pt x="1854729" y="99483"/>
                    <a:pt x="1877483" y="97896"/>
                    <a:pt x="1892300" y="95250"/>
                  </a:cubicBezTo>
                  <a:cubicBezTo>
                    <a:pt x="1907117" y="92604"/>
                    <a:pt x="1906058" y="90488"/>
                    <a:pt x="1924050" y="88900"/>
                  </a:cubicBezTo>
                  <a:cubicBezTo>
                    <a:pt x="1942042" y="87313"/>
                    <a:pt x="1980671" y="89429"/>
                    <a:pt x="2000250" y="85725"/>
                  </a:cubicBezTo>
                  <a:cubicBezTo>
                    <a:pt x="2019829" y="82021"/>
                    <a:pt x="2024592" y="70908"/>
                    <a:pt x="2041525" y="66675"/>
                  </a:cubicBezTo>
                  <a:cubicBezTo>
                    <a:pt x="2058458" y="62442"/>
                    <a:pt x="2082271" y="64558"/>
                    <a:pt x="2101850" y="60325"/>
                  </a:cubicBezTo>
                  <a:cubicBezTo>
                    <a:pt x="2121429" y="56092"/>
                    <a:pt x="2141538" y="46567"/>
                    <a:pt x="2159000" y="41275"/>
                  </a:cubicBezTo>
                  <a:cubicBezTo>
                    <a:pt x="2176462" y="35983"/>
                    <a:pt x="2192338" y="31750"/>
                    <a:pt x="2206625" y="28575"/>
                  </a:cubicBezTo>
                  <a:cubicBezTo>
                    <a:pt x="2220912" y="25400"/>
                    <a:pt x="2228321" y="25400"/>
                    <a:pt x="2244725" y="22225"/>
                  </a:cubicBezTo>
                  <a:cubicBezTo>
                    <a:pt x="2261129" y="19050"/>
                    <a:pt x="2305050" y="9525"/>
                    <a:pt x="2305050" y="9525"/>
                  </a:cubicBezTo>
                  <a:lnTo>
                    <a:pt x="2352675" y="0"/>
                  </a:lnTo>
                </a:path>
              </a:pathLst>
            </a:cu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96DB94A4-0A4B-E440-831A-0D2D4ACBB9DE}"/>
                </a:ext>
              </a:extLst>
            </p:cNvPr>
            <p:cNvSpPr/>
            <p:nvPr/>
          </p:nvSpPr>
          <p:spPr>
            <a:xfrm>
              <a:off x="4029075" y="3251200"/>
              <a:ext cx="2387600" cy="428625"/>
            </a:xfrm>
            <a:custGeom>
              <a:avLst/>
              <a:gdLst>
                <a:gd name="connsiteX0" fmla="*/ 0 w 2387600"/>
                <a:gd name="connsiteY0" fmla="*/ 428625 h 428625"/>
                <a:gd name="connsiteX1" fmla="*/ 92075 w 2387600"/>
                <a:gd name="connsiteY1" fmla="*/ 415925 h 428625"/>
                <a:gd name="connsiteX2" fmla="*/ 117475 w 2387600"/>
                <a:gd name="connsiteY2" fmla="*/ 403225 h 428625"/>
                <a:gd name="connsiteX3" fmla="*/ 180975 w 2387600"/>
                <a:gd name="connsiteY3" fmla="*/ 400050 h 428625"/>
                <a:gd name="connsiteX4" fmla="*/ 219075 w 2387600"/>
                <a:gd name="connsiteY4" fmla="*/ 387350 h 428625"/>
                <a:gd name="connsiteX5" fmla="*/ 263525 w 2387600"/>
                <a:gd name="connsiteY5" fmla="*/ 377825 h 428625"/>
                <a:gd name="connsiteX6" fmla="*/ 301625 w 2387600"/>
                <a:gd name="connsiteY6" fmla="*/ 368300 h 428625"/>
                <a:gd name="connsiteX7" fmla="*/ 336550 w 2387600"/>
                <a:gd name="connsiteY7" fmla="*/ 361950 h 428625"/>
                <a:gd name="connsiteX8" fmla="*/ 415925 w 2387600"/>
                <a:gd name="connsiteY8" fmla="*/ 355600 h 428625"/>
                <a:gd name="connsiteX9" fmla="*/ 438150 w 2387600"/>
                <a:gd name="connsiteY9" fmla="*/ 346075 h 428625"/>
                <a:gd name="connsiteX10" fmla="*/ 476250 w 2387600"/>
                <a:gd name="connsiteY10" fmla="*/ 339725 h 428625"/>
                <a:gd name="connsiteX11" fmla="*/ 555625 w 2387600"/>
                <a:gd name="connsiteY11" fmla="*/ 336550 h 428625"/>
                <a:gd name="connsiteX12" fmla="*/ 577850 w 2387600"/>
                <a:gd name="connsiteY12" fmla="*/ 317500 h 428625"/>
                <a:gd name="connsiteX13" fmla="*/ 628650 w 2387600"/>
                <a:gd name="connsiteY13" fmla="*/ 304800 h 428625"/>
                <a:gd name="connsiteX14" fmla="*/ 688975 w 2387600"/>
                <a:gd name="connsiteY14" fmla="*/ 295275 h 428625"/>
                <a:gd name="connsiteX15" fmla="*/ 720725 w 2387600"/>
                <a:gd name="connsiteY15" fmla="*/ 282575 h 428625"/>
                <a:gd name="connsiteX16" fmla="*/ 790575 w 2387600"/>
                <a:gd name="connsiteY16" fmla="*/ 273050 h 428625"/>
                <a:gd name="connsiteX17" fmla="*/ 869950 w 2387600"/>
                <a:gd name="connsiteY17" fmla="*/ 276225 h 428625"/>
                <a:gd name="connsiteX18" fmla="*/ 917575 w 2387600"/>
                <a:gd name="connsiteY18" fmla="*/ 250825 h 428625"/>
                <a:gd name="connsiteX19" fmla="*/ 987425 w 2387600"/>
                <a:gd name="connsiteY19" fmla="*/ 247650 h 428625"/>
                <a:gd name="connsiteX20" fmla="*/ 1025525 w 2387600"/>
                <a:gd name="connsiteY20" fmla="*/ 241300 h 428625"/>
                <a:gd name="connsiteX21" fmla="*/ 1085850 w 2387600"/>
                <a:gd name="connsiteY21" fmla="*/ 219075 h 428625"/>
                <a:gd name="connsiteX22" fmla="*/ 1123950 w 2387600"/>
                <a:gd name="connsiteY22" fmla="*/ 209550 h 428625"/>
                <a:gd name="connsiteX23" fmla="*/ 1228725 w 2387600"/>
                <a:gd name="connsiteY23" fmla="*/ 203200 h 428625"/>
                <a:gd name="connsiteX24" fmla="*/ 1260475 w 2387600"/>
                <a:gd name="connsiteY24" fmla="*/ 196850 h 428625"/>
                <a:gd name="connsiteX25" fmla="*/ 1349375 w 2387600"/>
                <a:gd name="connsiteY25" fmla="*/ 174625 h 428625"/>
                <a:gd name="connsiteX26" fmla="*/ 1384300 w 2387600"/>
                <a:gd name="connsiteY26" fmla="*/ 161925 h 428625"/>
                <a:gd name="connsiteX27" fmla="*/ 1419225 w 2387600"/>
                <a:gd name="connsiteY27" fmla="*/ 155575 h 428625"/>
                <a:gd name="connsiteX28" fmla="*/ 1552575 w 2387600"/>
                <a:gd name="connsiteY28" fmla="*/ 155575 h 428625"/>
                <a:gd name="connsiteX29" fmla="*/ 1574800 w 2387600"/>
                <a:gd name="connsiteY29" fmla="*/ 142875 h 428625"/>
                <a:gd name="connsiteX30" fmla="*/ 1657350 w 2387600"/>
                <a:gd name="connsiteY30" fmla="*/ 130175 h 428625"/>
                <a:gd name="connsiteX31" fmla="*/ 1711325 w 2387600"/>
                <a:gd name="connsiteY31" fmla="*/ 130175 h 428625"/>
                <a:gd name="connsiteX32" fmla="*/ 1778000 w 2387600"/>
                <a:gd name="connsiteY32" fmla="*/ 120650 h 428625"/>
                <a:gd name="connsiteX33" fmla="*/ 1819275 w 2387600"/>
                <a:gd name="connsiteY33" fmla="*/ 117475 h 428625"/>
                <a:gd name="connsiteX34" fmla="*/ 1895475 w 2387600"/>
                <a:gd name="connsiteY34" fmla="*/ 114300 h 428625"/>
                <a:gd name="connsiteX35" fmla="*/ 1924050 w 2387600"/>
                <a:gd name="connsiteY35" fmla="*/ 101600 h 428625"/>
                <a:gd name="connsiteX36" fmla="*/ 1987550 w 2387600"/>
                <a:gd name="connsiteY36" fmla="*/ 95250 h 428625"/>
                <a:gd name="connsiteX37" fmla="*/ 2028825 w 2387600"/>
                <a:gd name="connsiteY37" fmla="*/ 82550 h 428625"/>
                <a:gd name="connsiteX38" fmla="*/ 2060575 w 2387600"/>
                <a:gd name="connsiteY38" fmla="*/ 76200 h 428625"/>
                <a:gd name="connsiteX39" fmla="*/ 2095500 w 2387600"/>
                <a:gd name="connsiteY39" fmla="*/ 66675 h 428625"/>
                <a:gd name="connsiteX40" fmla="*/ 2143125 w 2387600"/>
                <a:gd name="connsiteY40" fmla="*/ 53975 h 428625"/>
                <a:gd name="connsiteX41" fmla="*/ 2209800 w 2387600"/>
                <a:gd name="connsiteY41" fmla="*/ 47625 h 428625"/>
                <a:gd name="connsiteX42" fmla="*/ 2251075 w 2387600"/>
                <a:gd name="connsiteY42" fmla="*/ 41275 h 428625"/>
                <a:gd name="connsiteX43" fmla="*/ 2311400 w 2387600"/>
                <a:gd name="connsiteY43" fmla="*/ 22225 h 428625"/>
                <a:gd name="connsiteX44" fmla="*/ 2349500 w 2387600"/>
                <a:gd name="connsiteY44" fmla="*/ 12700 h 428625"/>
                <a:gd name="connsiteX45" fmla="*/ 2387600 w 2387600"/>
                <a:gd name="connsiteY45" fmla="*/ 0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387600" h="428625">
                  <a:moveTo>
                    <a:pt x="0" y="428625"/>
                  </a:moveTo>
                  <a:cubicBezTo>
                    <a:pt x="36248" y="424391"/>
                    <a:pt x="72496" y="420158"/>
                    <a:pt x="92075" y="415925"/>
                  </a:cubicBezTo>
                  <a:cubicBezTo>
                    <a:pt x="111654" y="411692"/>
                    <a:pt x="102658" y="405871"/>
                    <a:pt x="117475" y="403225"/>
                  </a:cubicBezTo>
                  <a:cubicBezTo>
                    <a:pt x="132292" y="400579"/>
                    <a:pt x="164042" y="402696"/>
                    <a:pt x="180975" y="400050"/>
                  </a:cubicBezTo>
                  <a:cubicBezTo>
                    <a:pt x="197908" y="397404"/>
                    <a:pt x="205317" y="391054"/>
                    <a:pt x="219075" y="387350"/>
                  </a:cubicBezTo>
                  <a:cubicBezTo>
                    <a:pt x="232833" y="383646"/>
                    <a:pt x="249767" y="381000"/>
                    <a:pt x="263525" y="377825"/>
                  </a:cubicBezTo>
                  <a:cubicBezTo>
                    <a:pt x="277283" y="374650"/>
                    <a:pt x="289454" y="370946"/>
                    <a:pt x="301625" y="368300"/>
                  </a:cubicBezTo>
                  <a:cubicBezTo>
                    <a:pt x="313796" y="365654"/>
                    <a:pt x="317500" y="364067"/>
                    <a:pt x="336550" y="361950"/>
                  </a:cubicBezTo>
                  <a:cubicBezTo>
                    <a:pt x="355600" y="359833"/>
                    <a:pt x="398992" y="358246"/>
                    <a:pt x="415925" y="355600"/>
                  </a:cubicBezTo>
                  <a:cubicBezTo>
                    <a:pt x="432858" y="352954"/>
                    <a:pt x="428096" y="348721"/>
                    <a:pt x="438150" y="346075"/>
                  </a:cubicBezTo>
                  <a:cubicBezTo>
                    <a:pt x="448204" y="343429"/>
                    <a:pt x="456671" y="341312"/>
                    <a:pt x="476250" y="339725"/>
                  </a:cubicBezTo>
                  <a:cubicBezTo>
                    <a:pt x="495829" y="338138"/>
                    <a:pt x="538692" y="340254"/>
                    <a:pt x="555625" y="336550"/>
                  </a:cubicBezTo>
                  <a:cubicBezTo>
                    <a:pt x="572558" y="332846"/>
                    <a:pt x="565679" y="322792"/>
                    <a:pt x="577850" y="317500"/>
                  </a:cubicBezTo>
                  <a:cubicBezTo>
                    <a:pt x="590021" y="312208"/>
                    <a:pt x="610129" y="308504"/>
                    <a:pt x="628650" y="304800"/>
                  </a:cubicBezTo>
                  <a:cubicBezTo>
                    <a:pt x="647171" y="301096"/>
                    <a:pt x="673629" y="298979"/>
                    <a:pt x="688975" y="295275"/>
                  </a:cubicBezTo>
                  <a:cubicBezTo>
                    <a:pt x="704321" y="291571"/>
                    <a:pt x="703792" y="286279"/>
                    <a:pt x="720725" y="282575"/>
                  </a:cubicBezTo>
                  <a:cubicBezTo>
                    <a:pt x="737658" y="278871"/>
                    <a:pt x="765704" y="274108"/>
                    <a:pt x="790575" y="273050"/>
                  </a:cubicBezTo>
                  <a:cubicBezTo>
                    <a:pt x="815446" y="271992"/>
                    <a:pt x="848783" y="279929"/>
                    <a:pt x="869950" y="276225"/>
                  </a:cubicBezTo>
                  <a:cubicBezTo>
                    <a:pt x="891117" y="272521"/>
                    <a:pt x="897996" y="255587"/>
                    <a:pt x="917575" y="250825"/>
                  </a:cubicBezTo>
                  <a:cubicBezTo>
                    <a:pt x="937154" y="246063"/>
                    <a:pt x="969433" y="249238"/>
                    <a:pt x="987425" y="247650"/>
                  </a:cubicBezTo>
                  <a:cubicBezTo>
                    <a:pt x="1005417" y="246063"/>
                    <a:pt x="1009121" y="246063"/>
                    <a:pt x="1025525" y="241300"/>
                  </a:cubicBezTo>
                  <a:cubicBezTo>
                    <a:pt x="1041929" y="236537"/>
                    <a:pt x="1069446" y="224367"/>
                    <a:pt x="1085850" y="219075"/>
                  </a:cubicBezTo>
                  <a:cubicBezTo>
                    <a:pt x="1102254" y="213783"/>
                    <a:pt x="1100138" y="212196"/>
                    <a:pt x="1123950" y="209550"/>
                  </a:cubicBezTo>
                  <a:cubicBezTo>
                    <a:pt x="1147762" y="206904"/>
                    <a:pt x="1205971" y="205317"/>
                    <a:pt x="1228725" y="203200"/>
                  </a:cubicBezTo>
                  <a:cubicBezTo>
                    <a:pt x="1251479" y="201083"/>
                    <a:pt x="1240367" y="201612"/>
                    <a:pt x="1260475" y="196850"/>
                  </a:cubicBezTo>
                  <a:cubicBezTo>
                    <a:pt x="1280583" y="192088"/>
                    <a:pt x="1328738" y="180446"/>
                    <a:pt x="1349375" y="174625"/>
                  </a:cubicBezTo>
                  <a:cubicBezTo>
                    <a:pt x="1370012" y="168804"/>
                    <a:pt x="1372658" y="165100"/>
                    <a:pt x="1384300" y="161925"/>
                  </a:cubicBezTo>
                  <a:cubicBezTo>
                    <a:pt x="1395942" y="158750"/>
                    <a:pt x="1391179" y="156633"/>
                    <a:pt x="1419225" y="155575"/>
                  </a:cubicBezTo>
                  <a:cubicBezTo>
                    <a:pt x="1447271" y="154517"/>
                    <a:pt x="1526646" y="157692"/>
                    <a:pt x="1552575" y="155575"/>
                  </a:cubicBezTo>
                  <a:cubicBezTo>
                    <a:pt x="1578504" y="153458"/>
                    <a:pt x="1557338" y="147108"/>
                    <a:pt x="1574800" y="142875"/>
                  </a:cubicBezTo>
                  <a:cubicBezTo>
                    <a:pt x="1592262" y="138642"/>
                    <a:pt x="1634596" y="132292"/>
                    <a:pt x="1657350" y="130175"/>
                  </a:cubicBezTo>
                  <a:cubicBezTo>
                    <a:pt x="1680104" y="128058"/>
                    <a:pt x="1691217" y="131763"/>
                    <a:pt x="1711325" y="130175"/>
                  </a:cubicBezTo>
                  <a:cubicBezTo>
                    <a:pt x="1731433" y="128588"/>
                    <a:pt x="1760008" y="122767"/>
                    <a:pt x="1778000" y="120650"/>
                  </a:cubicBezTo>
                  <a:cubicBezTo>
                    <a:pt x="1795992" y="118533"/>
                    <a:pt x="1799696" y="118533"/>
                    <a:pt x="1819275" y="117475"/>
                  </a:cubicBezTo>
                  <a:cubicBezTo>
                    <a:pt x="1838854" y="116417"/>
                    <a:pt x="1878012" y="116946"/>
                    <a:pt x="1895475" y="114300"/>
                  </a:cubicBezTo>
                  <a:cubicBezTo>
                    <a:pt x="1912938" y="111654"/>
                    <a:pt x="1908704" y="104775"/>
                    <a:pt x="1924050" y="101600"/>
                  </a:cubicBezTo>
                  <a:cubicBezTo>
                    <a:pt x="1939396" y="98425"/>
                    <a:pt x="1970088" y="98425"/>
                    <a:pt x="1987550" y="95250"/>
                  </a:cubicBezTo>
                  <a:cubicBezTo>
                    <a:pt x="2005013" y="92075"/>
                    <a:pt x="2016654" y="85725"/>
                    <a:pt x="2028825" y="82550"/>
                  </a:cubicBezTo>
                  <a:cubicBezTo>
                    <a:pt x="2040996" y="79375"/>
                    <a:pt x="2049462" y="78846"/>
                    <a:pt x="2060575" y="76200"/>
                  </a:cubicBezTo>
                  <a:cubicBezTo>
                    <a:pt x="2071688" y="73554"/>
                    <a:pt x="2095500" y="66675"/>
                    <a:pt x="2095500" y="66675"/>
                  </a:cubicBezTo>
                  <a:cubicBezTo>
                    <a:pt x="2109258" y="62971"/>
                    <a:pt x="2124075" y="57150"/>
                    <a:pt x="2143125" y="53975"/>
                  </a:cubicBezTo>
                  <a:cubicBezTo>
                    <a:pt x="2162175" y="50800"/>
                    <a:pt x="2191808" y="49742"/>
                    <a:pt x="2209800" y="47625"/>
                  </a:cubicBezTo>
                  <a:cubicBezTo>
                    <a:pt x="2227792" y="45508"/>
                    <a:pt x="2234142" y="45508"/>
                    <a:pt x="2251075" y="41275"/>
                  </a:cubicBezTo>
                  <a:cubicBezTo>
                    <a:pt x="2268008" y="37042"/>
                    <a:pt x="2294996" y="26988"/>
                    <a:pt x="2311400" y="22225"/>
                  </a:cubicBezTo>
                  <a:cubicBezTo>
                    <a:pt x="2327804" y="17462"/>
                    <a:pt x="2336800" y="16404"/>
                    <a:pt x="2349500" y="12700"/>
                  </a:cubicBezTo>
                  <a:cubicBezTo>
                    <a:pt x="2362200" y="8996"/>
                    <a:pt x="2387600" y="0"/>
                    <a:pt x="2387600" y="0"/>
                  </a:cubicBezTo>
                </a:path>
              </a:pathLst>
            </a:cu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Freeform 141">
              <a:extLst>
                <a:ext uri="{FF2B5EF4-FFF2-40B4-BE49-F238E27FC236}">
                  <a16:creationId xmlns:a16="http://schemas.microsoft.com/office/drawing/2014/main" id="{929262BA-B6DF-D74E-AF9B-17B3303F8159}"/>
                </a:ext>
              </a:extLst>
            </p:cNvPr>
            <p:cNvSpPr/>
            <p:nvPr/>
          </p:nvSpPr>
          <p:spPr>
            <a:xfrm>
              <a:off x="6419850" y="3016250"/>
              <a:ext cx="1577975" cy="234950"/>
            </a:xfrm>
            <a:custGeom>
              <a:avLst/>
              <a:gdLst>
                <a:gd name="connsiteX0" fmla="*/ 0 w 1577975"/>
                <a:gd name="connsiteY0" fmla="*/ 234950 h 234950"/>
                <a:gd name="connsiteX1" fmla="*/ 82550 w 1577975"/>
                <a:gd name="connsiteY1" fmla="*/ 215900 h 234950"/>
                <a:gd name="connsiteX2" fmla="*/ 130175 w 1577975"/>
                <a:gd name="connsiteY2" fmla="*/ 203200 h 234950"/>
                <a:gd name="connsiteX3" fmla="*/ 203200 w 1577975"/>
                <a:gd name="connsiteY3" fmla="*/ 200025 h 234950"/>
                <a:gd name="connsiteX4" fmla="*/ 292100 w 1577975"/>
                <a:gd name="connsiteY4" fmla="*/ 180975 h 234950"/>
                <a:gd name="connsiteX5" fmla="*/ 355600 w 1577975"/>
                <a:gd name="connsiteY5" fmla="*/ 180975 h 234950"/>
                <a:gd name="connsiteX6" fmla="*/ 415925 w 1577975"/>
                <a:gd name="connsiteY6" fmla="*/ 168275 h 234950"/>
                <a:gd name="connsiteX7" fmla="*/ 454025 w 1577975"/>
                <a:gd name="connsiteY7" fmla="*/ 158750 h 234950"/>
                <a:gd name="connsiteX8" fmla="*/ 527050 w 1577975"/>
                <a:gd name="connsiteY8" fmla="*/ 149225 h 234950"/>
                <a:gd name="connsiteX9" fmla="*/ 587375 w 1577975"/>
                <a:gd name="connsiteY9" fmla="*/ 142875 h 234950"/>
                <a:gd name="connsiteX10" fmla="*/ 619125 w 1577975"/>
                <a:gd name="connsiteY10" fmla="*/ 139700 h 234950"/>
                <a:gd name="connsiteX11" fmla="*/ 692150 w 1577975"/>
                <a:gd name="connsiteY11" fmla="*/ 130175 h 234950"/>
                <a:gd name="connsiteX12" fmla="*/ 746125 w 1577975"/>
                <a:gd name="connsiteY12" fmla="*/ 120650 h 234950"/>
                <a:gd name="connsiteX13" fmla="*/ 800100 w 1577975"/>
                <a:gd name="connsiteY13" fmla="*/ 104775 h 234950"/>
                <a:gd name="connsiteX14" fmla="*/ 844550 w 1577975"/>
                <a:gd name="connsiteY14" fmla="*/ 98425 h 234950"/>
                <a:gd name="connsiteX15" fmla="*/ 917575 w 1577975"/>
                <a:gd name="connsiteY15" fmla="*/ 92075 h 234950"/>
                <a:gd name="connsiteX16" fmla="*/ 977900 w 1577975"/>
                <a:gd name="connsiteY16" fmla="*/ 82550 h 234950"/>
                <a:gd name="connsiteX17" fmla="*/ 1041400 w 1577975"/>
                <a:gd name="connsiteY17" fmla="*/ 79375 h 234950"/>
                <a:gd name="connsiteX18" fmla="*/ 1076325 w 1577975"/>
                <a:gd name="connsiteY18" fmla="*/ 69850 h 234950"/>
                <a:gd name="connsiteX19" fmla="*/ 1130300 w 1577975"/>
                <a:gd name="connsiteY19" fmla="*/ 69850 h 234950"/>
                <a:gd name="connsiteX20" fmla="*/ 1206500 w 1577975"/>
                <a:gd name="connsiteY20" fmla="*/ 47625 h 234950"/>
                <a:gd name="connsiteX21" fmla="*/ 1273175 w 1577975"/>
                <a:gd name="connsiteY21" fmla="*/ 50800 h 234950"/>
                <a:gd name="connsiteX22" fmla="*/ 1298575 w 1577975"/>
                <a:gd name="connsiteY22" fmla="*/ 34925 h 234950"/>
                <a:gd name="connsiteX23" fmla="*/ 1368425 w 1577975"/>
                <a:gd name="connsiteY23" fmla="*/ 34925 h 234950"/>
                <a:gd name="connsiteX24" fmla="*/ 1397000 w 1577975"/>
                <a:gd name="connsiteY24" fmla="*/ 15875 h 234950"/>
                <a:gd name="connsiteX25" fmla="*/ 1450975 w 1577975"/>
                <a:gd name="connsiteY25" fmla="*/ 9525 h 234950"/>
                <a:gd name="connsiteX26" fmla="*/ 1473200 w 1577975"/>
                <a:gd name="connsiteY26" fmla="*/ 6350 h 234950"/>
                <a:gd name="connsiteX27" fmla="*/ 1520825 w 1577975"/>
                <a:gd name="connsiteY27" fmla="*/ 3175 h 234950"/>
                <a:gd name="connsiteX28" fmla="*/ 1577975 w 1577975"/>
                <a:gd name="connsiteY28" fmla="*/ 0 h 234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77975" h="234950">
                  <a:moveTo>
                    <a:pt x="0" y="234950"/>
                  </a:moveTo>
                  <a:lnTo>
                    <a:pt x="82550" y="215900"/>
                  </a:lnTo>
                  <a:cubicBezTo>
                    <a:pt x="104246" y="210608"/>
                    <a:pt x="110067" y="205846"/>
                    <a:pt x="130175" y="203200"/>
                  </a:cubicBezTo>
                  <a:cubicBezTo>
                    <a:pt x="150283" y="200554"/>
                    <a:pt x="176213" y="203729"/>
                    <a:pt x="203200" y="200025"/>
                  </a:cubicBezTo>
                  <a:cubicBezTo>
                    <a:pt x="230187" y="196321"/>
                    <a:pt x="266700" y="184150"/>
                    <a:pt x="292100" y="180975"/>
                  </a:cubicBezTo>
                  <a:cubicBezTo>
                    <a:pt x="317500" y="177800"/>
                    <a:pt x="334963" y="183092"/>
                    <a:pt x="355600" y="180975"/>
                  </a:cubicBezTo>
                  <a:cubicBezTo>
                    <a:pt x="376237" y="178858"/>
                    <a:pt x="399521" y="171979"/>
                    <a:pt x="415925" y="168275"/>
                  </a:cubicBezTo>
                  <a:cubicBezTo>
                    <a:pt x="432329" y="164571"/>
                    <a:pt x="435504" y="161925"/>
                    <a:pt x="454025" y="158750"/>
                  </a:cubicBezTo>
                  <a:cubicBezTo>
                    <a:pt x="472546" y="155575"/>
                    <a:pt x="504825" y="151871"/>
                    <a:pt x="527050" y="149225"/>
                  </a:cubicBezTo>
                  <a:cubicBezTo>
                    <a:pt x="549275" y="146579"/>
                    <a:pt x="587375" y="142875"/>
                    <a:pt x="587375" y="142875"/>
                  </a:cubicBezTo>
                  <a:lnTo>
                    <a:pt x="619125" y="139700"/>
                  </a:lnTo>
                  <a:lnTo>
                    <a:pt x="692150" y="130175"/>
                  </a:lnTo>
                  <a:cubicBezTo>
                    <a:pt x="713317" y="127000"/>
                    <a:pt x="728133" y="124883"/>
                    <a:pt x="746125" y="120650"/>
                  </a:cubicBezTo>
                  <a:cubicBezTo>
                    <a:pt x="764117" y="116417"/>
                    <a:pt x="783696" y="108479"/>
                    <a:pt x="800100" y="104775"/>
                  </a:cubicBezTo>
                  <a:cubicBezTo>
                    <a:pt x="816504" y="101071"/>
                    <a:pt x="824971" y="100542"/>
                    <a:pt x="844550" y="98425"/>
                  </a:cubicBezTo>
                  <a:cubicBezTo>
                    <a:pt x="864129" y="96308"/>
                    <a:pt x="895350" y="94721"/>
                    <a:pt x="917575" y="92075"/>
                  </a:cubicBezTo>
                  <a:cubicBezTo>
                    <a:pt x="939800" y="89429"/>
                    <a:pt x="957263" y="84667"/>
                    <a:pt x="977900" y="82550"/>
                  </a:cubicBezTo>
                  <a:cubicBezTo>
                    <a:pt x="998537" y="80433"/>
                    <a:pt x="1024996" y="81492"/>
                    <a:pt x="1041400" y="79375"/>
                  </a:cubicBezTo>
                  <a:cubicBezTo>
                    <a:pt x="1057804" y="77258"/>
                    <a:pt x="1061508" y="71437"/>
                    <a:pt x="1076325" y="69850"/>
                  </a:cubicBezTo>
                  <a:cubicBezTo>
                    <a:pt x="1091142" y="68263"/>
                    <a:pt x="1108604" y="73554"/>
                    <a:pt x="1130300" y="69850"/>
                  </a:cubicBezTo>
                  <a:cubicBezTo>
                    <a:pt x="1151996" y="66146"/>
                    <a:pt x="1182688" y="50800"/>
                    <a:pt x="1206500" y="47625"/>
                  </a:cubicBezTo>
                  <a:cubicBezTo>
                    <a:pt x="1230313" y="44450"/>
                    <a:pt x="1257829" y="52917"/>
                    <a:pt x="1273175" y="50800"/>
                  </a:cubicBezTo>
                  <a:cubicBezTo>
                    <a:pt x="1288521" y="48683"/>
                    <a:pt x="1282700" y="37571"/>
                    <a:pt x="1298575" y="34925"/>
                  </a:cubicBezTo>
                  <a:cubicBezTo>
                    <a:pt x="1314450" y="32279"/>
                    <a:pt x="1352021" y="38100"/>
                    <a:pt x="1368425" y="34925"/>
                  </a:cubicBezTo>
                  <a:cubicBezTo>
                    <a:pt x="1384829" y="31750"/>
                    <a:pt x="1383242" y="20108"/>
                    <a:pt x="1397000" y="15875"/>
                  </a:cubicBezTo>
                  <a:cubicBezTo>
                    <a:pt x="1410758" y="11642"/>
                    <a:pt x="1438275" y="11112"/>
                    <a:pt x="1450975" y="9525"/>
                  </a:cubicBezTo>
                  <a:cubicBezTo>
                    <a:pt x="1463675" y="7938"/>
                    <a:pt x="1461558" y="7408"/>
                    <a:pt x="1473200" y="6350"/>
                  </a:cubicBezTo>
                  <a:cubicBezTo>
                    <a:pt x="1484842" y="5292"/>
                    <a:pt x="1520825" y="3175"/>
                    <a:pt x="1520825" y="3175"/>
                  </a:cubicBezTo>
                  <a:lnTo>
                    <a:pt x="1577975" y="0"/>
                  </a:lnTo>
                </a:path>
              </a:pathLst>
            </a:custGeom>
            <a:ln w="571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3" name="Picture 36">
            <a:extLst>
              <a:ext uri="{FF2B5EF4-FFF2-40B4-BE49-F238E27FC236}">
                <a16:creationId xmlns:a16="http://schemas.microsoft.com/office/drawing/2014/main" id="{F313F725-A17A-0444-89DA-0992BF79E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587" y="0"/>
            <a:ext cx="54664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" name="TextBox 64">
            <a:extLst>
              <a:ext uri="{FF2B5EF4-FFF2-40B4-BE49-F238E27FC236}">
                <a16:creationId xmlns:a16="http://schemas.microsoft.com/office/drawing/2014/main" id="{4FE4650A-8013-BB4B-AFD3-FD6B12BA9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28601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2014</a:t>
            </a:r>
          </a:p>
        </p:txBody>
      </p:sp>
      <p:pic>
        <p:nvPicPr>
          <p:cNvPr id="1026" name="Picture 2" descr="P-The-New-England-Journal-of-Medicine-NEJM - InfoHOST">
            <a:extLst>
              <a:ext uri="{FF2B5EF4-FFF2-40B4-BE49-F238E27FC236}">
                <a16:creationId xmlns:a16="http://schemas.microsoft.com/office/drawing/2014/main" id="{C24064AF-3A0F-F34F-94A4-BC66E9FA66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5" b="29139"/>
          <a:stretch/>
        </p:blipFill>
        <p:spPr bwMode="auto">
          <a:xfrm>
            <a:off x="6332538" y="1"/>
            <a:ext cx="5697250" cy="132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909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iangle 5">
            <a:extLst>
              <a:ext uri="{FF2B5EF4-FFF2-40B4-BE49-F238E27FC236}">
                <a16:creationId xmlns:a16="http://schemas.microsoft.com/office/drawing/2014/main" id="{FC2834A5-4FC0-3645-BAE7-0449AC1AEDA6}"/>
              </a:ext>
            </a:extLst>
          </p:cNvPr>
          <p:cNvSpPr/>
          <p:nvPr/>
        </p:nvSpPr>
        <p:spPr>
          <a:xfrm rot="10800000">
            <a:off x="1362476" y="5040797"/>
            <a:ext cx="9400478" cy="1147140"/>
          </a:xfrm>
          <a:prstGeom prst="triangle">
            <a:avLst/>
          </a:prstGeom>
          <a:gradFill flip="none" rotWithShape="1">
            <a:gsLst>
              <a:gs pos="39990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  <a:gs pos="24000">
                <a:schemeClr val="accent4">
                  <a:lumMod val="20000"/>
                  <a:lumOff val="80000"/>
                </a:schemeClr>
              </a:gs>
              <a:gs pos="54000">
                <a:schemeClr val="accent4">
                  <a:lumMod val="20000"/>
                  <a:lumOff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8FB6A4-CD64-AD4E-ADAD-BCBDBB89AF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18" y="-28039"/>
            <a:ext cx="5208486" cy="987561"/>
          </a:xfrm>
          <a:prstGeom prst="rect">
            <a:avLst/>
          </a:prstGeom>
        </p:spPr>
      </p:pic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A6BD6E15-8B3F-F34F-A272-E9E6EC5B699D}"/>
              </a:ext>
            </a:extLst>
          </p:cNvPr>
          <p:cNvSpPr/>
          <p:nvPr/>
        </p:nvSpPr>
        <p:spPr>
          <a:xfrm>
            <a:off x="1667129" y="6217961"/>
            <a:ext cx="9165382" cy="632879"/>
          </a:xfrm>
          <a:prstGeom prst="rect">
            <a:avLst/>
          </a:prstGeom>
          <a:solidFill>
            <a:srgbClr val="FFF3ED"/>
          </a:solidFill>
          <a:ln w="19050">
            <a:solidFill>
              <a:srgbClr val="A40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Primary Endpoint: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CV death, HF hospitalization, outpatient development of HF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Secondary Endpoint: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CV death or first HF hospitalization</a:t>
            </a:r>
          </a:p>
        </p:txBody>
      </p:sp>
      <p:sp>
        <p:nvSpPr>
          <p:cNvPr id="23" name="Text Box 24">
            <a:extLst>
              <a:ext uri="{FF2B5EF4-FFF2-40B4-BE49-F238E27FC236}">
                <a16:creationId xmlns:a16="http://schemas.microsoft.com/office/drawing/2014/main" id="{35AB86E6-168C-5C4F-A79F-CF23FDC35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9075" y="977920"/>
            <a:ext cx="8693850" cy="430887"/>
          </a:xfrm>
          <a:prstGeom prst="rect">
            <a:avLst/>
          </a:prstGeom>
          <a:solidFill>
            <a:srgbClr val="FFF3ED"/>
          </a:solidFill>
          <a:ln w="19050">
            <a:solidFill>
              <a:srgbClr val="A4000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AMI (0.5-7 days with LVEF ≤40% and/or pulmonary congestion)</a:t>
            </a:r>
          </a:p>
        </p:txBody>
      </p:sp>
      <p:graphicFrame>
        <p:nvGraphicFramePr>
          <p:cNvPr id="26" name="Table 5">
            <a:extLst>
              <a:ext uri="{FF2B5EF4-FFF2-40B4-BE49-F238E27FC236}">
                <a16:creationId xmlns:a16="http://schemas.microsoft.com/office/drawing/2014/main" id="{D0F41D9D-B851-0243-9E0F-D1210B65A8CE}"/>
              </a:ext>
            </a:extLst>
          </p:cNvPr>
          <p:cNvGraphicFramePr>
            <a:graphicFrameLocks noGrp="1"/>
          </p:cNvGraphicFramePr>
          <p:nvPr/>
        </p:nvGraphicFramePr>
        <p:xfrm>
          <a:off x="3808419" y="1418077"/>
          <a:ext cx="4663754" cy="1665560"/>
        </p:xfrm>
        <a:graphic>
          <a:graphicData uri="http://schemas.openxmlformats.org/drawingml/2006/table">
            <a:tbl>
              <a:tblPr>
                <a:tableStyleId>{68D230F3-CF80-4859-8CE7-A43EE81993B5}</a:tableStyleId>
              </a:tblPr>
              <a:tblGrid>
                <a:gridCol w="1899533">
                  <a:extLst>
                    <a:ext uri="{9D8B030D-6E8A-4147-A177-3AD203B41FA5}">
                      <a16:colId xmlns:a16="http://schemas.microsoft.com/office/drawing/2014/main" val="3011969224"/>
                    </a:ext>
                  </a:extLst>
                </a:gridCol>
                <a:gridCol w="2764221">
                  <a:extLst>
                    <a:ext uri="{9D8B030D-6E8A-4147-A177-3AD203B41FA5}">
                      <a16:colId xmlns:a16="http://schemas.microsoft.com/office/drawing/2014/main" val="4057815560"/>
                    </a:ext>
                  </a:extLst>
                </a:gridCol>
              </a:tblGrid>
              <a:tr h="3244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da-DK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PLUS any risk enhancer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7790428"/>
                  </a:ext>
                </a:extLst>
              </a:tr>
              <a:tr h="324440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</a:t>
                      </a:r>
                      <a:r>
                        <a:rPr lang="en-US" altLang="da-DK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≥70 years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da-DK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Atrial fibrillation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88143"/>
                  </a:ext>
                </a:extLst>
              </a:tr>
              <a:tr h="324440">
                <a:tc>
                  <a:txBody>
                    <a:bodyPr/>
                    <a:lstStyle/>
                    <a:p>
                      <a:r>
                        <a:rPr lang="en-US" altLang="da-DK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eGFR &lt;60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da-DK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LVEF &lt; 30%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452739"/>
                  </a:ext>
                </a:extLst>
              </a:tr>
              <a:tr h="3244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da-DK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da-DK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Killip class ≥III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910953"/>
                  </a:ext>
                </a:extLst>
              </a:tr>
              <a:tr h="3245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da-DK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Prior MI</a:t>
                      </a: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da-DK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STEMI without reperfusion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3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943960"/>
                  </a:ext>
                </a:extLst>
              </a:tr>
            </a:tbl>
          </a:graphicData>
        </a:graphic>
      </p:graphicFrame>
      <p:sp>
        <p:nvSpPr>
          <p:cNvPr id="27" name="Text Box 24">
            <a:extLst>
              <a:ext uri="{FF2B5EF4-FFF2-40B4-BE49-F238E27FC236}">
                <a16:creationId xmlns:a16="http://schemas.microsoft.com/office/drawing/2014/main" id="{23A677A6-8F7F-4343-8886-050FE9BBF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814" y="3871624"/>
            <a:ext cx="2368214" cy="1154162"/>
          </a:xfrm>
          <a:prstGeom prst="rect">
            <a:avLst/>
          </a:prstGeom>
          <a:solidFill>
            <a:srgbClr val="FFECED"/>
          </a:solidFill>
          <a:ln w="19050">
            <a:solidFill>
              <a:srgbClr val="A4000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Sacubitril/Valsartan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97/103 mg BID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N=2830</a:t>
            </a:r>
          </a:p>
        </p:txBody>
      </p:sp>
      <p:sp>
        <p:nvSpPr>
          <p:cNvPr id="29" name="Text Box 24">
            <a:extLst>
              <a:ext uri="{FF2B5EF4-FFF2-40B4-BE49-F238E27FC236}">
                <a16:creationId xmlns:a16="http://schemas.microsoft.com/office/drawing/2014/main" id="{CFFA6A34-03CE-9C44-829E-952146F5F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9972" y="3862200"/>
            <a:ext cx="2368214" cy="11541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Ramipril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 5 mg BID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N=2831</a:t>
            </a:r>
          </a:p>
        </p:txBody>
      </p:sp>
      <p:sp>
        <p:nvSpPr>
          <p:cNvPr id="31" name="Text Box 24">
            <a:extLst>
              <a:ext uri="{FF2B5EF4-FFF2-40B4-BE49-F238E27FC236}">
                <a16:creationId xmlns:a16="http://schemas.microsoft.com/office/drawing/2014/main" id="{5E08BC3A-F1DF-1046-A841-B39A4ACCA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515" y="3092943"/>
            <a:ext cx="4663755" cy="807913"/>
          </a:xfrm>
          <a:prstGeom prst="rect">
            <a:avLst/>
          </a:prstGeom>
          <a:solidFill>
            <a:srgbClr val="FFF3ED"/>
          </a:solidFill>
          <a:ln w="19050">
            <a:solidFill>
              <a:srgbClr val="A4000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Major Exclusions: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 HF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Clinical instability    eGFR &lt;30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216C17-31A0-E64E-9E9A-CD112D37A3FB}"/>
              </a:ext>
            </a:extLst>
          </p:cNvPr>
          <p:cNvSpPr txBox="1"/>
          <p:nvPr/>
        </p:nvSpPr>
        <p:spPr>
          <a:xfrm>
            <a:off x="3263252" y="5084990"/>
            <a:ext cx="5973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Event driven: 711 primary endpoints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522EEBA-AE87-6648-B57E-0D226537389E}"/>
              </a:ext>
            </a:extLst>
          </p:cNvPr>
          <p:cNvSpPr txBox="1"/>
          <p:nvPr/>
        </p:nvSpPr>
        <p:spPr>
          <a:xfrm>
            <a:off x="4376018" y="5435149"/>
            <a:ext cx="3373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Median follow-up: 23 months</a:t>
            </a:r>
          </a:p>
        </p:txBody>
      </p:sp>
      <p:sp>
        <p:nvSpPr>
          <p:cNvPr id="34" name="Rectangle 13">
            <a:extLst>
              <a:ext uri="{FF2B5EF4-FFF2-40B4-BE49-F238E27FC236}">
                <a16:creationId xmlns:a16="http://schemas.microsoft.com/office/drawing/2014/main" id="{01E8EACE-DBB3-0D42-AEB7-7A326CAAA1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0515" y="4033462"/>
            <a:ext cx="4663754" cy="884858"/>
          </a:xfrm>
          <a:prstGeom prst="rect">
            <a:avLst/>
          </a:prstGeom>
          <a:solidFill>
            <a:schemeClr val="accent4">
              <a:lumMod val="20000"/>
              <a:lumOff val="80000"/>
              <a:alpha val="47000"/>
            </a:schemeClr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50000"/>
              </a:spcBef>
              <a:spcAft>
                <a:spcPct val="20000"/>
              </a:spcAft>
              <a:buClr>
                <a:srgbClr val="CC0000"/>
              </a:buClr>
              <a:buSzPct val="90000"/>
              <a:buFont typeface="Wingdings" pitchFamily="2" charset="2"/>
              <a:buChar char="u"/>
              <a:defRPr sz="2600" b="1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93750" indent="-279400" eaLnBrk="0" hangingPunct="0">
              <a:spcBef>
                <a:spcPct val="15000"/>
              </a:spcBef>
              <a:buClr>
                <a:schemeClr val="tx1"/>
              </a:buClr>
              <a:buFont typeface="Tahoma" panose="020B0604030504040204" pitchFamily="34" charset="0"/>
              <a:buChar char="—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949450" indent="-609600" eaLnBrk="0" hangingPunct="0">
              <a:spcBef>
                <a:spcPct val="15000"/>
              </a:spcBef>
              <a:buClr>
                <a:schemeClr val="tx1"/>
              </a:buClr>
              <a:buFont typeface="Tahoma" panose="020B0604030504040204" pitchFamily="34" charset="0"/>
              <a:buChar char="—"/>
              <a:defRPr sz="22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2571750" indent="-508000" eaLnBrk="0" hangingPunct="0">
              <a:lnSpc>
                <a:spcPct val="95000"/>
              </a:lnSpc>
              <a:spcBef>
                <a:spcPct val="30000"/>
              </a:spcBef>
              <a:buClr>
                <a:schemeClr val="accent2"/>
              </a:buClr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3194050" indent="-508000" eaLnBrk="0" hangingPunct="0">
              <a:lnSpc>
                <a:spcPct val="95000"/>
              </a:lnSpc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3651250" indent="-50800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4108450" indent="-50800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4565650" indent="-50800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5022850" indent="-508000" eaLnBrk="0" fontAlgn="base" hangingPunct="0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da-DK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run-in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da-DK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double-blind </a:t>
            </a:r>
            <a:r>
              <a:rPr kumimoji="0" lang="en-US" altLang="da-DK" sz="2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active</a:t>
            </a:r>
            <a:r>
              <a:rPr kumimoji="0" lang="en-US" altLang="da-DK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-controlled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46D37EE-7492-B344-AB4D-4457082D783D}"/>
              </a:ext>
            </a:extLst>
          </p:cNvPr>
          <p:cNvGraphicFramePr>
            <a:graphicFrameLocks noGrp="1"/>
          </p:cNvGraphicFramePr>
          <p:nvPr/>
        </p:nvGraphicFramePr>
        <p:xfrm>
          <a:off x="3800515" y="1418077"/>
          <a:ext cx="4663754" cy="1672039"/>
        </p:xfrm>
        <a:graphic>
          <a:graphicData uri="http://schemas.openxmlformats.org/drawingml/2006/table">
            <a:tbl>
              <a:tblPr/>
              <a:tblGrid>
                <a:gridCol w="4663754">
                  <a:extLst>
                    <a:ext uri="{9D8B030D-6E8A-4147-A177-3AD203B41FA5}">
                      <a16:colId xmlns:a16="http://schemas.microsoft.com/office/drawing/2014/main" val="1372183671"/>
                    </a:ext>
                  </a:extLst>
                </a:gridCol>
              </a:tblGrid>
              <a:tr h="16720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A40001"/>
                      </a:solidFill>
                      <a:prstDash val="solid"/>
                    </a:lnL>
                    <a:lnR w="12700" cmpd="sng">
                      <a:solidFill>
                        <a:srgbClr val="A40001"/>
                      </a:solidFill>
                      <a:prstDash val="solid"/>
                    </a:lnR>
                    <a:lnT w="12700" cmpd="sng">
                      <a:solidFill>
                        <a:srgbClr val="A40001"/>
                      </a:solidFill>
                      <a:prstDash val="solid"/>
                    </a:lnT>
                    <a:lnB w="12700" cmpd="sng">
                      <a:solidFill>
                        <a:srgbClr val="A4000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8675389"/>
                  </a:ext>
                </a:extLst>
              </a:tr>
            </a:tbl>
          </a:graphicData>
        </a:graphic>
      </p:graphicFrame>
      <p:sp>
        <p:nvSpPr>
          <p:cNvPr id="37" name="Down Arrow 36">
            <a:extLst>
              <a:ext uri="{FF2B5EF4-FFF2-40B4-BE49-F238E27FC236}">
                <a16:creationId xmlns:a16="http://schemas.microsoft.com/office/drawing/2014/main" id="{072A2656-A00F-E64E-BDDB-3C7793F07AAC}"/>
              </a:ext>
            </a:extLst>
          </p:cNvPr>
          <p:cNvSpPr/>
          <p:nvPr/>
        </p:nvSpPr>
        <p:spPr>
          <a:xfrm rot="19105819">
            <a:off x="8996886" y="2418237"/>
            <a:ext cx="482684" cy="1409716"/>
          </a:xfrm>
          <a:prstGeom prst="downArrow">
            <a:avLst/>
          </a:prstGeom>
          <a:gradFill>
            <a:gsLst>
              <a:gs pos="39990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  <a:gs pos="24000">
                <a:schemeClr val="accent4">
                  <a:lumMod val="20000"/>
                  <a:lumOff val="80000"/>
                </a:schemeClr>
              </a:gs>
              <a:gs pos="54000">
                <a:schemeClr val="accent4">
                  <a:lumMod val="20000"/>
                  <a:lumOff val="80000"/>
                </a:schemeClr>
              </a:gs>
            </a:gsLst>
            <a:lin ang="162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Down Arrow 37">
            <a:extLst>
              <a:ext uri="{FF2B5EF4-FFF2-40B4-BE49-F238E27FC236}">
                <a16:creationId xmlns:a16="http://schemas.microsoft.com/office/drawing/2014/main" id="{25F33728-2354-0C49-8D0D-519AB364B9DE}"/>
              </a:ext>
            </a:extLst>
          </p:cNvPr>
          <p:cNvSpPr/>
          <p:nvPr/>
        </p:nvSpPr>
        <p:spPr>
          <a:xfrm rot="2658319">
            <a:off x="2794258" y="2471681"/>
            <a:ext cx="482684" cy="1409716"/>
          </a:xfrm>
          <a:prstGeom prst="downArrow">
            <a:avLst/>
          </a:prstGeom>
          <a:gradFill>
            <a:gsLst>
              <a:gs pos="39990">
                <a:schemeClr val="accent4">
                  <a:lumMod val="20000"/>
                  <a:lumOff val="8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  <a:gs pos="24000">
                <a:schemeClr val="accent4">
                  <a:lumMod val="20000"/>
                  <a:lumOff val="80000"/>
                </a:schemeClr>
              </a:gs>
              <a:gs pos="54000">
                <a:schemeClr val="accent4">
                  <a:lumMod val="20000"/>
                  <a:lumOff val="80000"/>
                </a:schemeClr>
              </a:gs>
            </a:gsLst>
            <a:lin ang="162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71BBBE-8E55-494C-95F8-D96F467FDB07}"/>
              </a:ext>
            </a:extLst>
          </p:cNvPr>
          <p:cNvSpPr txBox="1"/>
          <p:nvPr/>
        </p:nvSpPr>
        <p:spPr>
          <a:xfrm>
            <a:off x="22860" y="6364875"/>
            <a:ext cx="17725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ACC.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21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2F2790-B118-6C40-B3DF-7F1527D50623}"/>
              </a:ext>
            </a:extLst>
          </p:cNvPr>
          <p:cNvSpPr txBox="1"/>
          <p:nvPr/>
        </p:nvSpPr>
        <p:spPr>
          <a:xfrm>
            <a:off x="10832510" y="6355218"/>
            <a:ext cx="150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Jering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Eur J Heart Fail.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3577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4A8B52-5941-4232-AD97-76B49E92E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30" y="1290672"/>
            <a:ext cx="10515600" cy="5284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0694BA-36FA-4B1B-858D-D6357C622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800" y="282785"/>
            <a:ext cx="10071100" cy="1325563"/>
          </a:xfrm>
        </p:spPr>
        <p:txBody>
          <a:bodyPr>
            <a:normAutofit/>
          </a:bodyPr>
          <a:lstStyle/>
          <a:p>
            <a:pPr algn="ctr"/>
            <a:br>
              <a:rPr lang="en-GB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5,669 patients from 495 Sites in 41 Countries</a:t>
            </a:r>
            <a:endParaRPr lang="en-GB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281EDC-AC4A-9B48-B513-ED7C31D010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30" y="6225120"/>
            <a:ext cx="2579370" cy="6321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20AFF4-7D68-2247-9B02-6895412CC711}"/>
              </a:ext>
            </a:extLst>
          </p:cNvPr>
          <p:cNvSpPr txBox="1"/>
          <p:nvPr/>
        </p:nvSpPr>
        <p:spPr>
          <a:xfrm>
            <a:off x="22860" y="6364875"/>
            <a:ext cx="17725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ACC.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21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426E39-52D7-714C-8849-6794E2DE0028}"/>
              </a:ext>
            </a:extLst>
          </p:cNvPr>
          <p:cNvCxnSpPr>
            <a:cxnSpLocks/>
          </p:cNvCxnSpPr>
          <p:nvPr/>
        </p:nvCxnSpPr>
        <p:spPr>
          <a:xfrm>
            <a:off x="1955085" y="6461481"/>
            <a:ext cx="743021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E84EEA2D-BB75-3C4D-8B27-A171F16316CA}"/>
              </a:ext>
            </a:extLst>
          </p:cNvPr>
          <p:cNvSpPr/>
          <p:nvPr/>
        </p:nvSpPr>
        <p:spPr>
          <a:xfrm>
            <a:off x="1795371" y="6391527"/>
            <a:ext cx="159714" cy="1399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BE553A-C17C-F44F-825F-30AF3468DBA9}"/>
              </a:ext>
            </a:extLst>
          </p:cNvPr>
          <p:cNvSpPr txBox="1"/>
          <p:nvPr/>
        </p:nvSpPr>
        <p:spPr>
          <a:xfrm>
            <a:off x="1193800" y="1341596"/>
            <a:ext cx="10261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(December 9, 2016 – March 16, 2020; last follow-up on December 31, 2020)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F13EB7-9415-184B-BCAD-F2083D67B9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87" y="0"/>
            <a:ext cx="5208486" cy="98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31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303A4-8754-4946-B4FC-701E5AE33D40}"/>
              </a:ext>
            </a:extLst>
          </p:cNvPr>
          <p:cNvSpPr/>
          <p:nvPr/>
        </p:nvSpPr>
        <p:spPr>
          <a:xfrm>
            <a:off x="6148331" y="4116141"/>
            <a:ext cx="3015232" cy="5619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Vital status unknown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= 9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909ED2-7C9E-4745-B3EE-48DFFFB49C73}"/>
              </a:ext>
            </a:extLst>
          </p:cNvPr>
          <p:cNvCxnSpPr>
            <a:cxnSpLocks/>
          </p:cNvCxnSpPr>
          <p:nvPr/>
        </p:nvCxnSpPr>
        <p:spPr>
          <a:xfrm>
            <a:off x="4529268" y="2308882"/>
            <a:ext cx="3122591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941229-E7B7-5445-9E56-670AC822562F}"/>
              </a:ext>
            </a:extLst>
          </p:cNvPr>
          <p:cNvCxnSpPr>
            <a:cxnSpLocks/>
            <a:stCxn id="24" idx="2"/>
          </p:cNvCxnSpPr>
          <p:nvPr/>
        </p:nvCxnSpPr>
        <p:spPr>
          <a:xfrm>
            <a:off x="6096000" y="570964"/>
            <a:ext cx="0" cy="173791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AF4F23-2678-4545-A30C-48814A4DE7BB}"/>
              </a:ext>
            </a:extLst>
          </p:cNvPr>
          <p:cNvCxnSpPr>
            <a:cxnSpLocks/>
          </p:cNvCxnSpPr>
          <p:nvPr/>
        </p:nvCxnSpPr>
        <p:spPr>
          <a:xfrm>
            <a:off x="2595791" y="881911"/>
            <a:ext cx="710920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3600622B-BBA5-9A47-BB6E-9CC0D08BB8F3}"/>
              </a:ext>
            </a:extLst>
          </p:cNvPr>
          <p:cNvSpPr/>
          <p:nvPr/>
        </p:nvSpPr>
        <p:spPr>
          <a:xfrm>
            <a:off x="9704993" y="581429"/>
            <a:ext cx="2253925" cy="593095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Ineligible and no drug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= 4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5AC4E9-85B9-0F4B-8D80-ED2034B8FA57}"/>
              </a:ext>
            </a:extLst>
          </p:cNvPr>
          <p:cNvCxnSpPr>
            <a:cxnSpLocks/>
          </p:cNvCxnSpPr>
          <p:nvPr/>
        </p:nvCxnSpPr>
        <p:spPr>
          <a:xfrm>
            <a:off x="4529268" y="2308882"/>
            <a:ext cx="0" cy="1783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D97F8C57-725B-C149-9165-8C59557C01A4}"/>
              </a:ext>
            </a:extLst>
          </p:cNvPr>
          <p:cNvSpPr/>
          <p:nvPr/>
        </p:nvSpPr>
        <p:spPr>
          <a:xfrm>
            <a:off x="3028436" y="4119421"/>
            <a:ext cx="2987918" cy="561946"/>
          </a:xfrm>
          <a:prstGeom prst="rect">
            <a:avLst/>
          </a:prstGeom>
          <a:solidFill>
            <a:srgbClr val="A4000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Vital status unknown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= 4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EB7D51-63EE-4945-B992-2B1E4426830F}"/>
              </a:ext>
            </a:extLst>
          </p:cNvPr>
          <p:cNvCxnSpPr/>
          <p:nvPr/>
        </p:nvCxnSpPr>
        <p:spPr>
          <a:xfrm>
            <a:off x="5017839" y="3215417"/>
            <a:ext cx="0" cy="1440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B5C338-B635-CC48-8614-2156F5D22C14}"/>
              </a:ext>
            </a:extLst>
          </p:cNvPr>
          <p:cNvCxnSpPr/>
          <p:nvPr/>
        </p:nvCxnSpPr>
        <p:spPr>
          <a:xfrm>
            <a:off x="7261507" y="3215414"/>
            <a:ext cx="0" cy="1440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1A19061B-5123-8942-A3FD-AE164CC79DC9}"/>
              </a:ext>
            </a:extLst>
          </p:cNvPr>
          <p:cNvSpPr/>
          <p:nvPr/>
        </p:nvSpPr>
        <p:spPr>
          <a:xfrm>
            <a:off x="3028436" y="193324"/>
            <a:ext cx="6135128" cy="377640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5,669 Randomized</a:t>
            </a:r>
            <a:r>
              <a:rPr kumimoji="0" lang="en-GB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Patients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070B2D-46DC-1A4E-8B79-C13F9915EDA9}"/>
              </a:ext>
            </a:extLst>
          </p:cNvPr>
          <p:cNvSpPr/>
          <p:nvPr/>
        </p:nvSpPr>
        <p:spPr>
          <a:xfrm>
            <a:off x="3028436" y="2515755"/>
            <a:ext cx="2987918" cy="1310492"/>
          </a:xfrm>
          <a:prstGeom prst="rect">
            <a:avLst/>
          </a:prstGeom>
          <a:solidFill>
            <a:srgbClr val="A4000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Sacubitril/valsartan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97/103 mg bid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= 2830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61E05A-68F3-004B-8570-AF6D3A9E27CF}"/>
              </a:ext>
            </a:extLst>
          </p:cNvPr>
          <p:cNvSpPr/>
          <p:nvPr/>
        </p:nvSpPr>
        <p:spPr>
          <a:xfrm>
            <a:off x="6175646" y="2511075"/>
            <a:ext cx="2987918" cy="13104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Ramipril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mg bid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= 2831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CEF5E8E-AE70-2B48-B5B3-52199E9FA2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30" y="6225120"/>
            <a:ext cx="2579370" cy="63219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422DB47-7F28-184A-90F8-37EF847CA7DD}"/>
              </a:ext>
            </a:extLst>
          </p:cNvPr>
          <p:cNvSpPr txBox="1"/>
          <p:nvPr/>
        </p:nvSpPr>
        <p:spPr>
          <a:xfrm>
            <a:off x="22860" y="6364875"/>
            <a:ext cx="17725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ACC.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21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E9B6B20-D648-8043-A0AA-852125AAD22D}"/>
              </a:ext>
            </a:extLst>
          </p:cNvPr>
          <p:cNvCxnSpPr>
            <a:cxnSpLocks/>
          </p:cNvCxnSpPr>
          <p:nvPr/>
        </p:nvCxnSpPr>
        <p:spPr>
          <a:xfrm>
            <a:off x="7651859" y="2308882"/>
            <a:ext cx="0" cy="1899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6EE50F8-B03E-024B-BECF-6064FF8A0383}"/>
              </a:ext>
            </a:extLst>
          </p:cNvPr>
          <p:cNvCxnSpPr>
            <a:cxnSpLocks/>
          </p:cNvCxnSpPr>
          <p:nvPr/>
        </p:nvCxnSpPr>
        <p:spPr>
          <a:xfrm>
            <a:off x="7654396" y="3821567"/>
            <a:ext cx="0" cy="2994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E3D19A1-170A-3D4F-A523-E0A16789728A}"/>
              </a:ext>
            </a:extLst>
          </p:cNvPr>
          <p:cNvCxnSpPr>
            <a:cxnSpLocks/>
          </p:cNvCxnSpPr>
          <p:nvPr/>
        </p:nvCxnSpPr>
        <p:spPr>
          <a:xfrm>
            <a:off x="4529268" y="3816700"/>
            <a:ext cx="0" cy="2994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07A28E8F-C342-B243-B615-D214095AA625}"/>
              </a:ext>
            </a:extLst>
          </p:cNvPr>
          <p:cNvSpPr/>
          <p:nvPr/>
        </p:nvSpPr>
        <p:spPr>
          <a:xfrm>
            <a:off x="3022999" y="1140234"/>
            <a:ext cx="6135128" cy="91182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rgbClr val="C00000"/>
              </a:gs>
            </a:gsLst>
            <a:path path="circle">
              <a:fillToRect l="100000" t="100000"/>
            </a:path>
            <a:tileRect r="-100000" b="-10000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Validly Randomized Patients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= 5,661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88825CD-0593-9A47-A604-1C34E999F9C8}"/>
              </a:ext>
            </a:extLst>
          </p:cNvPr>
          <p:cNvSpPr/>
          <p:nvPr/>
        </p:nvSpPr>
        <p:spPr>
          <a:xfrm>
            <a:off x="341866" y="581429"/>
            <a:ext cx="2253925" cy="593095"/>
          </a:xfrm>
          <a:prstGeom prst="rect">
            <a:avLst/>
          </a:prstGeom>
          <a:solidFill>
            <a:schemeClr val="bg1">
              <a:lumMod val="6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Ineligible and no drug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 = 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B3913B9-5633-6645-8E0D-617888B37352}"/>
              </a:ext>
            </a:extLst>
          </p:cNvPr>
          <p:cNvSpPr/>
          <p:nvPr/>
        </p:nvSpPr>
        <p:spPr>
          <a:xfrm>
            <a:off x="6142894" y="4963785"/>
            <a:ext cx="3015232" cy="5619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Median duration of follow-up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 months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DAB65A4-97EE-C642-8C4B-CC0B84104A6C}"/>
              </a:ext>
            </a:extLst>
          </p:cNvPr>
          <p:cNvSpPr/>
          <p:nvPr/>
        </p:nvSpPr>
        <p:spPr>
          <a:xfrm>
            <a:off x="3022999" y="4967065"/>
            <a:ext cx="2987918" cy="561946"/>
          </a:xfrm>
          <a:prstGeom prst="rect">
            <a:avLst/>
          </a:prstGeom>
          <a:solidFill>
            <a:srgbClr val="A4000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Median duration of follow-up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 months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C85100C-7EEA-E840-98BF-A27694B8B611}"/>
              </a:ext>
            </a:extLst>
          </p:cNvPr>
          <p:cNvCxnSpPr>
            <a:cxnSpLocks/>
          </p:cNvCxnSpPr>
          <p:nvPr/>
        </p:nvCxnSpPr>
        <p:spPr>
          <a:xfrm>
            <a:off x="7648959" y="4669211"/>
            <a:ext cx="0" cy="2994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B11E723-FA3C-F241-955F-7746B5CE713E}"/>
              </a:ext>
            </a:extLst>
          </p:cNvPr>
          <p:cNvCxnSpPr>
            <a:cxnSpLocks/>
          </p:cNvCxnSpPr>
          <p:nvPr/>
        </p:nvCxnSpPr>
        <p:spPr>
          <a:xfrm>
            <a:off x="4523831" y="4664344"/>
            <a:ext cx="0" cy="2994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2FA25E82-E11E-F14B-AAB0-4309CCD1E83D}"/>
              </a:ext>
            </a:extLst>
          </p:cNvPr>
          <p:cNvSpPr/>
          <p:nvPr/>
        </p:nvSpPr>
        <p:spPr>
          <a:xfrm>
            <a:off x="6142894" y="5799649"/>
            <a:ext cx="3015232" cy="5619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Average dose (at 4 months)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3.8 (1.8) mg bid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7D54E9-5D05-F94A-91CE-E4F38CBF7CC3}"/>
              </a:ext>
            </a:extLst>
          </p:cNvPr>
          <p:cNvSpPr/>
          <p:nvPr/>
        </p:nvSpPr>
        <p:spPr>
          <a:xfrm>
            <a:off x="3022999" y="5802929"/>
            <a:ext cx="2987918" cy="561946"/>
          </a:xfrm>
          <a:prstGeom prst="rect">
            <a:avLst/>
          </a:prstGeom>
          <a:solidFill>
            <a:srgbClr val="A4000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Average dose (at 4 months)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139.2 (74.9) mg bid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E2327B7-6E48-B34B-B9B0-0CDCFE7E785C}"/>
              </a:ext>
            </a:extLst>
          </p:cNvPr>
          <p:cNvCxnSpPr>
            <a:cxnSpLocks/>
          </p:cNvCxnSpPr>
          <p:nvPr/>
        </p:nvCxnSpPr>
        <p:spPr>
          <a:xfrm>
            <a:off x="7648959" y="5505075"/>
            <a:ext cx="0" cy="2994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BEC2A0F-8265-F142-BAB9-EA069A953E9C}"/>
              </a:ext>
            </a:extLst>
          </p:cNvPr>
          <p:cNvCxnSpPr>
            <a:cxnSpLocks/>
          </p:cNvCxnSpPr>
          <p:nvPr/>
        </p:nvCxnSpPr>
        <p:spPr>
          <a:xfrm>
            <a:off x="4523831" y="5500208"/>
            <a:ext cx="0" cy="29944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567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oup 62">
            <a:extLst>
              <a:ext uri="{FF2B5EF4-FFF2-40B4-BE49-F238E27FC236}">
                <a16:creationId xmlns:a16="http://schemas.microsoft.com/office/drawing/2014/main" id="{17C20060-AFDB-CC40-AD36-A7F5FB2A6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741489"/>
              </p:ext>
            </p:extLst>
          </p:nvPr>
        </p:nvGraphicFramePr>
        <p:xfrm>
          <a:off x="788187" y="582348"/>
          <a:ext cx="10615625" cy="5642769"/>
        </p:xfrm>
        <a:graphic>
          <a:graphicData uri="http://schemas.openxmlformats.org/drawingml/2006/table">
            <a:tbl>
              <a:tblPr/>
              <a:tblGrid>
                <a:gridCol w="4805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74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Characteristic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charset="0"/>
                          <a:cs typeface="Arial" charset="0"/>
                        </a:rPr>
                        <a:t>Sacubitril/Valsartan</a:t>
                      </a:r>
                      <a:br>
                        <a:rPr kumimoji="0" lang="en-US" altLang="ja-JP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charset="0"/>
                          <a:cs typeface="Arial" charset="0"/>
                        </a:rPr>
                      </a:br>
                      <a:r>
                        <a:rPr kumimoji="0" lang="en-US" altLang="ja-JP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charset="0"/>
                          <a:cs typeface="Arial" charset="0"/>
                        </a:rPr>
                        <a:t>N = 2830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charset="0"/>
                          <a:cs typeface="Arial" charset="0"/>
                        </a:rPr>
                        <a:t>Ramipril</a:t>
                      </a:r>
                      <a:endParaRPr kumimoji="0" lang="en-US" altLang="ja-JP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Mincho" charset="0"/>
                        <a:cs typeface="Times New Roman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MS Mincho" charset="0"/>
                          <a:cs typeface="Arial" charset="0"/>
                        </a:rPr>
                        <a:t>N = 2831</a:t>
                      </a:r>
                      <a:endParaRPr kumimoji="0" lang="en-US" altLang="ja-JP" sz="2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MS PGothic" charset="0"/>
                        <a:cs typeface="MS PGothic" charset="0"/>
                      </a:endParaRP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4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Mincho" charset="0"/>
                          <a:cs typeface="MS Mincho" charset="0"/>
                        </a:rPr>
                        <a:t>Age (years), mean (SD)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64 (12)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64 (11)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Female sex (%)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23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25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Race – Asian/Black/Caucasian (%)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17 / 1 / 75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17 / 1 / 76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Prior heart failure 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excluded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excluded</a:t>
                      </a:r>
                    </a:p>
                  </a:txBody>
                  <a:tcPr marL="91455" marR="91455" marT="18284" marB="18284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9489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Prior MI (%)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16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16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827113"/>
                  </a:ext>
                </a:extLst>
              </a:tr>
              <a:tr h="439489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Prior stroke (%)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4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5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431134"/>
                  </a:ext>
                </a:extLst>
              </a:tr>
              <a:tr h="439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Hypertension (%)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65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65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29900"/>
                  </a:ext>
                </a:extLst>
              </a:tr>
              <a:tr h="4394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Diabetes (%)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43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ea typeface="MS PGothic"/>
                          <a:cs typeface="MS PGothic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42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256166"/>
                  </a:ext>
                </a:extLst>
              </a:tr>
              <a:tr h="439489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Smoking (%)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22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21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437932"/>
                  </a:ext>
                </a:extLst>
              </a:tr>
              <a:tr h="439489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Atrial fibrillation / flutter (%)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14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13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1821"/>
                  </a:ext>
                </a:extLst>
              </a:tr>
              <a:tr h="439489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eGFR (ml/min/1.73m</a:t>
                      </a:r>
                      <a:r>
                        <a:rPr kumimoji="0" lang="en-US" sz="22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2</a:t>
                      </a: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), mean (SD)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72 (22)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C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MS PGothic" charset="0"/>
                          <a:cs typeface="MS PGothic" charset="0"/>
                        </a:rPr>
                        <a:t>72 (23)</a:t>
                      </a:r>
                    </a:p>
                  </a:txBody>
                  <a:tcPr marL="91455" marR="91455" marT="18284" marB="1828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132954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6A402FCA-6F7C-C744-88C2-64936EA9D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630" y="6225120"/>
            <a:ext cx="2579370" cy="6321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03D445-969E-FF4F-8A81-DE816DD7375D}"/>
              </a:ext>
            </a:extLst>
          </p:cNvPr>
          <p:cNvSpPr txBox="1"/>
          <p:nvPr/>
        </p:nvSpPr>
        <p:spPr>
          <a:xfrm>
            <a:off x="22860" y="6364875"/>
            <a:ext cx="177251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ACC.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iragino Kaku Gothic Std W8" panose="020B0800000000000000" pitchFamily="34" charset="-128"/>
                <a:ea typeface="Hiragino Kaku Gothic Std W8" panose="020B0800000000000000" pitchFamily="34" charset="-128"/>
                <a:cs typeface="Grotesque" panose="020F0502020204030204" pitchFamily="34" charset="0"/>
              </a:rPr>
              <a:t>21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FBBE4D-9C0A-3F47-BE6B-F556554C686B}"/>
              </a:ext>
            </a:extLst>
          </p:cNvPr>
          <p:cNvCxnSpPr>
            <a:cxnSpLocks/>
          </p:cNvCxnSpPr>
          <p:nvPr/>
        </p:nvCxnSpPr>
        <p:spPr>
          <a:xfrm>
            <a:off x="1955085" y="6461481"/>
            <a:ext cx="743021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B9E71809-CD3A-9F41-941D-72CC8134205A}"/>
              </a:ext>
            </a:extLst>
          </p:cNvPr>
          <p:cNvSpPr/>
          <p:nvPr/>
        </p:nvSpPr>
        <p:spPr>
          <a:xfrm>
            <a:off x="1795371" y="6391527"/>
            <a:ext cx="159714" cy="13990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BCD1F5-29ED-F645-B1F0-22A356269E57}"/>
              </a:ext>
            </a:extLst>
          </p:cNvPr>
          <p:cNvSpPr txBox="1"/>
          <p:nvPr/>
        </p:nvSpPr>
        <p:spPr>
          <a:xfrm>
            <a:off x="3234969" y="-2223"/>
            <a:ext cx="684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Baseline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31201775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resentation 1 draft 19 (1)">
  <a:themeElements>
    <a:clrScheme name="">
      <a:dk1>
        <a:srgbClr val="C0C0C0"/>
      </a:dk1>
      <a:lt1>
        <a:srgbClr val="FFFFFF"/>
      </a:lt1>
      <a:dk2>
        <a:srgbClr val="000066"/>
      </a:dk2>
      <a:lt2>
        <a:srgbClr val="FFFF00"/>
      </a:lt2>
      <a:accent1>
        <a:srgbClr val="6699FF"/>
      </a:accent1>
      <a:accent2>
        <a:srgbClr val="FFFF00"/>
      </a:accent2>
      <a:accent3>
        <a:srgbClr val="AAAAB8"/>
      </a:accent3>
      <a:accent4>
        <a:srgbClr val="DADADA"/>
      </a:accent4>
      <a:accent5>
        <a:srgbClr val="B8CAFF"/>
      </a:accent5>
      <a:accent6>
        <a:srgbClr val="E7E700"/>
      </a:accent6>
      <a:hlink>
        <a:srgbClr val="00CC66"/>
      </a:hlink>
      <a:folHlink>
        <a:srgbClr val="FF9900"/>
      </a:folHlink>
    </a:clrScheme>
    <a:fontScheme name="Presentation 1 draft 19 (1)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2540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00"/>
        </a:solidFill>
        <a:ln w="2540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Presentation 1 draft 19 (1)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 1 draft 19 (1)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 draft 19 (1)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 draft 19 (1)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 draft 19 (1)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 draft 19 (1)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 draft 19 (1)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2813</Words>
  <Application>Microsoft Office PowerPoint</Application>
  <PresentationFormat>Widescreen</PresentationFormat>
  <Paragraphs>681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Hiragino Kaku Gothic Std W8</vt:lpstr>
      <vt:lpstr>Symbol</vt:lpstr>
      <vt:lpstr>Tahoma</vt:lpstr>
      <vt:lpstr>Times New Roman</vt:lpstr>
      <vt:lpstr>Wingdings</vt:lpstr>
      <vt:lpstr>Office Theme</vt:lpstr>
      <vt:lpstr>Custom Design</vt:lpstr>
      <vt:lpstr>1_Presentation 1 draft 19 (1)</vt:lpstr>
      <vt:lpstr>PowerPoint Presentation</vt:lpstr>
      <vt:lpstr>Disclosures</vt:lpstr>
      <vt:lpstr>All-Cause Mortality</vt:lpstr>
      <vt:lpstr>Mortality in SAVE, TRACE, AIRE, and VALIANT</vt:lpstr>
      <vt:lpstr>PowerPoint Presentation</vt:lpstr>
      <vt:lpstr>PowerPoint Presentation</vt:lpstr>
      <vt:lpstr> 5,669 patients from 495 Sites in 41 Countries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Deaths in  SAVE, AIRE, TRACE (1990s),  VALIANT (2003) and  PARADISE-MI (2021)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Jering, Karola,M.D.</dc:creator>
  <cp:lastModifiedBy>Eugene Braunwald</cp:lastModifiedBy>
  <cp:revision>16</cp:revision>
  <dcterms:created xsi:type="dcterms:W3CDTF">2021-05-03T20:27:21Z</dcterms:created>
  <dcterms:modified xsi:type="dcterms:W3CDTF">2021-05-12T19:55:14Z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1477988653</vt:i4>
  </property>
  <property fmtid="{D5CDD505-2E9C-101B-9397-08002B2CF9AE}" pid="3" name="_NewReviewCycle">
    <vt:lpwstr/>
  </property>
  <property fmtid="{D5CDD505-2E9C-101B-9397-08002B2CF9AE}" pid="4" name="_EmailSubject">
    <vt:lpwstr>ACC 2021 Interview Request – Pfeffer/Braunwald</vt:lpwstr>
  </property>
  <property fmtid="{D5CDD505-2E9C-101B-9397-08002B2CF9AE}" pid="5" name="_AuthorEmail">
    <vt:lpwstr>ksaxon@bwh.harvard.edu</vt:lpwstr>
  </property>
  <property fmtid="{D5CDD505-2E9C-101B-9397-08002B2CF9AE}" pid="6" name="_AuthorEmailDisplayName">
    <vt:lpwstr>Saxon, Kathryn A.</vt:lpwstr>
  </property>
</Properties>
</file>