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0"/>
  </p:notesMasterIdLst>
  <p:sldIdLst>
    <p:sldId id="256" r:id="rId2"/>
    <p:sldId id="279" r:id="rId3"/>
    <p:sldId id="259" r:id="rId4"/>
    <p:sldId id="258" r:id="rId5"/>
    <p:sldId id="260" r:id="rId6"/>
    <p:sldId id="261" r:id="rId7"/>
    <p:sldId id="280" r:id="rId8"/>
    <p:sldId id="262" r:id="rId9"/>
    <p:sldId id="273" r:id="rId10"/>
    <p:sldId id="266" r:id="rId11"/>
    <p:sldId id="267" r:id="rId12"/>
    <p:sldId id="265" r:id="rId13"/>
    <p:sldId id="276" r:id="rId14"/>
    <p:sldId id="274" r:id="rId15"/>
    <p:sldId id="268" r:id="rId16"/>
    <p:sldId id="275" r:id="rId17"/>
    <p:sldId id="270" r:id="rId18"/>
    <p:sldId id="283"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garet Van Horn" initials="MVH" lastIdx="66" clrIdx="0">
    <p:extLst>
      <p:ext uri="{19B8F6BF-5375-455C-9EA6-DF929625EA0E}">
        <p15:presenceInfo xmlns:p15="http://schemas.microsoft.com/office/powerpoint/2012/main" userId="Margaret Van Horn" providerId="None"/>
      </p:ext>
    </p:extLst>
  </p:cmAuthor>
  <p:cmAuthor id="2" name="Jennifer Meyering" initials="JM" lastIdx="17" clrIdx="1">
    <p:extLst>
      <p:ext uri="{19B8F6BF-5375-455C-9EA6-DF929625EA0E}">
        <p15:presenceInfo xmlns:p15="http://schemas.microsoft.com/office/powerpoint/2012/main" userId="Jennifer Meyering" providerId="None"/>
      </p:ext>
    </p:extLst>
  </p:cmAuthor>
  <p:cmAuthor id="3" name="Craig Ostroff" initials="CO" lastIdx="29" clrIdx="2">
    <p:extLst>
      <p:ext uri="{19B8F6BF-5375-455C-9EA6-DF929625EA0E}">
        <p15:presenceInfo xmlns:p15="http://schemas.microsoft.com/office/powerpoint/2012/main" userId="S::costroff@alphascientia.com::2c77afa4-c0ec-4aaa-a2fe-604e08fb13d6" providerId="AD"/>
      </p:ext>
    </p:extLst>
  </p:cmAuthor>
  <p:cmAuthor id="4" name="Unverdorben, Martin" initials="UM" lastIdx="10" clrIdx="3">
    <p:extLst>
      <p:ext uri="{19B8F6BF-5375-455C-9EA6-DF929625EA0E}">
        <p15:presenceInfo xmlns:p15="http://schemas.microsoft.com/office/powerpoint/2012/main" userId="S::MUNVERDORBEN@dsi.com::03faa8c6-ce4a-4f57-86df-ebb222b002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AFB0B2"/>
    <a:srgbClr val="FFFFFF"/>
    <a:srgbClr val="DEEA50"/>
    <a:srgbClr val="00A2C7"/>
    <a:srgbClr val="66FFFF"/>
    <a:srgbClr val="009FC3"/>
    <a:srgbClr val="0087B2"/>
    <a:srgbClr val="EEF7E5"/>
    <a:srgbClr val="81C3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3792" autoAdjust="0"/>
  </p:normalViewPr>
  <p:slideViewPr>
    <p:cSldViewPr snapToGrid="0">
      <p:cViewPr varScale="1">
        <p:scale>
          <a:sx n="114" d="100"/>
          <a:sy n="114" d="100"/>
        </p:scale>
        <p:origin x="388" y="8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297551-DD05-4C51-B0A2-D98892D14B34}" type="datetimeFigureOut">
              <a:rPr lang="en-US" smtClean="0"/>
              <a:t>8/24/2021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3A8004-E05E-49DD-AE7B-FE4C8EE17F57}" type="slidenum">
              <a:rPr lang="en-US" smtClean="0"/>
              <a:t>‹#›</a:t>
            </a:fld>
            <a:endParaRPr lang="en-US" dirty="0"/>
          </a:p>
        </p:txBody>
      </p:sp>
    </p:spTree>
    <p:extLst>
      <p:ext uri="{BB962C8B-B14F-4D97-AF65-F5344CB8AC3E}">
        <p14:creationId xmlns:p14="http://schemas.microsoft.com/office/powerpoint/2010/main" val="1137705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21-11016-Dangas-AHR-MVH_13July2021_clean_v2_withfigs.docx, pg 7-8</a:t>
            </a:r>
          </a:p>
        </p:txBody>
      </p:sp>
      <p:sp>
        <p:nvSpPr>
          <p:cNvPr id="4" name="Slide Number Placeholder 3"/>
          <p:cNvSpPr>
            <a:spLocks noGrp="1"/>
          </p:cNvSpPr>
          <p:nvPr>
            <p:ph type="sldNum" sz="quarter" idx="5"/>
          </p:nvPr>
        </p:nvSpPr>
        <p:spPr/>
        <p:txBody>
          <a:bodyPr/>
          <a:lstStyle/>
          <a:p>
            <a:fld id="{FE3A8004-E05E-49DD-AE7B-FE4C8EE17F57}" type="slidenum">
              <a:rPr lang="en-US" smtClean="0"/>
              <a:t>3</a:t>
            </a:fld>
            <a:endParaRPr lang="en-US" dirty="0"/>
          </a:p>
        </p:txBody>
      </p:sp>
    </p:spTree>
    <p:extLst>
      <p:ext uri="{BB962C8B-B14F-4D97-AF65-F5344CB8AC3E}">
        <p14:creationId xmlns:p14="http://schemas.microsoft.com/office/powerpoint/2010/main" val="304139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21-11016-Dangas Appendix_13July2021.docx, Fig S6</a:t>
            </a:r>
          </a:p>
        </p:txBody>
      </p:sp>
      <p:sp>
        <p:nvSpPr>
          <p:cNvPr id="4" name="Slide Number Placeholder 3"/>
          <p:cNvSpPr>
            <a:spLocks noGrp="1"/>
          </p:cNvSpPr>
          <p:nvPr>
            <p:ph type="sldNum" sz="quarter" idx="5"/>
          </p:nvPr>
        </p:nvSpPr>
        <p:spPr/>
        <p:txBody>
          <a:bodyPr/>
          <a:lstStyle/>
          <a:p>
            <a:fld id="{FE3A8004-E05E-49DD-AE7B-FE4C8EE17F57}" type="slidenum">
              <a:rPr lang="en-US" smtClean="0"/>
              <a:t>14</a:t>
            </a:fld>
            <a:endParaRPr lang="en-US" dirty="0"/>
          </a:p>
        </p:txBody>
      </p:sp>
    </p:spTree>
    <p:extLst>
      <p:ext uri="{BB962C8B-B14F-4D97-AF65-F5344CB8AC3E}">
        <p14:creationId xmlns:p14="http://schemas.microsoft.com/office/powerpoint/2010/main" val="1393087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21-11016-Dangas-AHR-MVH_13July2021_clean_v2_withfigs.docx, Fig 3B</a:t>
            </a:r>
          </a:p>
          <a:p>
            <a:endParaRPr lang="en-US" dirty="0"/>
          </a:p>
        </p:txBody>
      </p:sp>
      <p:sp>
        <p:nvSpPr>
          <p:cNvPr id="4" name="Slide Number Placeholder 3"/>
          <p:cNvSpPr>
            <a:spLocks noGrp="1"/>
          </p:cNvSpPr>
          <p:nvPr>
            <p:ph type="sldNum" sz="quarter" idx="5"/>
          </p:nvPr>
        </p:nvSpPr>
        <p:spPr/>
        <p:txBody>
          <a:bodyPr/>
          <a:lstStyle/>
          <a:p>
            <a:fld id="{FE3A8004-E05E-49DD-AE7B-FE4C8EE17F57}" type="slidenum">
              <a:rPr lang="en-US" smtClean="0"/>
              <a:t>15</a:t>
            </a:fld>
            <a:endParaRPr lang="en-US" dirty="0"/>
          </a:p>
        </p:txBody>
      </p:sp>
    </p:spTree>
    <p:extLst>
      <p:ext uri="{BB962C8B-B14F-4D97-AF65-F5344CB8AC3E}">
        <p14:creationId xmlns:p14="http://schemas.microsoft.com/office/powerpoint/2010/main" val="1165044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21-11016-Dangas-AHR-MVH_13July2021_clean_v2_withfigs.docx, pgs 10-11, p 12 para 2, p 13 last para</a:t>
            </a:r>
          </a:p>
        </p:txBody>
      </p:sp>
      <p:sp>
        <p:nvSpPr>
          <p:cNvPr id="4" name="Slide Number Placeholder 3"/>
          <p:cNvSpPr>
            <a:spLocks noGrp="1"/>
          </p:cNvSpPr>
          <p:nvPr>
            <p:ph type="sldNum" sz="quarter" idx="5"/>
          </p:nvPr>
        </p:nvSpPr>
        <p:spPr/>
        <p:txBody>
          <a:bodyPr/>
          <a:lstStyle/>
          <a:p>
            <a:fld id="{FE3A8004-E05E-49DD-AE7B-FE4C8EE17F57}" type="slidenum">
              <a:rPr lang="en-US" smtClean="0"/>
              <a:t>16</a:t>
            </a:fld>
            <a:endParaRPr lang="en-US" dirty="0"/>
          </a:p>
        </p:txBody>
      </p:sp>
    </p:spTree>
    <p:extLst>
      <p:ext uri="{BB962C8B-B14F-4D97-AF65-F5344CB8AC3E}">
        <p14:creationId xmlns:p14="http://schemas.microsoft.com/office/powerpoint/2010/main" val="3321438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21-11016-Dangas-AHR-MVH_13July2021_clean_v2_withfigs.docx, p 14</a:t>
            </a:r>
          </a:p>
          <a:p>
            <a:endParaRPr lang="en-US" dirty="0"/>
          </a:p>
        </p:txBody>
      </p:sp>
      <p:sp>
        <p:nvSpPr>
          <p:cNvPr id="4" name="Slide Number Placeholder 3"/>
          <p:cNvSpPr>
            <a:spLocks noGrp="1"/>
          </p:cNvSpPr>
          <p:nvPr>
            <p:ph type="sldNum" sz="quarter" idx="5"/>
          </p:nvPr>
        </p:nvSpPr>
        <p:spPr/>
        <p:txBody>
          <a:bodyPr/>
          <a:lstStyle/>
          <a:p>
            <a:fld id="{FE3A8004-E05E-49DD-AE7B-FE4C8EE17F57}" type="slidenum">
              <a:rPr lang="en-US" smtClean="0"/>
              <a:t>17</a:t>
            </a:fld>
            <a:endParaRPr lang="en-US" dirty="0"/>
          </a:p>
        </p:txBody>
      </p:sp>
    </p:spTree>
    <p:extLst>
      <p:ext uri="{BB962C8B-B14F-4D97-AF65-F5344CB8AC3E}">
        <p14:creationId xmlns:p14="http://schemas.microsoft.com/office/powerpoint/2010/main" val="156458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ENVISAGE Topline Results Master Deck_11July2021, slide 3</a:t>
            </a:r>
          </a:p>
        </p:txBody>
      </p:sp>
      <p:sp>
        <p:nvSpPr>
          <p:cNvPr id="4" name="Slide Number Placeholder 3"/>
          <p:cNvSpPr>
            <a:spLocks noGrp="1"/>
          </p:cNvSpPr>
          <p:nvPr>
            <p:ph type="sldNum" sz="quarter" idx="5"/>
          </p:nvPr>
        </p:nvSpPr>
        <p:spPr/>
        <p:txBody>
          <a:bodyPr/>
          <a:lstStyle/>
          <a:p>
            <a:fld id="{FE3A8004-E05E-49DD-AE7B-FE4C8EE17F57}" type="slidenum">
              <a:rPr lang="en-US" smtClean="0"/>
              <a:t>4</a:t>
            </a:fld>
            <a:endParaRPr lang="en-US" dirty="0"/>
          </a:p>
        </p:txBody>
      </p:sp>
    </p:spTree>
    <p:extLst>
      <p:ext uri="{BB962C8B-B14F-4D97-AF65-F5344CB8AC3E}">
        <p14:creationId xmlns:p14="http://schemas.microsoft.com/office/powerpoint/2010/main" val="2871698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21-11016-Dangas Appendix_13July2021.docx, Fig S1 and pgs 21-22</a:t>
            </a:r>
          </a:p>
          <a:p>
            <a:endParaRPr lang="en-US" dirty="0"/>
          </a:p>
        </p:txBody>
      </p:sp>
      <p:sp>
        <p:nvSpPr>
          <p:cNvPr id="4" name="Slide Number Placeholder 3"/>
          <p:cNvSpPr>
            <a:spLocks noGrp="1"/>
          </p:cNvSpPr>
          <p:nvPr>
            <p:ph type="sldNum" sz="quarter" idx="5"/>
          </p:nvPr>
        </p:nvSpPr>
        <p:spPr/>
        <p:txBody>
          <a:bodyPr/>
          <a:lstStyle/>
          <a:p>
            <a:fld id="{FE3A8004-E05E-49DD-AE7B-FE4C8EE17F57}" type="slidenum">
              <a:rPr lang="en-US" smtClean="0"/>
              <a:t>5</a:t>
            </a:fld>
            <a:endParaRPr lang="en-US" dirty="0"/>
          </a:p>
        </p:txBody>
      </p:sp>
    </p:spTree>
    <p:extLst>
      <p:ext uri="{BB962C8B-B14F-4D97-AF65-F5344CB8AC3E}">
        <p14:creationId xmlns:p14="http://schemas.microsoft.com/office/powerpoint/2010/main" val="2981819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21-11016-Dangas-AHR-MVH_13July2021_clean_v2_withfigs.docx, Fig 1</a:t>
            </a:r>
          </a:p>
          <a:p>
            <a:endParaRPr lang="en-US" dirty="0"/>
          </a:p>
        </p:txBody>
      </p:sp>
      <p:sp>
        <p:nvSpPr>
          <p:cNvPr id="4" name="Slide Number Placeholder 3"/>
          <p:cNvSpPr>
            <a:spLocks noGrp="1"/>
          </p:cNvSpPr>
          <p:nvPr>
            <p:ph type="sldNum" sz="quarter" idx="5"/>
          </p:nvPr>
        </p:nvSpPr>
        <p:spPr/>
        <p:txBody>
          <a:bodyPr/>
          <a:lstStyle/>
          <a:p>
            <a:fld id="{FE3A8004-E05E-49DD-AE7B-FE4C8EE17F57}" type="slidenum">
              <a:rPr lang="en-US" smtClean="0"/>
              <a:t>6</a:t>
            </a:fld>
            <a:endParaRPr lang="en-US" dirty="0"/>
          </a:p>
        </p:txBody>
      </p:sp>
    </p:spTree>
    <p:extLst>
      <p:ext uri="{BB962C8B-B14F-4D97-AF65-F5344CB8AC3E}">
        <p14:creationId xmlns:p14="http://schemas.microsoft.com/office/powerpoint/2010/main" val="585704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21-11016-Dangas-AHR-MVH_13July2021_clean_v2_withfigs.docx, Table 1</a:t>
            </a:r>
          </a:p>
        </p:txBody>
      </p:sp>
      <p:sp>
        <p:nvSpPr>
          <p:cNvPr id="4" name="Slide Number Placeholder 3"/>
          <p:cNvSpPr>
            <a:spLocks noGrp="1"/>
          </p:cNvSpPr>
          <p:nvPr>
            <p:ph type="sldNum" sz="quarter" idx="5"/>
          </p:nvPr>
        </p:nvSpPr>
        <p:spPr/>
        <p:txBody>
          <a:bodyPr/>
          <a:lstStyle/>
          <a:p>
            <a:fld id="{FE3A8004-E05E-49DD-AE7B-FE4C8EE17F57}" type="slidenum">
              <a:rPr lang="en-US" smtClean="0"/>
              <a:t>8</a:t>
            </a:fld>
            <a:endParaRPr lang="en-US" dirty="0"/>
          </a:p>
        </p:txBody>
      </p:sp>
    </p:spTree>
    <p:extLst>
      <p:ext uri="{BB962C8B-B14F-4D97-AF65-F5344CB8AC3E}">
        <p14:creationId xmlns:p14="http://schemas.microsoft.com/office/powerpoint/2010/main" val="2500998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21-11016-Dangas-AHR-MVH_13July2021_clean_v2_withfigs.docx, pg 9-10 trial population, pg 11 para 1 </a:t>
            </a:r>
          </a:p>
        </p:txBody>
      </p:sp>
      <p:sp>
        <p:nvSpPr>
          <p:cNvPr id="4" name="Slide Number Placeholder 3"/>
          <p:cNvSpPr>
            <a:spLocks noGrp="1"/>
          </p:cNvSpPr>
          <p:nvPr>
            <p:ph type="sldNum" sz="quarter" idx="5"/>
          </p:nvPr>
        </p:nvSpPr>
        <p:spPr/>
        <p:txBody>
          <a:bodyPr/>
          <a:lstStyle/>
          <a:p>
            <a:fld id="{FE3A8004-E05E-49DD-AE7B-FE4C8EE17F57}" type="slidenum">
              <a:rPr lang="en-US" smtClean="0"/>
              <a:t>9</a:t>
            </a:fld>
            <a:endParaRPr lang="en-US" dirty="0"/>
          </a:p>
        </p:txBody>
      </p:sp>
    </p:spTree>
    <p:extLst>
      <p:ext uri="{BB962C8B-B14F-4D97-AF65-F5344CB8AC3E}">
        <p14:creationId xmlns:p14="http://schemas.microsoft.com/office/powerpoint/2010/main" val="2490803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21-11016-Dangas-AHR-MVH_13July2021_clean_v2_withfigs.docx, Fig 2</a:t>
            </a:r>
          </a:p>
          <a:p>
            <a:endParaRPr lang="en-US" dirty="0"/>
          </a:p>
        </p:txBody>
      </p:sp>
      <p:sp>
        <p:nvSpPr>
          <p:cNvPr id="4" name="Slide Number Placeholder 3"/>
          <p:cNvSpPr>
            <a:spLocks noGrp="1"/>
          </p:cNvSpPr>
          <p:nvPr>
            <p:ph type="sldNum" sz="quarter" idx="5"/>
          </p:nvPr>
        </p:nvSpPr>
        <p:spPr/>
        <p:txBody>
          <a:bodyPr/>
          <a:lstStyle/>
          <a:p>
            <a:fld id="{FE3A8004-E05E-49DD-AE7B-FE4C8EE17F57}" type="slidenum">
              <a:rPr lang="en-US" smtClean="0"/>
              <a:t>10</a:t>
            </a:fld>
            <a:endParaRPr lang="en-US" dirty="0"/>
          </a:p>
        </p:txBody>
      </p:sp>
    </p:spTree>
    <p:extLst>
      <p:ext uri="{BB962C8B-B14F-4D97-AF65-F5344CB8AC3E}">
        <p14:creationId xmlns:p14="http://schemas.microsoft.com/office/powerpoint/2010/main" val="2798968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21-11016-Dangas-AHR-MVH_13July2021_clean_v2_withfigs.docx, Fig 2</a:t>
            </a:r>
          </a:p>
          <a:p>
            <a:endParaRPr lang="en-US" dirty="0"/>
          </a:p>
        </p:txBody>
      </p:sp>
      <p:sp>
        <p:nvSpPr>
          <p:cNvPr id="4" name="Slide Number Placeholder 3"/>
          <p:cNvSpPr>
            <a:spLocks noGrp="1"/>
          </p:cNvSpPr>
          <p:nvPr>
            <p:ph type="sldNum" sz="quarter" idx="5"/>
          </p:nvPr>
        </p:nvSpPr>
        <p:spPr/>
        <p:txBody>
          <a:bodyPr/>
          <a:lstStyle/>
          <a:p>
            <a:fld id="{FE3A8004-E05E-49DD-AE7B-FE4C8EE17F57}" type="slidenum">
              <a:rPr lang="en-US" smtClean="0"/>
              <a:t>11</a:t>
            </a:fld>
            <a:endParaRPr lang="en-US" dirty="0"/>
          </a:p>
        </p:txBody>
      </p:sp>
    </p:spTree>
    <p:extLst>
      <p:ext uri="{BB962C8B-B14F-4D97-AF65-F5344CB8AC3E}">
        <p14:creationId xmlns:p14="http://schemas.microsoft.com/office/powerpoint/2010/main" val="2742952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21-11016-Dangas-AHR-MVH_13July2021_clean_v2_withfigs.docx, Table 2</a:t>
            </a:r>
          </a:p>
          <a:p>
            <a:endParaRPr lang="en-US" dirty="0"/>
          </a:p>
        </p:txBody>
      </p:sp>
      <p:sp>
        <p:nvSpPr>
          <p:cNvPr id="4" name="Slide Number Placeholder 3"/>
          <p:cNvSpPr>
            <a:spLocks noGrp="1"/>
          </p:cNvSpPr>
          <p:nvPr>
            <p:ph type="sldNum" sz="quarter" idx="5"/>
          </p:nvPr>
        </p:nvSpPr>
        <p:spPr/>
        <p:txBody>
          <a:bodyPr/>
          <a:lstStyle/>
          <a:p>
            <a:fld id="{FE3A8004-E05E-49DD-AE7B-FE4C8EE17F57}" type="slidenum">
              <a:rPr lang="en-US" smtClean="0"/>
              <a:t>13</a:t>
            </a:fld>
            <a:endParaRPr lang="en-US" dirty="0"/>
          </a:p>
        </p:txBody>
      </p:sp>
    </p:spTree>
    <p:extLst>
      <p:ext uri="{BB962C8B-B14F-4D97-AF65-F5344CB8AC3E}">
        <p14:creationId xmlns:p14="http://schemas.microsoft.com/office/powerpoint/2010/main" val="2300145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9949E-85C1-4664-92B2-1E2237186A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535183D8-6A41-4E5D-A059-1522398B62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6FDB5408-74A7-4856-9463-33F756586BE6}"/>
              </a:ext>
            </a:extLst>
          </p:cNvPr>
          <p:cNvSpPr>
            <a:spLocks noGrp="1"/>
          </p:cNvSpPr>
          <p:nvPr>
            <p:ph type="dt" sz="half" idx="10"/>
          </p:nvPr>
        </p:nvSpPr>
        <p:spPr/>
        <p:txBody>
          <a:bodyPr/>
          <a:lstStyle/>
          <a:p>
            <a:fld id="{58AF4327-5D1B-42B1-A9A4-20BF3AB4531A}" type="datetimeFigureOut">
              <a:rPr lang="fr-FR" smtClean="0"/>
              <a:t>24/08/2021</a:t>
            </a:fld>
            <a:endParaRPr lang="fr-FR" dirty="0"/>
          </a:p>
        </p:txBody>
      </p:sp>
      <p:sp>
        <p:nvSpPr>
          <p:cNvPr id="5" name="Footer Placeholder 4">
            <a:extLst>
              <a:ext uri="{FF2B5EF4-FFF2-40B4-BE49-F238E27FC236}">
                <a16:creationId xmlns:a16="http://schemas.microsoft.com/office/drawing/2014/main" id="{2CE9E71A-9578-4933-A4BE-C224C5836A78}"/>
              </a:ext>
            </a:extLst>
          </p:cNvPr>
          <p:cNvSpPr>
            <a:spLocks noGrp="1"/>
          </p:cNvSpPr>
          <p:nvPr>
            <p:ph type="ftr" sz="quarter" idx="11"/>
          </p:nvPr>
        </p:nvSpPr>
        <p:spPr/>
        <p:txBody>
          <a:bodyPr/>
          <a:lstStyle/>
          <a:p>
            <a:endParaRPr lang="fr-FR" dirty="0"/>
          </a:p>
        </p:txBody>
      </p:sp>
      <p:sp>
        <p:nvSpPr>
          <p:cNvPr id="6" name="Slide Number Placeholder 5">
            <a:extLst>
              <a:ext uri="{FF2B5EF4-FFF2-40B4-BE49-F238E27FC236}">
                <a16:creationId xmlns:a16="http://schemas.microsoft.com/office/drawing/2014/main" id="{FD1A120C-9877-433C-B250-1BF033301953}"/>
              </a:ext>
            </a:extLst>
          </p:cNvPr>
          <p:cNvSpPr>
            <a:spLocks noGrp="1"/>
          </p:cNvSpPr>
          <p:nvPr>
            <p:ph type="sldNum" sz="quarter" idx="12"/>
          </p:nvPr>
        </p:nvSpPr>
        <p:spPr/>
        <p:txBody>
          <a:bodyPr/>
          <a:lstStyle/>
          <a:p>
            <a:fld id="{86F6635D-D4CA-4476-8694-5460DC766D49}" type="slidenum">
              <a:rPr lang="fr-FR" smtClean="0"/>
              <a:t>‹#›</a:t>
            </a:fld>
            <a:endParaRPr lang="fr-FR" dirty="0"/>
          </a:p>
        </p:txBody>
      </p:sp>
    </p:spTree>
    <p:extLst>
      <p:ext uri="{BB962C8B-B14F-4D97-AF65-F5344CB8AC3E}">
        <p14:creationId xmlns:p14="http://schemas.microsoft.com/office/powerpoint/2010/main" val="272871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EBE88-68B1-4B1B-BD95-86B37EA24786}"/>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0165A9BC-9B15-4ACE-B7D2-7ED5DDECE4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EC1D55D1-C3CF-4A0F-A1AF-5F4A931843A8}"/>
              </a:ext>
            </a:extLst>
          </p:cNvPr>
          <p:cNvSpPr>
            <a:spLocks noGrp="1"/>
          </p:cNvSpPr>
          <p:nvPr>
            <p:ph type="dt" sz="half" idx="10"/>
          </p:nvPr>
        </p:nvSpPr>
        <p:spPr/>
        <p:txBody>
          <a:bodyPr/>
          <a:lstStyle/>
          <a:p>
            <a:fld id="{58AF4327-5D1B-42B1-A9A4-20BF3AB4531A}" type="datetimeFigureOut">
              <a:rPr lang="fr-FR" smtClean="0"/>
              <a:t>24/08/2021</a:t>
            </a:fld>
            <a:endParaRPr lang="fr-FR" dirty="0"/>
          </a:p>
        </p:txBody>
      </p:sp>
      <p:sp>
        <p:nvSpPr>
          <p:cNvPr id="5" name="Footer Placeholder 4">
            <a:extLst>
              <a:ext uri="{FF2B5EF4-FFF2-40B4-BE49-F238E27FC236}">
                <a16:creationId xmlns:a16="http://schemas.microsoft.com/office/drawing/2014/main" id="{38319B48-52E1-4CDF-8AC0-C475056C8527}"/>
              </a:ext>
            </a:extLst>
          </p:cNvPr>
          <p:cNvSpPr>
            <a:spLocks noGrp="1"/>
          </p:cNvSpPr>
          <p:nvPr>
            <p:ph type="ftr" sz="quarter" idx="11"/>
          </p:nvPr>
        </p:nvSpPr>
        <p:spPr/>
        <p:txBody>
          <a:bodyPr/>
          <a:lstStyle/>
          <a:p>
            <a:endParaRPr lang="fr-FR" dirty="0"/>
          </a:p>
        </p:txBody>
      </p:sp>
      <p:sp>
        <p:nvSpPr>
          <p:cNvPr id="6" name="Slide Number Placeholder 5">
            <a:extLst>
              <a:ext uri="{FF2B5EF4-FFF2-40B4-BE49-F238E27FC236}">
                <a16:creationId xmlns:a16="http://schemas.microsoft.com/office/drawing/2014/main" id="{366AB09D-2305-4305-86C1-2B534F7E0C75}"/>
              </a:ext>
            </a:extLst>
          </p:cNvPr>
          <p:cNvSpPr>
            <a:spLocks noGrp="1"/>
          </p:cNvSpPr>
          <p:nvPr>
            <p:ph type="sldNum" sz="quarter" idx="12"/>
          </p:nvPr>
        </p:nvSpPr>
        <p:spPr/>
        <p:txBody>
          <a:bodyPr/>
          <a:lstStyle/>
          <a:p>
            <a:fld id="{86F6635D-D4CA-4476-8694-5460DC766D49}" type="slidenum">
              <a:rPr lang="fr-FR" smtClean="0"/>
              <a:t>‹#›</a:t>
            </a:fld>
            <a:endParaRPr lang="fr-FR" dirty="0"/>
          </a:p>
        </p:txBody>
      </p:sp>
    </p:spTree>
    <p:extLst>
      <p:ext uri="{BB962C8B-B14F-4D97-AF65-F5344CB8AC3E}">
        <p14:creationId xmlns:p14="http://schemas.microsoft.com/office/powerpoint/2010/main" val="1230313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18F8AB-C65C-4E06-9991-267B1CBFC2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A3879628-5454-444D-9F7C-1488B19E21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52C0C54C-B123-4FA1-BCAE-078A9D25FC7E}"/>
              </a:ext>
            </a:extLst>
          </p:cNvPr>
          <p:cNvSpPr>
            <a:spLocks noGrp="1"/>
          </p:cNvSpPr>
          <p:nvPr>
            <p:ph type="dt" sz="half" idx="10"/>
          </p:nvPr>
        </p:nvSpPr>
        <p:spPr/>
        <p:txBody>
          <a:bodyPr/>
          <a:lstStyle/>
          <a:p>
            <a:fld id="{58AF4327-5D1B-42B1-A9A4-20BF3AB4531A}" type="datetimeFigureOut">
              <a:rPr lang="fr-FR" smtClean="0"/>
              <a:t>24/08/2021</a:t>
            </a:fld>
            <a:endParaRPr lang="fr-FR" dirty="0"/>
          </a:p>
        </p:txBody>
      </p:sp>
      <p:sp>
        <p:nvSpPr>
          <p:cNvPr id="5" name="Footer Placeholder 4">
            <a:extLst>
              <a:ext uri="{FF2B5EF4-FFF2-40B4-BE49-F238E27FC236}">
                <a16:creationId xmlns:a16="http://schemas.microsoft.com/office/drawing/2014/main" id="{F31FE69B-4211-49DE-8840-23C92156DA13}"/>
              </a:ext>
            </a:extLst>
          </p:cNvPr>
          <p:cNvSpPr>
            <a:spLocks noGrp="1"/>
          </p:cNvSpPr>
          <p:nvPr>
            <p:ph type="ftr" sz="quarter" idx="11"/>
          </p:nvPr>
        </p:nvSpPr>
        <p:spPr/>
        <p:txBody>
          <a:bodyPr/>
          <a:lstStyle/>
          <a:p>
            <a:endParaRPr lang="fr-FR" dirty="0"/>
          </a:p>
        </p:txBody>
      </p:sp>
      <p:sp>
        <p:nvSpPr>
          <p:cNvPr id="6" name="Slide Number Placeholder 5">
            <a:extLst>
              <a:ext uri="{FF2B5EF4-FFF2-40B4-BE49-F238E27FC236}">
                <a16:creationId xmlns:a16="http://schemas.microsoft.com/office/drawing/2014/main" id="{59F85D2E-D156-4D4A-ABD2-79B6742FB288}"/>
              </a:ext>
            </a:extLst>
          </p:cNvPr>
          <p:cNvSpPr>
            <a:spLocks noGrp="1"/>
          </p:cNvSpPr>
          <p:nvPr>
            <p:ph type="sldNum" sz="quarter" idx="12"/>
          </p:nvPr>
        </p:nvSpPr>
        <p:spPr/>
        <p:txBody>
          <a:bodyPr/>
          <a:lstStyle/>
          <a:p>
            <a:fld id="{86F6635D-D4CA-4476-8694-5460DC766D49}" type="slidenum">
              <a:rPr lang="fr-FR" smtClean="0"/>
              <a:t>‹#›</a:t>
            </a:fld>
            <a:endParaRPr lang="fr-FR" dirty="0"/>
          </a:p>
        </p:txBody>
      </p:sp>
    </p:spTree>
    <p:extLst>
      <p:ext uri="{BB962C8B-B14F-4D97-AF65-F5344CB8AC3E}">
        <p14:creationId xmlns:p14="http://schemas.microsoft.com/office/powerpoint/2010/main" val="1205241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B2AD-E580-4628-A03C-BD8176159F3A}"/>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21E3AB35-AB32-46EC-95E3-97BB17DA1F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A61982FD-8917-4674-AC0B-8C312AA984EA}"/>
              </a:ext>
            </a:extLst>
          </p:cNvPr>
          <p:cNvSpPr>
            <a:spLocks noGrp="1"/>
          </p:cNvSpPr>
          <p:nvPr>
            <p:ph type="dt" sz="half" idx="10"/>
          </p:nvPr>
        </p:nvSpPr>
        <p:spPr/>
        <p:txBody>
          <a:bodyPr/>
          <a:lstStyle/>
          <a:p>
            <a:fld id="{58AF4327-5D1B-42B1-A9A4-20BF3AB4531A}" type="datetimeFigureOut">
              <a:rPr lang="fr-FR" smtClean="0"/>
              <a:t>24/08/2021</a:t>
            </a:fld>
            <a:endParaRPr lang="fr-FR" dirty="0"/>
          </a:p>
        </p:txBody>
      </p:sp>
      <p:sp>
        <p:nvSpPr>
          <p:cNvPr id="5" name="Footer Placeholder 4">
            <a:extLst>
              <a:ext uri="{FF2B5EF4-FFF2-40B4-BE49-F238E27FC236}">
                <a16:creationId xmlns:a16="http://schemas.microsoft.com/office/drawing/2014/main" id="{988B8208-2F14-4353-89F6-3385BF479166}"/>
              </a:ext>
            </a:extLst>
          </p:cNvPr>
          <p:cNvSpPr>
            <a:spLocks noGrp="1"/>
          </p:cNvSpPr>
          <p:nvPr>
            <p:ph type="ftr" sz="quarter" idx="11"/>
          </p:nvPr>
        </p:nvSpPr>
        <p:spPr/>
        <p:txBody>
          <a:bodyPr/>
          <a:lstStyle/>
          <a:p>
            <a:endParaRPr lang="fr-FR" dirty="0"/>
          </a:p>
        </p:txBody>
      </p:sp>
      <p:sp>
        <p:nvSpPr>
          <p:cNvPr id="6" name="Slide Number Placeholder 5">
            <a:extLst>
              <a:ext uri="{FF2B5EF4-FFF2-40B4-BE49-F238E27FC236}">
                <a16:creationId xmlns:a16="http://schemas.microsoft.com/office/drawing/2014/main" id="{525C4E2F-BF07-4E8F-AC92-A4CA579D5A44}"/>
              </a:ext>
            </a:extLst>
          </p:cNvPr>
          <p:cNvSpPr>
            <a:spLocks noGrp="1"/>
          </p:cNvSpPr>
          <p:nvPr>
            <p:ph type="sldNum" sz="quarter" idx="12"/>
          </p:nvPr>
        </p:nvSpPr>
        <p:spPr/>
        <p:txBody>
          <a:bodyPr/>
          <a:lstStyle/>
          <a:p>
            <a:fld id="{86F6635D-D4CA-4476-8694-5460DC766D49}" type="slidenum">
              <a:rPr lang="fr-FR" smtClean="0"/>
              <a:t>‹#›</a:t>
            </a:fld>
            <a:endParaRPr lang="fr-FR" dirty="0"/>
          </a:p>
        </p:txBody>
      </p:sp>
    </p:spTree>
    <p:extLst>
      <p:ext uri="{BB962C8B-B14F-4D97-AF65-F5344CB8AC3E}">
        <p14:creationId xmlns:p14="http://schemas.microsoft.com/office/powerpoint/2010/main" val="3778276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D344C-2B18-445F-B0F2-89A0A58EFF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89219005-2487-4EAC-93F8-2454663220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F776B0-802D-4FBB-8909-179E05740CC9}"/>
              </a:ext>
            </a:extLst>
          </p:cNvPr>
          <p:cNvSpPr>
            <a:spLocks noGrp="1"/>
          </p:cNvSpPr>
          <p:nvPr>
            <p:ph type="dt" sz="half" idx="10"/>
          </p:nvPr>
        </p:nvSpPr>
        <p:spPr/>
        <p:txBody>
          <a:bodyPr/>
          <a:lstStyle/>
          <a:p>
            <a:fld id="{58AF4327-5D1B-42B1-A9A4-20BF3AB4531A}" type="datetimeFigureOut">
              <a:rPr lang="fr-FR" smtClean="0"/>
              <a:t>24/08/2021</a:t>
            </a:fld>
            <a:endParaRPr lang="fr-FR" dirty="0"/>
          </a:p>
        </p:txBody>
      </p:sp>
      <p:sp>
        <p:nvSpPr>
          <p:cNvPr id="5" name="Footer Placeholder 4">
            <a:extLst>
              <a:ext uri="{FF2B5EF4-FFF2-40B4-BE49-F238E27FC236}">
                <a16:creationId xmlns:a16="http://schemas.microsoft.com/office/drawing/2014/main" id="{0BAFB756-8F08-4839-B2F6-7F4E03D4E04C}"/>
              </a:ext>
            </a:extLst>
          </p:cNvPr>
          <p:cNvSpPr>
            <a:spLocks noGrp="1"/>
          </p:cNvSpPr>
          <p:nvPr>
            <p:ph type="ftr" sz="quarter" idx="11"/>
          </p:nvPr>
        </p:nvSpPr>
        <p:spPr/>
        <p:txBody>
          <a:bodyPr/>
          <a:lstStyle/>
          <a:p>
            <a:endParaRPr lang="fr-FR" dirty="0"/>
          </a:p>
        </p:txBody>
      </p:sp>
      <p:sp>
        <p:nvSpPr>
          <p:cNvPr id="6" name="Slide Number Placeholder 5">
            <a:extLst>
              <a:ext uri="{FF2B5EF4-FFF2-40B4-BE49-F238E27FC236}">
                <a16:creationId xmlns:a16="http://schemas.microsoft.com/office/drawing/2014/main" id="{CD84D6AC-877A-4EFE-B2E7-D286D012816B}"/>
              </a:ext>
            </a:extLst>
          </p:cNvPr>
          <p:cNvSpPr>
            <a:spLocks noGrp="1"/>
          </p:cNvSpPr>
          <p:nvPr>
            <p:ph type="sldNum" sz="quarter" idx="12"/>
          </p:nvPr>
        </p:nvSpPr>
        <p:spPr/>
        <p:txBody>
          <a:bodyPr/>
          <a:lstStyle/>
          <a:p>
            <a:fld id="{86F6635D-D4CA-4476-8694-5460DC766D49}" type="slidenum">
              <a:rPr lang="fr-FR" smtClean="0"/>
              <a:t>‹#›</a:t>
            </a:fld>
            <a:endParaRPr lang="fr-FR" dirty="0"/>
          </a:p>
        </p:txBody>
      </p:sp>
    </p:spTree>
    <p:extLst>
      <p:ext uri="{BB962C8B-B14F-4D97-AF65-F5344CB8AC3E}">
        <p14:creationId xmlns:p14="http://schemas.microsoft.com/office/powerpoint/2010/main" val="1037665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A1600-E3FA-41BD-A065-AE0603B8771B}"/>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34ED706B-96CB-41FD-B592-990A03F905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95DA2470-33DF-4929-9F54-82A2A1C15C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F473894E-4C22-4B0A-B92D-3045D329A5F2}"/>
              </a:ext>
            </a:extLst>
          </p:cNvPr>
          <p:cNvSpPr>
            <a:spLocks noGrp="1"/>
          </p:cNvSpPr>
          <p:nvPr>
            <p:ph type="dt" sz="half" idx="10"/>
          </p:nvPr>
        </p:nvSpPr>
        <p:spPr/>
        <p:txBody>
          <a:bodyPr/>
          <a:lstStyle/>
          <a:p>
            <a:fld id="{58AF4327-5D1B-42B1-A9A4-20BF3AB4531A}" type="datetimeFigureOut">
              <a:rPr lang="fr-FR" smtClean="0"/>
              <a:t>24/08/2021</a:t>
            </a:fld>
            <a:endParaRPr lang="fr-FR" dirty="0"/>
          </a:p>
        </p:txBody>
      </p:sp>
      <p:sp>
        <p:nvSpPr>
          <p:cNvPr id="6" name="Footer Placeholder 5">
            <a:extLst>
              <a:ext uri="{FF2B5EF4-FFF2-40B4-BE49-F238E27FC236}">
                <a16:creationId xmlns:a16="http://schemas.microsoft.com/office/drawing/2014/main" id="{D7052630-B86D-46F8-8599-9F8956B914BE}"/>
              </a:ext>
            </a:extLst>
          </p:cNvPr>
          <p:cNvSpPr>
            <a:spLocks noGrp="1"/>
          </p:cNvSpPr>
          <p:nvPr>
            <p:ph type="ftr" sz="quarter" idx="11"/>
          </p:nvPr>
        </p:nvSpPr>
        <p:spPr/>
        <p:txBody>
          <a:bodyPr/>
          <a:lstStyle/>
          <a:p>
            <a:endParaRPr lang="fr-FR" dirty="0"/>
          </a:p>
        </p:txBody>
      </p:sp>
      <p:sp>
        <p:nvSpPr>
          <p:cNvPr id="7" name="Slide Number Placeholder 6">
            <a:extLst>
              <a:ext uri="{FF2B5EF4-FFF2-40B4-BE49-F238E27FC236}">
                <a16:creationId xmlns:a16="http://schemas.microsoft.com/office/drawing/2014/main" id="{58DCF1ED-0970-4A3A-833F-673DDB41C049}"/>
              </a:ext>
            </a:extLst>
          </p:cNvPr>
          <p:cNvSpPr>
            <a:spLocks noGrp="1"/>
          </p:cNvSpPr>
          <p:nvPr>
            <p:ph type="sldNum" sz="quarter" idx="12"/>
          </p:nvPr>
        </p:nvSpPr>
        <p:spPr/>
        <p:txBody>
          <a:bodyPr/>
          <a:lstStyle/>
          <a:p>
            <a:fld id="{86F6635D-D4CA-4476-8694-5460DC766D49}" type="slidenum">
              <a:rPr lang="fr-FR" smtClean="0"/>
              <a:t>‹#›</a:t>
            </a:fld>
            <a:endParaRPr lang="fr-FR" dirty="0"/>
          </a:p>
        </p:txBody>
      </p:sp>
    </p:spTree>
    <p:extLst>
      <p:ext uri="{BB962C8B-B14F-4D97-AF65-F5344CB8AC3E}">
        <p14:creationId xmlns:p14="http://schemas.microsoft.com/office/powerpoint/2010/main" val="690897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4924A-AA34-484A-9136-1B347F33ECF8}"/>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66D10BAA-4CC2-4FE6-9249-54D241572F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7C888D-447E-4035-BE0A-54B83B34C5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FABF5652-0E46-4822-AFB5-F329F38F9C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75FEAC-EED5-4E00-BD36-B256B44D58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FA4D2D0C-B3B3-434F-96A4-88D33F72D77D}"/>
              </a:ext>
            </a:extLst>
          </p:cNvPr>
          <p:cNvSpPr>
            <a:spLocks noGrp="1"/>
          </p:cNvSpPr>
          <p:nvPr>
            <p:ph type="dt" sz="half" idx="10"/>
          </p:nvPr>
        </p:nvSpPr>
        <p:spPr/>
        <p:txBody>
          <a:bodyPr/>
          <a:lstStyle/>
          <a:p>
            <a:fld id="{58AF4327-5D1B-42B1-A9A4-20BF3AB4531A}" type="datetimeFigureOut">
              <a:rPr lang="fr-FR" smtClean="0"/>
              <a:t>24/08/2021</a:t>
            </a:fld>
            <a:endParaRPr lang="fr-FR" dirty="0"/>
          </a:p>
        </p:txBody>
      </p:sp>
      <p:sp>
        <p:nvSpPr>
          <p:cNvPr id="8" name="Footer Placeholder 7">
            <a:extLst>
              <a:ext uri="{FF2B5EF4-FFF2-40B4-BE49-F238E27FC236}">
                <a16:creationId xmlns:a16="http://schemas.microsoft.com/office/drawing/2014/main" id="{0BEBD034-EC2A-4315-BCD2-0CD3A16E0B2A}"/>
              </a:ext>
            </a:extLst>
          </p:cNvPr>
          <p:cNvSpPr>
            <a:spLocks noGrp="1"/>
          </p:cNvSpPr>
          <p:nvPr>
            <p:ph type="ftr" sz="quarter" idx="11"/>
          </p:nvPr>
        </p:nvSpPr>
        <p:spPr/>
        <p:txBody>
          <a:bodyPr/>
          <a:lstStyle/>
          <a:p>
            <a:endParaRPr lang="fr-FR" dirty="0"/>
          </a:p>
        </p:txBody>
      </p:sp>
      <p:sp>
        <p:nvSpPr>
          <p:cNvPr id="9" name="Slide Number Placeholder 8">
            <a:extLst>
              <a:ext uri="{FF2B5EF4-FFF2-40B4-BE49-F238E27FC236}">
                <a16:creationId xmlns:a16="http://schemas.microsoft.com/office/drawing/2014/main" id="{32F42D72-A419-46A4-B19C-26E39B06F034}"/>
              </a:ext>
            </a:extLst>
          </p:cNvPr>
          <p:cNvSpPr>
            <a:spLocks noGrp="1"/>
          </p:cNvSpPr>
          <p:nvPr>
            <p:ph type="sldNum" sz="quarter" idx="12"/>
          </p:nvPr>
        </p:nvSpPr>
        <p:spPr/>
        <p:txBody>
          <a:bodyPr/>
          <a:lstStyle/>
          <a:p>
            <a:fld id="{86F6635D-D4CA-4476-8694-5460DC766D49}" type="slidenum">
              <a:rPr lang="fr-FR" smtClean="0"/>
              <a:t>‹#›</a:t>
            </a:fld>
            <a:endParaRPr lang="fr-FR" dirty="0"/>
          </a:p>
        </p:txBody>
      </p:sp>
    </p:spTree>
    <p:extLst>
      <p:ext uri="{BB962C8B-B14F-4D97-AF65-F5344CB8AC3E}">
        <p14:creationId xmlns:p14="http://schemas.microsoft.com/office/powerpoint/2010/main" val="839117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97DD9-4FCB-4A98-BB06-1883BD6ECB57}"/>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E1F81BC5-6D9E-4756-BA30-88C70AA83560}"/>
              </a:ext>
            </a:extLst>
          </p:cNvPr>
          <p:cNvSpPr>
            <a:spLocks noGrp="1"/>
          </p:cNvSpPr>
          <p:nvPr>
            <p:ph type="dt" sz="half" idx="10"/>
          </p:nvPr>
        </p:nvSpPr>
        <p:spPr/>
        <p:txBody>
          <a:bodyPr/>
          <a:lstStyle/>
          <a:p>
            <a:fld id="{58AF4327-5D1B-42B1-A9A4-20BF3AB4531A}" type="datetimeFigureOut">
              <a:rPr lang="fr-FR" smtClean="0"/>
              <a:t>24/08/2021</a:t>
            </a:fld>
            <a:endParaRPr lang="fr-FR" dirty="0"/>
          </a:p>
        </p:txBody>
      </p:sp>
      <p:sp>
        <p:nvSpPr>
          <p:cNvPr id="4" name="Footer Placeholder 3">
            <a:extLst>
              <a:ext uri="{FF2B5EF4-FFF2-40B4-BE49-F238E27FC236}">
                <a16:creationId xmlns:a16="http://schemas.microsoft.com/office/drawing/2014/main" id="{F734475E-1F29-42A6-9C2B-FB66DAC3B9F2}"/>
              </a:ext>
            </a:extLst>
          </p:cNvPr>
          <p:cNvSpPr>
            <a:spLocks noGrp="1"/>
          </p:cNvSpPr>
          <p:nvPr>
            <p:ph type="ftr" sz="quarter" idx="11"/>
          </p:nvPr>
        </p:nvSpPr>
        <p:spPr/>
        <p:txBody>
          <a:bodyPr/>
          <a:lstStyle/>
          <a:p>
            <a:endParaRPr lang="fr-FR" dirty="0"/>
          </a:p>
        </p:txBody>
      </p:sp>
      <p:sp>
        <p:nvSpPr>
          <p:cNvPr id="5" name="Slide Number Placeholder 4">
            <a:extLst>
              <a:ext uri="{FF2B5EF4-FFF2-40B4-BE49-F238E27FC236}">
                <a16:creationId xmlns:a16="http://schemas.microsoft.com/office/drawing/2014/main" id="{0F0100DE-3E87-450B-BFF7-E6FD714B45B5}"/>
              </a:ext>
            </a:extLst>
          </p:cNvPr>
          <p:cNvSpPr>
            <a:spLocks noGrp="1"/>
          </p:cNvSpPr>
          <p:nvPr>
            <p:ph type="sldNum" sz="quarter" idx="12"/>
          </p:nvPr>
        </p:nvSpPr>
        <p:spPr/>
        <p:txBody>
          <a:bodyPr/>
          <a:lstStyle/>
          <a:p>
            <a:fld id="{86F6635D-D4CA-4476-8694-5460DC766D49}" type="slidenum">
              <a:rPr lang="fr-FR" smtClean="0"/>
              <a:t>‹#›</a:t>
            </a:fld>
            <a:endParaRPr lang="fr-FR" dirty="0"/>
          </a:p>
        </p:txBody>
      </p:sp>
    </p:spTree>
    <p:extLst>
      <p:ext uri="{BB962C8B-B14F-4D97-AF65-F5344CB8AC3E}">
        <p14:creationId xmlns:p14="http://schemas.microsoft.com/office/powerpoint/2010/main" val="3442794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542E40-19AF-4708-AB14-75FB102846C6}"/>
              </a:ext>
            </a:extLst>
          </p:cNvPr>
          <p:cNvSpPr>
            <a:spLocks noGrp="1"/>
          </p:cNvSpPr>
          <p:nvPr>
            <p:ph type="dt" sz="half" idx="10"/>
          </p:nvPr>
        </p:nvSpPr>
        <p:spPr/>
        <p:txBody>
          <a:bodyPr/>
          <a:lstStyle/>
          <a:p>
            <a:fld id="{58AF4327-5D1B-42B1-A9A4-20BF3AB4531A}" type="datetimeFigureOut">
              <a:rPr lang="fr-FR" smtClean="0"/>
              <a:t>24/08/2021</a:t>
            </a:fld>
            <a:endParaRPr lang="fr-FR" dirty="0"/>
          </a:p>
        </p:txBody>
      </p:sp>
      <p:sp>
        <p:nvSpPr>
          <p:cNvPr id="3" name="Footer Placeholder 2">
            <a:extLst>
              <a:ext uri="{FF2B5EF4-FFF2-40B4-BE49-F238E27FC236}">
                <a16:creationId xmlns:a16="http://schemas.microsoft.com/office/drawing/2014/main" id="{B849D4F8-F5F3-4573-A2F8-71BAA832FF76}"/>
              </a:ext>
            </a:extLst>
          </p:cNvPr>
          <p:cNvSpPr>
            <a:spLocks noGrp="1"/>
          </p:cNvSpPr>
          <p:nvPr>
            <p:ph type="ftr" sz="quarter" idx="11"/>
          </p:nvPr>
        </p:nvSpPr>
        <p:spPr/>
        <p:txBody>
          <a:bodyPr/>
          <a:lstStyle/>
          <a:p>
            <a:endParaRPr lang="fr-FR" dirty="0"/>
          </a:p>
        </p:txBody>
      </p:sp>
      <p:sp>
        <p:nvSpPr>
          <p:cNvPr id="4" name="Slide Number Placeholder 3">
            <a:extLst>
              <a:ext uri="{FF2B5EF4-FFF2-40B4-BE49-F238E27FC236}">
                <a16:creationId xmlns:a16="http://schemas.microsoft.com/office/drawing/2014/main" id="{C73243CC-1D14-4940-A4F0-D99162562583}"/>
              </a:ext>
            </a:extLst>
          </p:cNvPr>
          <p:cNvSpPr>
            <a:spLocks noGrp="1"/>
          </p:cNvSpPr>
          <p:nvPr>
            <p:ph type="sldNum" sz="quarter" idx="12"/>
          </p:nvPr>
        </p:nvSpPr>
        <p:spPr/>
        <p:txBody>
          <a:bodyPr/>
          <a:lstStyle/>
          <a:p>
            <a:fld id="{86F6635D-D4CA-4476-8694-5460DC766D49}" type="slidenum">
              <a:rPr lang="fr-FR" smtClean="0"/>
              <a:t>‹#›</a:t>
            </a:fld>
            <a:endParaRPr lang="fr-FR" dirty="0"/>
          </a:p>
        </p:txBody>
      </p:sp>
    </p:spTree>
    <p:extLst>
      <p:ext uri="{BB962C8B-B14F-4D97-AF65-F5344CB8AC3E}">
        <p14:creationId xmlns:p14="http://schemas.microsoft.com/office/powerpoint/2010/main" val="1454250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5AA86-9D85-4D5C-B337-ACCB38A859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022E631A-2304-4BD2-BAD7-04814E7A56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A8698094-9CD0-43AD-9142-3A91726F65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773D03-C49F-4F5D-8DDF-A9E54F8AB7CA}"/>
              </a:ext>
            </a:extLst>
          </p:cNvPr>
          <p:cNvSpPr>
            <a:spLocks noGrp="1"/>
          </p:cNvSpPr>
          <p:nvPr>
            <p:ph type="dt" sz="half" idx="10"/>
          </p:nvPr>
        </p:nvSpPr>
        <p:spPr/>
        <p:txBody>
          <a:bodyPr/>
          <a:lstStyle/>
          <a:p>
            <a:fld id="{58AF4327-5D1B-42B1-A9A4-20BF3AB4531A}" type="datetimeFigureOut">
              <a:rPr lang="fr-FR" smtClean="0"/>
              <a:t>24/08/2021</a:t>
            </a:fld>
            <a:endParaRPr lang="fr-FR" dirty="0"/>
          </a:p>
        </p:txBody>
      </p:sp>
      <p:sp>
        <p:nvSpPr>
          <p:cNvPr id="6" name="Footer Placeholder 5">
            <a:extLst>
              <a:ext uri="{FF2B5EF4-FFF2-40B4-BE49-F238E27FC236}">
                <a16:creationId xmlns:a16="http://schemas.microsoft.com/office/drawing/2014/main" id="{6D2D63FB-6741-4E4E-B4A3-8BC33DD4ADB0}"/>
              </a:ext>
            </a:extLst>
          </p:cNvPr>
          <p:cNvSpPr>
            <a:spLocks noGrp="1"/>
          </p:cNvSpPr>
          <p:nvPr>
            <p:ph type="ftr" sz="quarter" idx="11"/>
          </p:nvPr>
        </p:nvSpPr>
        <p:spPr/>
        <p:txBody>
          <a:bodyPr/>
          <a:lstStyle/>
          <a:p>
            <a:endParaRPr lang="fr-FR" dirty="0"/>
          </a:p>
        </p:txBody>
      </p:sp>
      <p:sp>
        <p:nvSpPr>
          <p:cNvPr id="7" name="Slide Number Placeholder 6">
            <a:extLst>
              <a:ext uri="{FF2B5EF4-FFF2-40B4-BE49-F238E27FC236}">
                <a16:creationId xmlns:a16="http://schemas.microsoft.com/office/drawing/2014/main" id="{64F25F6D-25A3-4B43-847A-5ED43BA7BD19}"/>
              </a:ext>
            </a:extLst>
          </p:cNvPr>
          <p:cNvSpPr>
            <a:spLocks noGrp="1"/>
          </p:cNvSpPr>
          <p:nvPr>
            <p:ph type="sldNum" sz="quarter" idx="12"/>
          </p:nvPr>
        </p:nvSpPr>
        <p:spPr/>
        <p:txBody>
          <a:bodyPr/>
          <a:lstStyle/>
          <a:p>
            <a:fld id="{86F6635D-D4CA-4476-8694-5460DC766D49}" type="slidenum">
              <a:rPr lang="fr-FR" smtClean="0"/>
              <a:t>‹#›</a:t>
            </a:fld>
            <a:endParaRPr lang="fr-FR" dirty="0"/>
          </a:p>
        </p:txBody>
      </p:sp>
    </p:spTree>
    <p:extLst>
      <p:ext uri="{BB962C8B-B14F-4D97-AF65-F5344CB8AC3E}">
        <p14:creationId xmlns:p14="http://schemas.microsoft.com/office/powerpoint/2010/main" val="969695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3CF96-A096-4285-94F5-95D1E28B91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EBE97A75-5D0A-4FC5-A79F-ACB0B905B1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Text Placeholder 3">
            <a:extLst>
              <a:ext uri="{FF2B5EF4-FFF2-40B4-BE49-F238E27FC236}">
                <a16:creationId xmlns:a16="http://schemas.microsoft.com/office/drawing/2014/main" id="{078FA21E-4FAE-4576-B9D1-91A4FCCF32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97F65D-8D1A-49FD-82CA-E4C603444D0F}"/>
              </a:ext>
            </a:extLst>
          </p:cNvPr>
          <p:cNvSpPr>
            <a:spLocks noGrp="1"/>
          </p:cNvSpPr>
          <p:nvPr>
            <p:ph type="dt" sz="half" idx="10"/>
          </p:nvPr>
        </p:nvSpPr>
        <p:spPr/>
        <p:txBody>
          <a:bodyPr/>
          <a:lstStyle/>
          <a:p>
            <a:fld id="{58AF4327-5D1B-42B1-A9A4-20BF3AB4531A}" type="datetimeFigureOut">
              <a:rPr lang="fr-FR" smtClean="0"/>
              <a:t>24/08/2021</a:t>
            </a:fld>
            <a:endParaRPr lang="fr-FR" dirty="0"/>
          </a:p>
        </p:txBody>
      </p:sp>
      <p:sp>
        <p:nvSpPr>
          <p:cNvPr id="6" name="Footer Placeholder 5">
            <a:extLst>
              <a:ext uri="{FF2B5EF4-FFF2-40B4-BE49-F238E27FC236}">
                <a16:creationId xmlns:a16="http://schemas.microsoft.com/office/drawing/2014/main" id="{BF5670F0-86E5-4D38-B62F-98BE1D1B9587}"/>
              </a:ext>
            </a:extLst>
          </p:cNvPr>
          <p:cNvSpPr>
            <a:spLocks noGrp="1"/>
          </p:cNvSpPr>
          <p:nvPr>
            <p:ph type="ftr" sz="quarter" idx="11"/>
          </p:nvPr>
        </p:nvSpPr>
        <p:spPr/>
        <p:txBody>
          <a:bodyPr/>
          <a:lstStyle/>
          <a:p>
            <a:endParaRPr lang="fr-FR" dirty="0"/>
          </a:p>
        </p:txBody>
      </p:sp>
      <p:sp>
        <p:nvSpPr>
          <p:cNvPr id="7" name="Slide Number Placeholder 6">
            <a:extLst>
              <a:ext uri="{FF2B5EF4-FFF2-40B4-BE49-F238E27FC236}">
                <a16:creationId xmlns:a16="http://schemas.microsoft.com/office/drawing/2014/main" id="{04F7F4AD-8614-4084-B937-0E5D951AA7BB}"/>
              </a:ext>
            </a:extLst>
          </p:cNvPr>
          <p:cNvSpPr>
            <a:spLocks noGrp="1"/>
          </p:cNvSpPr>
          <p:nvPr>
            <p:ph type="sldNum" sz="quarter" idx="12"/>
          </p:nvPr>
        </p:nvSpPr>
        <p:spPr/>
        <p:txBody>
          <a:bodyPr/>
          <a:lstStyle/>
          <a:p>
            <a:fld id="{86F6635D-D4CA-4476-8694-5460DC766D49}" type="slidenum">
              <a:rPr lang="fr-FR" smtClean="0"/>
              <a:t>‹#›</a:t>
            </a:fld>
            <a:endParaRPr lang="fr-FR" dirty="0"/>
          </a:p>
        </p:txBody>
      </p:sp>
    </p:spTree>
    <p:extLst>
      <p:ext uri="{BB962C8B-B14F-4D97-AF65-F5344CB8AC3E}">
        <p14:creationId xmlns:p14="http://schemas.microsoft.com/office/powerpoint/2010/main" val="4238450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1AA9869E-3654-456F-A662-9BD1894B5D9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F8534051-F02D-466B-A056-CDFE2D0858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A638EAA7-B176-4A91-A028-5AF854941A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2A3AB32B-4949-4930-9A45-B3D6894EC9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AF4327-5D1B-42B1-A9A4-20BF3AB4531A}" type="datetimeFigureOut">
              <a:rPr lang="fr-FR" smtClean="0"/>
              <a:t>24/08/2021</a:t>
            </a:fld>
            <a:endParaRPr lang="fr-FR" dirty="0"/>
          </a:p>
        </p:txBody>
      </p:sp>
      <p:sp>
        <p:nvSpPr>
          <p:cNvPr id="5" name="Footer Placeholder 4">
            <a:extLst>
              <a:ext uri="{FF2B5EF4-FFF2-40B4-BE49-F238E27FC236}">
                <a16:creationId xmlns:a16="http://schemas.microsoft.com/office/drawing/2014/main" id="{E6428948-AD5C-445E-9F3E-EAB47A0C6A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Slide Number Placeholder 5">
            <a:extLst>
              <a:ext uri="{FF2B5EF4-FFF2-40B4-BE49-F238E27FC236}">
                <a16:creationId xmlns:a16="http://schemas.microsoft.com/office/drawing/2014/main" id="{99147DCD-6431-4C2C-B087-BBFD77ED96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6635D-D4CA-4476-8694-5460DC766D49}" type="slidenum">
              <a:rPr lang="fr-FR" smtClean="0"/>
              <a:t>‹#›</a:t>
            </a:fld>
            <a:endParaRPr lang="fr-FR" dirty="0"/>
          </a:p>
        </p:txBody>
      </p:sp>
      <p:pic>
        <p:nvPicPr>
          <p:cNvPr id="13" name="Picture 12" descr="A picture containing graphical user interface&#10;&#10;Description automatically generated">
            <a:extLst>
              <a:ext uri="{FF2B5EF4-FFF2-40B4-BE49-F238E27FC236}">
                <a16:creationId xmlns:a16="http://schemas.microsoft.com/office/drawing/2014/main" id="{7DBD6B5F-E689-44BB-B940-A315641D89E1}"/>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21268" t="86616" r="55647"/>
          <a:stretch/>
        </p:blipFill>
        <p:spPr>
          <a:xfrm>
            <a:off x="8996387" y="507251"/>
            <a:ext cx="2814613" cy="917883"/>
          </a:xfrm>
          <a:prstGeom prst="rect">
            <a:avLst/>
          </a:prstGeom>
        </p:spPr>
      </p:pic>
      <p:pic>
        <p:nvPicPr>
          <p:cNvPr id="15" name="Picture 14">
            <a:extLst>
              <a:ext uri="{FF2B5EF4-FFF2-40B4-BE49-F238E27FC236}">
                <a16:creationId xmlns:a16="http://schemas.microsoft.com/office/drawing/2014/main" id="{F0FB78EC-22F7-40D4-9D56-D09B14C169B4}"/>
              </a:ext>
            </a:extLst>
          </p:cNvPr>
          <p:cNvPicPr>
            <a:picLocks noChangeAspect="1"/>
          </p:cNvPicPr>
          <p:nvPr userDrawn="1"/>
        </p:nvPicPr>
        <p:blipFill>
          <a:blip r:embed="rId14"/>
          <a:stretch>
            <a:fillRect/>
          </a:stretch>
        </p:blipFill>
        <p:spPr>
          <a:xfrm>
            <a:off x="9478410" y="259125"/>
            <a:ext cx="2332590" cy="514144"/>
          </a:xfrm>
          <a:prstGeom prst="rect">
            <a:avLst/>
          </a:prstGeom>
        </p:spPr>
      </p:pic>
    </p:spTree>
    <p:extLst>
      <p:ext uri="{BB962C8B-B14F-4D97-AF65-F5344CB8AC3E}">
        <p14:creationId xmlns:p14="http://schemas.microsoft.com/office/powerpoint/2010/main" val="1411707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8.t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16B80-9DC5-411A-AE22-12D675DA30F7}"/>
              </a:ext>
            </a:extLst>
          </p:cNvPr>
          <p:cNvSpPr>
            <a:spLocks noGrp="1"/>
          </p:cNvSpPr>
          <p:nvPr>
            <p:ph type="ctrTitle"/>
          </p:nvPr>
        </p:nvSpPr>
        <p:spPr>
          <a:xfrm>
            <a:off x="352840" y="1186111"/>
            <a:ext cx="11111123" cy="2184311"/>
          </a:xfrm>
        </p:spPr>
        <p:txBody>
          <a:bodyPr anchor="t">
            <a:noAutofit/>
          </a:bodyPr>
          <a:lstStyle/>
          <a:p>
            <a:pPr algn="l"/>
            <a:r>
              <a:rPr lang="en-US" sz="4200" b="1" dirty="0">
                <a:solidFill>
                  <a:srgbClr val="0087B2"/>
                </a:solidFill>
                <a:latin typeface="Arial" panose="020B0604020202020204" pitchFamily="34" charset="0"/>
                <a:cs typeface="Arial" panose="020B0604020202020204" pitchFamily="34" charset="0"/>
              </a:rPr>
              <a:t>Edoxaban Versus Vitamin K Antagonists After Transcatheter Aortic Valve Implantation in Patients with Atrial Fibrillation – The ENVISAGE-TAVI AF Trial</a:t>
            </a:r>
          </a:p>
        </p:txBody>
      </p:sp>
      <p:sp>
        <p:nvSpPr>
          <p:cNvPr id="3" name="Subtitle 2">
            <a:extLst>
              <a:ext uri="{FF2B5EF4-FFF2-40B4-BE49-F238E27FC236}">
                <a16:creationId xmlns:a16="http://schemas.microsoft.com/office/drawing/2014/main" id="{850EE90C-D5DF-4235-A9D9-746BB3D13FC4}"/>
              </a:ext>
            </a:extLst>
          </p:cNvPr>
          <p:cNvSpPr>
            <a:spLocks noGrp="1"/>
          </p:cNvSpPr>
          <p:nvPr>
            <p:ph type="subTitle" idx="1"/>
          </p:nvPr>
        </p:nvSpPr>
        <p:spPr>
          <a:xfrm>
            <a:off x="352840" y="3706540"/>
            <a:ext cx="11518685" cy="2242638"/>
          </a:xfrm>
        </p:spPr>
        <p:txBody>
          <a:bodyPr anchor="ctr">
            <a:noAutofit/>
          </a:bodyPr>
          <a:lstStyle/>
          <a:p>
            <a:pPr algn="l">
              <a:lnSpc>
                <a:spcPct val="100000"/>
              </a:lnSpc>
              <a:spcBef>
                <a:spcPts val="0"/>
              </a:spcBef>
            </a:pPr>
            <a:r>
              <a:rPr lang="de-DE" sz="2000" dirty="0">
                <a:latin typeface="Arial" panose="020B0604020202020204" pitchFamily="34" charset="0"/>
                <a:cs typeface="Arial" panose="020B0604020202020204" pitchFamily="34" charset="0"/>
              </a:rPr>
              <a:t>George D. Dangas, MD, PhD</a:t>
            </a:r>
            <a:r>
              <a:rPr lang="en-US" sz="2000" baseline="30000" dirty="0">
                <a:latin typeface="Arial" panose="020B0604020202020204" pitchFamily="34" charset="0"/>
                <a:cs typeface="Arial" panose="020B0604020202020204" pitchFamily="34" charset="0"/>
              </a:rPr>
              <a:t> </a:t>
            </a:r>
          </a:p>
          <a:p>
            <a:pPr algn="l">
              <a:lnSpc>
                <a:spcPct val="100000"/>
              </a:lnSpc>
              <a:spcBef>
                <a:spcPts val="0"/>
              </a:spcBef>
              <a:spcAft>
                <a:spcPts val="1200"/>
              </a:spcAft>
            </a:pPr>
            <a:r>
              <a:rPr lang="en-US" sz="2000" dirty="0">
                <a:latin typeface="Arial" panose="020B0604020202020204" pitchFamily="34" charset="0"/>
                <a:cs typeface="Arial" panose="020B0604020202020204" pitchFamily="34" charset="0"/>
              </a:rPr>
              <a:t>for the ENVISAGE-TAVI AF Investigators</a:t>
            </a:r>
          </a:p>
          <a:p>
            <a:pPr algn="l">
              <a:spcBef>
                <a:spcPts val="1200"/>
              </a:spcBef>
              <a:spcAft>
                <a:spcPts val="1200"/>
              </a:spcAft>
            </a:pPr>
            <a:r>
              <a:rPr lang="en-US" sz="1400" dirty="0">
                <a:latin typeface="Arial" panose="020B0604020202020204" pitchFamily="34" charset="0"/>
                <a:cs typeface="Arial" panose="020B0604020202020204" pitchFamily="34" charset="0"/>
              </a:rPr>
              <a:t>Zena and Michael A. Wiener Cardiovascular Institute, Mount Sinai Hospital, New York, NY, USA; National and Kapodistrian University of Athens, School of Medicine, Athens, Greece</a:t>
            </a:r>
          </a:p>
        </p:txBody>
      </p:sp>
    </p:spTree>
    <p:extLst>
      <p:ext uri="{BB962C8B-B14F-4D97-AF65-F5344CB8AC3E}">
        <p14:creationId xmlns:p14="http://schemas.microsoft.com/office/powerpoint/2010/main" val="3723631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2C3411A-F769-4638-A20A-D7889544B143}"/>
              </a:ext>
            </a:extLst>
          </p:cNvPr>
          <p:cNvSpPr txBox="1">
            <a:spLocks/>
          </p:cNvSpPr>
          <p:nvPr/>
        </p:nvSpPr>
        <p:spPr>
          <a:xfrm>
            <a:off x="369449" y="459612"/>
            <a:ext cx="9377183" cy="13255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3600" b="1" dirty="0">
                <a:solidFill>
                  <a:srgbClr val="0087B2"/>
                </a:solidFill>
                <a:latin typeface="Arial" panose="020B0604020202020204" pitchFamily="34" charset="0"/>
                <a:cs typeface="Arial" panose="020B0604020202020204" pitchFamily="34" charset="0"/>
              </a:rPr>
              <a:t>Primary efficacy and safety outcomes</a:t>
            </a:r>
          </a:p>
        </p:txBody>
      </p:sp>
      <p:sp>
        <p:nvSpPr>
          <p:cNvPr id="10" name="TextBox 9">
            <a:extLst>
              <a:ext uri="{FF2B5EF4-FFF2-40B4-BE49-F238E27FC236}">
                <a16:creationId xmlns:a16="http://schemas.microsoft.com/office/drawing/2014/main" id="{AC522225-CC40-4EF3-8338-E9C43B1A7848}"/>
              </a:ext>
            </a:extLst>
          </p:cNvPr>
          <p:cNvSpPr txBox="1"/>
          <p:nvPr/>
        </p:nvSpPr>
        <p:spPr>
          <a:xfrm>
            <a:off x="369450" y="5922228"/>
            <a:ext cx="11455048" cy="313932"/>
          </a:xfrm>
          <a:prstGeom prst="rect">
            <a:avLst/>
          </a:prstGeom>
          <a:noFill/>
        </p:spPr>
        <p:txBody>
          <a:bodyPr wrap="square" rtlCol="0" anchor="b">
            <a:spAutoFit/>
          </a:bodyPr>
          <a:lstStyle/>
          <a:p>
            <a:pPr>
              <a:lnSpc>
                <a:spcPct val="90000"/>
              </a:lnSpc>
            </a:pPr>
            <a:r>
              <a:rPr lang="en-US" sz="800" dirty="0">
                <a:latin typeface="Arial" panose="020B0604020202020204" pitchFamily="34" charset="0"/>
                <a:cs typeface="Arial" panose="020B0604020202020204" pitchFamily="34" charset="0"/>
              </a:rPr>
              <a:t>*Noninferiority P-value</a:t>
            </a:r>
          </a:p>
          <a:p>
            <a:pPr>
              <a:lnSpc>
                <a:spcPct val="90000"/>
              </a:lnSpc>
            </a:pPr>
            <a:r>
              <a:rPr lang="en-US" sz="800" dirty="0">
                <a:latin typeface="Arial" panose="020B0604020202020204" pitchFamily="34" charset="0"/>
                <a:cs typeface="Arial" panose="020B0604020202020204" pitchFamily="34" charset="0"/>
              </a:rPr>
              <a:t>CI, confidence interval; HR, hazard ratio; NACE, net adverse clinical events; VKA, vitamin K antagonist.</a:t>
            </a:r>
          </a:p>
        </p:txBody>
      </p:sp>
      <p:sp>
        <p:nvSpPr>
          <p:cNvPr id="13" name="Title 1">
            <a:extLst>
              <a:ext uri="{FF2B5EF4-FFF2-40B4-BE49-F238E27FC236}">
                <a16:creationId xmlns:a16="http://schemas.microsoft.com/office/drawing/2014/main" id="{A6A3235D-2D76-4325-987D-8AD6EF28CAE2}"/>
              </a:ext>
            </a:extLst>
          </p:cNvPr>
          <p:cNvSpPr txBox="1">
            <a:spLocks/>
          </p:cNvSpPr>
          <p:nvPr/>
        </p:nvSpPr>
        <p:spPr>
          <a:xfrm>
            <a:off x="2023111" y="1112406"/>
            <a:ext cx="3706934" cy="13255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0000"/>
              </a:lnSpc>
            </a:pPr>
            <a:r>
              <a:rPr lang="en-US" sz="2000" b="1" dirty="0">
                <a:latin typeface="Arial" panose="020B0604020202020204" pitchFamily="34" charset="0"/>
                <a:cs typeface="Arial" panose="020B0604020202020204" pitchFamily="34" charset="0"/>
              </a:rPr>
              <a:t>NACE</a:t>
            </a:r>
          </a:p>
        </p:txBody>
      </p:sp>
      <p:sp>
        <p:nvSpPr>
          <p:cNvPr id="14" name="Title 1">
            <a:extLst>
              <a:ext uri="{FF2B5EF4-FFF2-40B4-BE49-F238E27FC236}">
                <a16:creationId xmlns:a16="http://schemas.microsoft.com/office/drawing/2014/main" id="{2D1D5E48-40E4-4C41-B9C8-0528AD2804D5}"/>
              </a:ext>
            </a:extLst>
          </p:cNvPr>
          <p:cNvSpPr txBox="1">
            <a:spLocks/>
          </p:cNvSpPr>
          <p:nvPr/>
        </p:nvSpPr>
        <p:spPr>
          <a:xfrm>
            <a:off x="7191365" y="1112405"/>
            <a:ext cx="3548980" cy="13255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0000"/>
              </a:lnSpc>
            </a:pPr>
            <a:r>
              <a:rPr lang="en-US" sz="2000" b="1" dirty="0">
                <a:latin typeface="Arial" panose="020B0604020202020204" pitchFamily="34" charset="0"/>
                <a:cs typeface="Arial" panose="020B0604020202020204" pitchFamily="34" charset="0"/>
              </a:rPr>
              <a:t>Major bleeding</a:t>
            </a:r>
          </a:p>
        </p:txBody>
      </p:sp>
      <p:pic>
        <p:nvPicPr>
          <p:cNvPr id="15" name="Picture 14">
            <a:extLst>
              <a:ext uri="{FF2B5EF4-FFF2-40B4-BE49-F238E27FC236}">
                <a16:creationId xmlns:a16="http://schemas.microsoft.com/office/drawing/2014/main" id="{AE051716-1F87-49C5-8CA9-C9B5BA8B3357}"/>
              </a:ext>
            </a:extLst>
          </p:cNvPr>
          <p:cNvPicPr>
            <a:picLocks noChangeAspect="1"/>
          </p:cNvPicPr>
          <p:nvPr/>
        </p:nvPicPr>
        <p:blipFill>
          <a:blip r:embed="rId3"/>
          <a:stretch>
            <a:fillRect/>
          </a:stretch>
        </p:blipFill>
        <p:spPr>
          <a:xfrm>
            <a:off x="6096000" y="1361066"/>
            <a:ext cx="5090052" cy="4582230"/>
          </a:xfrm>
          <a:prstGeom prst="rect">
            <a:avLst/>
          </a:prstGeom>
        </p:spPr>
      </p:pic>
      <p:pic>
        <p:nvPicPr>
          <p:cNvPr id="16" name="Picture 15">
            <a:extLst>
              <a:ext uri="{FF2B5EF4-FFF2-40B4-BE49-F238E27FC236}">
                <a16:creationId xmlns:a16="http://schemas.microsoft.com/office/drawing/2014/main" id="{AAC8720A-E516-4D04-B620-7E0B498EB4C4}"/>
              </a:ext>
            </a:extLst>
          </p:cNvPr>
          <p:cNvPicPr>
            <a:picLocks noChangeAspect="1"/>
          </p:cNvPicPr>
          <p:nvPr/>
        </p:nvPicPr>
        <p:blipFill>
          <a:blip r:embed="rId4"/>
          <a:stretch>
            <a:fillRect/>
          </a:stretch>
        </p:blipFill>
        <p:spPr>
          <a:xfrm>
            <a:off x="960818" y="1366492"/>
            <a:ext cx="5090052" cy="4587549"/>
          </a:xfrm>
          <a:prstGeom prst="rect">
            <a:avLst/>
          </a:prstGeom>
        </p:spPr>
      </p:pic>
      <p:sp>
        <p:nvSpPr>
          <p:cNvPr id="11" name="TextBox 10">
            <a:extLst>
              <a:ext uri="{FF2B5EF4-FFF2-40B4-BE49-F238E27FC236}">
                <a16:creationId xmlns:a16="http://schemas.microsoft.com/office/drawing/2014/main" id="{865D5948-D58C-4AAB-BAFE-1D59D99CCF38}"/>
              </a:ext>
            </a:extLst>
          </p:cNvPr>
          <p:cNvSpPr txBox="1"/>
          <p:nvPr/>
        </p:nvSpPr>
        <p:spPr>
          <a:xfrm>
            <a:off x="2924770" y="1935046"/>
            <a:ext cx="1047847" cy="261610"/>
          </a:xfrm>
          <a:prstGeom prst="rect">
            <a:avLst/>
          </a:prstGeom>
          <a:noFill/>
          <a:ln>
            <a:noFill/>
          </a:ln>
        </p:spPr>
        <p:txBody>
          <a:bodyPr wrap="square">
            <a:spAutoFit/>
          </a:bodyPr>
          <a:lstStyle/>
          <a:p>
            <a:r>
              <a:rPr lang="en-GB" sz="1050" kern="1200" dirty="0">
                <a:solidFill>
                  <a:srgbClr val="0A0A0A"/>
                </a:solidFill>
                <a:effectLst/>
                <a:latin typeface="Arial" panose="020B0604020202020204" pitchFamily="34" charset="0"/>
                <a:ea typeface="Tahoma" panose="020B0604030504040204" pitchFamily="34" charset="0"/>
                <a:cs typeface="Arial" panose="020B0604020202020204" pitchFamily="34" charset="0"/>
              </a:rPr>
              <a:t> P = </a:t>
            </a:r>
            <a:r>
              <a:rPr lang="en-GB" sz="1050" kern="1200" dirty="0">
                <a:solidFill>
                  <a:srgbClr val="000000"/>
                </a:solidFill>
                <a:effectLst/>
                <a:latin typeface="Arial" panose="020B0604020202020204" pitchFamily="34" charset="0"/>
                <a:ea typeface="Tahoma" panose="020B0604030504040204" pitchFamily="34" charset="0"/>
                <a:cs typeface="Arial" panose="020B0604020202020204" pitchFamily="34" charset="0"/>
              </a:rPr>
              <a:t>0.014*</a:t>
            </a:r>
            <a:endParaRPr lang="en-US" sz="1050" dirty="0">
              <a:latin typeface="Arial" panose="020B0604020202020204" pitchFamily="34" charset="0"/>
              <a:ea typeface="Tahoma" panose="020B060403050404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52AACCE-9368-4A59-9A77-44B0425D782A}"/>
              </a:ext>
            </a:extLst>
          </p:cNvPr>
          <p:cNvSpPr txBox="1"/>
          <p:nvPr/>
        </p:nvSpPr>
        <p:spPr>
          <a:xfrm>
            <a:off x="8103110" y="1925891"/>
            <a:ext cx="3048856" cy="261610"/>
          </a:xfrm>
          <a:prstGeom prst="rect">
            <a:avLst/>
          </a:prstGeom>
          <a:noFill/>
        </p:spPr>
        <p:txBody>
          <a:bodyPr wrap="square">
            <a:spAutoFit/>
          </a:bodyPr>
          <a:lstStyle/>
          <a:p>
            <a:r>
              <a:rPr lang="en-GB" sz="1050" kern="1200" dirty="0">
                <a:solidFill>
                  <a:srgbClr val="0A0A0A"/>
                </a:solidFill>
                <a:effectLst/>
                <a:latin typeface="Arial" panose="020B0604020202020204" pitchFamily="34" charset="0"/>
                <a:ea typeface="Tahoma" panose="020B0604030504040204" pitchFamily="34" charset="0"/>
                <a:cs typeface="Arial" panose="020B0604020202020204" pitchFamily="34" charset="0"/>
              </a:rPr>
              <a:t>P = </a:t>
            </a:r>
            <a:r>
              <a:rPr lang="en-US" sz="1050" dirty="0">
                <a:effectLst/>
                <a:latin typeface="Arial" panose="020B0604020202020204" pitchFamily="34" charset="0"/>
                <a:ea typeface="Tahoma" panose="020B0604030504040204" pitchFamily="34" charset="0"/>
                <a:cs typeface="Arial" panose="020B0604020202020204" pitchFamily="34" charset="0"/>
              </a:rPr>
              <a:t>0.927*</a:t>
            </a:r>
            <a:endParaRPr lang="en-US" sz="1050" dirty="0"/>
          </a:p>
        </p:txBody>
      </p:sp>
    </p:spTree>
    <p:extLst>
      <p:ext uri="{BB962C8B-B14F-4D97-AF65-F5344CB8AC3E}">
        <p14:creationId xmlns:p14="http://schemas.microsoft.com/office/powerpoint/2010/main" val="3798237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16DF25F9-0518-4C23-9ACE-9E99AC5F59EF}"/>
              </a:ext>
            </a:extLst>
          </p:cNvPr>
          <p:cNvSpPr txBox="1">
            <a:spLocks/>
          </p:cNvSpPr>
          <p:nvPr/>
        </p:nvSpPr>
        <p:spPr>
          <a:xfrm>
            <a:off x="2011680" y="1152042"/>
            <a:ext cx="3718365" cy="13255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0000"/>
              </a:lnSpc>
            </a:pPr>
            <a:r>
              <a:rPr lang="en-US" sz="2000" b="1" dirty="0">
                <a:latin typeface="Arial" panose="020B0604020202020204" pitchFamily="34" charset="0"/>
                <a:cs typeface="Arial" panose="020B0604020202020204" pitchFamily="34" charset="0"/>
              </a:rPr>
              <a:t>Ischaemic stroke</a:t>
            </a:r>
          </a:p>
        </p:txBody>
      </p:sp>
      <p:sp>
        <p:nvSpPr>
          <p:cNvPr id="16" name="Title 1">
            <a:extLst>
              <a:ext uri="{FF2B5EF4-FFF2-40B4-BE49-F238E27FC236}">
                <a16:creationId xmlns:a16="http://schemas.microsoft.com/office/drawing/2014/main" id="{595443F3-309D-4070-A229-83564B8E215F}"/>
              </a:ext>
            </a:extLst>
          </p:cNvPr>
          <p:cNvSpPr txBox="1">
            <a:spLocks/>
          </p:cNvSpPr>
          <p:nvPr/>
        </p:nvSpPr>
        <p:spPr>
          <a:xfrm>
            <a:off x="7150334" y="1152041"/>
            <a:ext cx="3571006" cy="13255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0000"/>
              </a:lnSpc>
            </a:pPr>
            <a:r>
              <a:rPr lang="en-US" sz="2000" b="1" dirty="0">
                <a:latin typeface="Arial" panose="020B0604020202020204" pitchFamily="34" charset="0"/>
                <a:cs typeface="Arial" panose="020B0604020202020204" pitchFamily="34" charset="0"/>
              </a:rPr>
              <a:t>All-cause death</a:t>
            </a:r>
          </a:p>
        </p:txBody>
      </p:sp>
      <p:sp>
        <p:nvSpPr>
          <p:cNvPr id="13" name="Title 1">
            <a:extLst>
              <a:ext uri="{FF2B5EF4-FFF2-40B4-BE49-F238E27FC236}">
                <a16:creationId xmlns:a16="http://schemas.microsoft.com/office/drawing/2014/main" id="{CE41B252-806A-4081-9E25-B3120C532D30}"/>
              </a:ext>
            </a:extLst>
          </p:cNvPr>
          <p:cNvSpPr txBox="1">
            <a:spLocks/>
          </p:cNvSpPr>
          <p:nvPr/>
        </p:nvSpPr>
        <p:spPr>
          <a:xfrm>
            <a:off x="369449" y="459612"/>
            <a:ext cx="9377183" cy="13255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3600" b="1" dirty="0">
                <a:solidFill>
                  <a:srgbClr val="0087B2"/>
                </a:solidFill>
                <a:latin typeface="Arial" panose="020B0604020202020204" pitchFamily="34" charset="0"/>
                <a:cs typeface="Arial" panose="020B0604020202020204" pitchFamily="34" charset="0"/>
              </a:rPr>
              <a:t>Ischaemic stroke and all-cause death</a:t>
            </a:r>
          </a:p>
        </p:txBody>
      </p:sp>
      <p:pic>
        <p:nvPicPr>
          <p:cNvPr id="10" name="Picture 9">
            <a:extLst>
              <a:ext uri="{FF2B5EF4-FFF2-40B4-BE49-F238E27FC236}">
                <a16:creationId xmlns:a16="http://schemas.microsoft.com/office/drawing/2014/main" id="{63426055-6D7D-4E55-B7DB-DAED2266127B}"/>
              </a:ext>
            </a:extLst>
          </p:cNvPr>
          <p:cNvPicPr>
            <a:picLocks noChangeAspect="1"/>
          </p:cNvPicPr>
          <p:nvPr/>
        </p:nvPicPr>
        <p:blipFill>
          <a:blip r:embed="rId3"/>
          <a:stretch>
            <a:fillRect/>
          </a:stretch>
        </p:blipFill>
        <p:spPr>
          <a:xfrm>
            <a:off x="925830" y="1328971"/>
            <a:ext cx="5138654" cy="4625981"/>
          </a:xfrm>
          <a:prstGeom prst="rect">
            <a:avLst/>
          </a:prstGeom>
        </p:spPr>
      </p:pic>
      <p:pic>
        <p:nvPicPr>
          <p:cNvPr id="12" name="Picture 11">
            <a:extLst>
              <a:ext uri="{FF2B5EF4-FFF2-40B4-BE49-F238E27FC236}">
                <a16:creationId xmlns:a16="http://schemas.microsoft.com/office/drawing/2014/main" id="{46CE6036-AC7A-49C0-BE95-B634DD45271A}"/>
              </a:ext>
            </a:extLst>
          </p:cNvPr>
          <p:cNvPicPr>
            <a:picLocks noChangeAspect="1"/>
          </p:cNvPicPr>
          <p:nvPr/>
        </p:nvPicPr>
        <p:blipFill>
          <a:blip r:embed="rId4"/>
          <a:stretch>
            <a:fillRect/>
          </a:stretch>
        </p:blipFill>
        <p:spPr>
          <a:xfrm>
            <a:off x="6064484" y="1324189"/>
            <a:ext cx="5138654" cy="4630763"/>
          </a:xfrm>
          <a:prstGeom prst="rect">
            <a:avLst/>
          </a:prstGeom>
        </p:spPr>
      </p:pic>
      <p:sp>
        <p:nvSpPr>
          <p:cNvPr id="14" name="TextBox 13">
            <a:extLst>
              <a:ext uri="{FF2B5EF4-FFF2-40B4-BE49-F238E27FC236}">
                <a16:creationId xmlns:a16="http://schemas.microsoft.com/office/drawing/2014/main" id="{48BB94A1-719C-4361-A08F-B8E5EF79D360}"/>
              </a:ext>
            </a:extLst>
          </p:cNvPr>
          <p:cNvSpPr txBox="1"/>
          <p:nvPr/>
        </p:nvSpPr>
        <p:spPr>
          <a:xfrm>
            <a:off x="369450" y="6022753"/>
            <a:ext cx="11455048" cy="203133"/>
          </a:xfrm>
          <a:prstGeom prst="rect">
            <a:avLst/>
          </a:prstGeom>
          <a:noFill/>
        </p:spPr>
        <p:txBody>
          <a:bodyPr wrap="square" rtlCol="0" anchor="b">
            <a:spAutoFit/>
          </a:bodyPr>
          <a:lstStyle/>
          <a:p>
            <a:pPr>
              <a:lnSpc>
                <a:spcPct val="90000"/>
              </a:lnSpc>
            </a:pPr>
            <a:r>
              <a:rPr lang="en-US" sz="800" dirty="0">
                <a:latin typeface="Arial" panose="020B0604020202020204" pitchFamily="34" charset="0"/>
                <a:cs typeface="Arial" panose="020B0604020202020204" pitchFamily="34" charset="0"/>
              </a:rPr>
              <a:t>CI, confidence interval; HR, hazard ratio; No, number; VKA, vitamin K antagonist.</a:t>
            </a:r>
          </a:p>
        </p:txBody>
      </p:sp>
    </p:spTree>
    <p:extLst>
      <p:ext uri="{BB962C8B-B14F-4D97-AF65-F5344CB8AC3E}">
        <p14:creationId xmlns:p14="http://schemas.microsoft.com/office/powerpoint/2010/main" val="1484765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F32CB-DA40-4FE4-A0DF-4E6A5B397E76}"/>
              </a:ext>
            </a:extLst>
          </p:cNvPr>
          <p:cNvSpPr>
            <a:spLocks noGrp="1"/>
          </p:cNvSpPr>
          <p:nvPr>
            <p:ph type="title"/>
          </p:nvPr>
        </p:nvSpPr>
        <p:spPr>
          <a:xfrm>
            <a:off x="369450" y="459612"/>
            <a:ext cx="8408790" cy="1325563"/>
          </a:xfrm>
        </p:spPr>
        <p:txBody>
          <a:bodyPr lIns="91440" rIns="91440" anchor="t">
            <a:noAutofit/>
          </a:bodyPr>
          <a:lstStyle/>
          <a:p>
            <a:pPr>
              <a:lnSpc>
                <a:spcPct val="80000"/>
              </a:lnSpc>
            </a:pPr>
            <a:r>
              <a:rPr lang="en-US" sz="4000" b="1" dirty="0">
                <a:solidFill>
                  <a:srgbClr val="0087B2"/>
                </a:solidFill>
                <a:latin typeface="Arial" panose="020B0604020202020204" pitchFamily="34" charset="0"/>
                <a:cs typeface="Arial" panose="020B0604020202020204" pitchFamily="34" charset="0"/>
              </a:rPr>
              <a:t>Primary efficacy outcome and components</a:t>
            </a:r>
          </a:p>
        </p:txBody>
      </p:sp>
      <p:pic>
        <p:nvPicPr>
          <p:cNvPr id="6" name="Picture 5" descr="Table&#10;&#10;Description automatically generated">
            <a:extLst>
              <a:ext uri="{FF2B5EF4-FFF2-40B4-BE49-F238E27FC236}">
                <a16:creationId xmlns:a16="http://schemas.microsoft.com/office/drawing/2014/main" id="{0DB99EBE-A03F-48AC-AFEA-1CC2D989B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6781" y="1712978"/>
            <a:ext cx="6598438" cy="3838730"/>
          </a:xfrm>
          <a:prstGeom prst="rect">
            <a:avLst/>
          </a:prstGeom>
        </p:spPr>
      </p:pic>
      <p:sp>
        <p:nvSpPr>
          <p:cNvPr id="8" name="TextBox 7">
            <a:extLst>
              <a:ext uri="{FF2B5EF4-FFF2-40B4-BE49-F238E27FC236}">
                <a16:creationId xmlns:a16="http://schemas.microsoft.com/office/drawing/2014/main" id="{34A47D5C-F13B-4789-9374-667E9CA9DDD7}"/>
              </a:ext>
            </a:extLst>
          </p:cNvPr>
          <p:cNvSpPr txBox="1"/>
          <p:nvPr/>
        </p:nvSpPr>
        <p:spPr>
          <a:xfrm>
            <a:off x="369450" y="5468108"/>
            <a:ext cx="11453100" cy="764756"/>
          </a:xfrm>
          <a:prstGeom prst="rect">
            <a:avLst/>
          </a:prstGeom>
          <a:noFill/>
        </p:spPr>
        <p:txBody>
          <a:bodyPr wrap="square" anchor="b">
            <a:noAutofit/>
          </a:bodyPr>
          <a:lstStyle/>
          <a:p>
            <a:pPr marL="0" marR="0">
              <a:lnSpc>
                <a:spcPct val="90000"/>
              </a:lnSpc>
            </a:pPr>
            <a:r>
              <a:rPr lang="en-US" sz="800" dirty="0">
                <a:effectLst/>
                <a:latin typeface="Arial" panose="020B0604020202020204" pitchFamily="34" charset="0"/>
                <a:ea typeface="Calibri" panose="020F0502020204030204" pitchFamily="34" charset="0"/>
                <a:cs typeface="Arial" panose="020B0604020202020204" pitchFamily="34" charset="0"/>
              </a:rPr>
              <a:t>*HR and CI for treatment comparison vs. VKA are based on the Cox proportional hazard regression model including treatment group, transcatheter aortic valve replacement procedure undergone with stenting (yes, no), and requirement for dose adjustment as covariates.</a:t>
            </a:r>
          </a:p>
          <a:p>
            <a:pPr marL="0" marR="0">
              <a:lnSpc>
                <a:spcPct val="90000"/>
              </a:lnSpc>
            </a:pPr>
            <a:r>
              <a:rPr lang="en-US" sz="800" baseline="30000" dirty="0">
                <a:effectLst/>
                <a:latin typeface="Arial" panose="020B0604020202020204" pitchFamily="34" charset="0"/>
                <a:ea typeface="Calibri" panose="020F0502020204030204" pitchFamily="34" charset="0"/>
                <a:cs typeface="Arial" panose="020B0604020202020204" pitchFamily="34" charset="0"/>
              </a:rPr>
              <a:t>†</a:t>
            </a:r>
            <a:r>
              <a:rPr lang="en-US" sz="800" dirty="0">
                <a:effectLst/>
                <a:latin typeface="Arial" panose="020B0604020202020204" pitchFamily="34" charset="0"/>
                <a:ea typeface="Calibri" panose="020F0502020204030204" pitchFamily="34" charset="0"/>
                <a:cs typeface="Arial" panose="020B0604020202020204" pitchFamily="34" charset="0"/>
              </a:rPr>
              <a:t>ISTH definition.</a:t>
            </a:r>
          </a:p>
          <a:p>
            <a:pPr marL="0" marR="0">
              <a:lnSpc>
                <a:spcPct val="90000"/>
              </a:lnSpc>
            </a:pPr>
            <a:r>
              <a:rPr lang="en-US" sz="800" dirty="0">
                <a:effectLst/>
                <a:latin typeface="Arial" panose="020B0604020202020204" pitchFamily="34" charset="0"/>
                <a:ea typeface="Calibri" panose="020F0502020204030204" pitchFamily="34" charset="0"/>
                <a:cs typeface="Arial" panose="020B0604020202020204" pitchFamily="34" charset="0"/>
              </a:rPr>
              <a:t>SEE and valve thrombosis are not shown because n≥5 events did not occur in either treatment group.</a:t>
            </a:r>
          </a:p>
          <a:p>
            <a:pPr>
              <a:lnSpc>
                <a:spcPct val="90000"/>
              </a:lnSpc>
            </a:pPr>
            <a:r>
              <a:rPr lang="en-US" sz="800" dirty="0">
                <a:effectLst/>
                <a:latin typeface="Arial" panose="020B0604020202020204" pitchFamily="34" charset="0"/>
                <a:ea typeface="Calibri" panose="020F0502020204030204" pitchFamily="34" charset="0"/>
                <a:cs typeface="Arial" panose="020B0604020202020204" pitchFamily="34" charset="0"/>
              </a:rPr>
              <a:t>CI, confidence interval; EDO, edoxaban; ISTH, International Society on Thrombosis and Haemostasis; NACE, net adverse clinical events, defined as a composite of all-cause death, myocardial infarction, ischaemic stroke, systemic thromboembolic event, valve thrombosis, and ISTH-defined major bleeding; VKA, vitamin K antagonist.</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9120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5A44C5E-5529-4E0E-88FC-418478FC030F}"/>
              </a:ext>
            </a:extLst>
          </p:cNvPr>
          <p:cNvSpPr txBox="1">
            <a:spLocks/>
          </p:cNvSpPr>
          <p:nvPr/>
        </p:nvSpPr>
        <p:spPr>
          <a:xfrm>
            <a:off x="369450" y="239370"/>
            <a:ext cx="8408790" cy="13255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4000" b="1" dirty="0">
                <a:solidFill>
                  <a:srgbClr val="0087B2"/>
                </a:solidFill>
                <a:latin typeface="Arial" panose="020B0604020202020204" pitchFamily="34" charset="0"/>
                <a:cs typeface="Arial" panose="020B0604020202020204" pitchFamily="34" charset="0"/>
              </a:rPr>
              <a:t>Efficacy and safety outcomes </a:t>
            </a:r>
          </a:p>
        </p:txBody>
      </p:sp>
      <p:sp>
        <p:nvSpPr>
          <p:cNvPr id="8" name="TextBox 7">
            <a:extLst>
              <a:ext uri="{FF2B5EF4-FFF2-40B4-BE49-F238E27FC236}">
                <a16:creationId xmlns:a16="http://schemas.microsoft.com/office/drawing/2014/main" id="{60EB08EF-613F-43FE-A3F0-62B8C511A9CB}"/>
              </a:ext>
            </a:extLst>
          </p:cNvPr>
          <p:cNvSpPr txBox="1"/>
          <p:nvPr/>
        </p:nvSpPr>
        <p:spPr>
          <a:xfrm>
            <a:off x="2557341" y="6150114"/>
            <a:ext cx="8879305" cy="707886"/>
          </a:xfrm>
          <a:prstGeom prst="rect">
            <a:avLst/>
          </a:prstGeom>
          <a:solidFill>
            <a:schemeClr val="bg1"/>
          </a:solidFill>
        </p:spPr>
        <p:txBody>
          <a:bodyPr wrap="square">
            <a:spAutoFit/>
          </a:bodyPr>
          <a:lstStyle/>
          <a:p>
            <a:pPr marL="0" marR="0">
              <a:spcBef>
                <a:spcPts val="0"/>
              </a:spcBef>
            </a:pPr>
            <a:r>
              <a:rPr lang="en-US" sz="800" dirty="0">
                <a:effectLst/>
                <a:latin typeface="Arial" panose="020B0604020202020204" pitchFamily="34" charset="0"/>
                <a:ea typeface="Calibri" panose="020F0502020204030204" pitchFamily="34" charset="0"/>
                <a:cs typeface="Arial" panose="020B0604020202020204" pitchFamily="34" charset="0"/>
              </a:rPr>
              <a:t>Data presented as n (%/yr). </a:t>
            </a:r>
            <a:r>
              <a:rPr lang="en-GB" sz="800" kern="1200" baseline="300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a:t>
            </a:r>
            <a:r>
              <a:rPr lang="en-GB" sz="800" kern="12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Noninferiority P = </a:t>
            </a:r>
            <a:r>
              <a:rPr lang="en-GB" sz="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0.014</a:t>
            </a:r>
            <a:r>
              <a:rPr lang="en-GB" sz="800" kern="12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a:t>
            </a:r>
            <a:r>
              <a:rPr lang="en-GB" sz="800" kern="1200" baseline="300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 †</a:t>
            </a:r>
            <a:r>
              <a:rPr lang="en-GB" sz="800" kern="12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Noninferiority P = </a:t>
            </a:r>
            <a:r>
              <a:rPr lang="en-US" sz="800" dirty="0">
                <a:effectLst/>
                <a:latin typeface="Arial" panose="020B0604020202020204" pitchFamily="34" charset="0"/>
                <a:ea typeface="Times New Roman" panose="02020603050405020304" pitchFamily="18" charset="0"/>
                <a:cs typeface="Arial" panose="020B0604020202020204" pitchFamily="34" charset="0"/>
              </a:rPr>
              <a:t>0.927; </a:t>
            </a:r>
            <a:r>
              <a:rPr lang="en-GB" sz="800" kern="1200" baseline="300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a:t>
            </a:r>
            <a:r>
              <a:rPr lang="en-GB" sz="800" kern="12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ISTH definition</a:t>
            </a:r>
            <a:r>
              <a:rPr lang="en-GB" sz="800" dirty="0">
                <a:solidFill>
                  <a:srgbClr val="0A0A0A"/>
                </a:solidFill>
                <a:latin typeface="Arial" panose="020B0604020202020204" pitchFamily="34" charset="0"/>
                <a:ea typeface="Times New Roman" panose="02020603050405020304" pitchFamily="18" charset="0"/>
                <a:cs typeface="Arial" panose="020B0604020202020204" pitchFamily="34" charset="0"/>
              </a:rPr>
              <a:t>.</a:t>
            </a:r>
            <a:r>
              <a:rPr lang="en-GB" sz="800" kern="12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 </a:t>
            </a:r>
            <a:r>
              <a:rPr lang="en-GB" sz="800" dirty="0">
                <a:solidFill>
                  <a:srgbClr val="0A0A0A"/>
                </a:solidFill>
                <a:latin typeface="Arial" panose="020B0604020202020204" pitchFamily="34" charset="0"/>
                <a:ea typeface="Calibri" panose="020F0502020204030204" pitchFamily="34" charset="0"/>
                <a:cs typeface="Arial" panose="020B0604020202020204" pitchFamily="34" charset="0"/>
              </a:rPr>
              <a:t>Valve thrombosis was defined as </a:t>
            </a:r>
            <a:r>
              <a:rPr lang="en-US" sz="800" dirty="0">
                <a:solidFill>
                  <a:srgbClr val="0A0A0A"/>
                </a:solidFill>
                <a:latin typeface="Arial" panose="020B0604020202020204" pitchFamily="34" charset="0"/>
                <a:ea typeface="Calibri" panose="020F0502020204030204" pitchFamily="34" charset="0"/>
                <a:cs typeface="Arial" panose="020B0604020202020204" pitchFamily="34" charset="0"/>
              </a:rPr>
              <a:t>any thrombus attached to or near an implanted valve that occludes part of the blood flow path, interferes with valve function, or is sufficiently large to warrant treatment.</a:t>
            </a: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800" dirty="0">
                <a:effectLst/>
                <a:latin typeface="Arial" panose="020B0604020202020204" pitchFamily="34" charset="0"/>
                <a:ea typeface="Calibri" panose="020F0502020204030204" pitchFamily="34" charset="0"/>
                <a:cs typeface="Arial" panose="020B0604020202020204" pitchFamily="34" charset="0"/>
              </a:rPr>
              <a:t>CI, confidence interval; CRNM, clinically relevant nonmajor; HR, hazard ratio; ISTH, International Society on Thrombosis and Haemostasis; MACCE, major adverse cardiac and cerebrovascular events, defined as the composite of adjudicated cardiovascular-related death, myocardial infarction, any stroke, or repeat coronary revascularisation; MACE, major adverse cardiac events; NACE, net adverse clinical events; NC, not calculated; VKA, vitamin K antagonist</a:t>
            </a:r>
            <a:r>
              <a:rPr lang="en-US" sz="800" dirty="0">
                <a:latin typeface="Arial" panose="020B0604020202020204" pitchFamily="34" charset="0"/>
                <a:ea typeface="Calibri" panose="020F0502020204030204" pitchFamily="34" charset="0"/>
                <a:cs typeface="Arial" panose="020B0604020202020204" pitchFamily="34" charset="0"/>
              </a:rPr>
              <a:t>.</a:t>
            </a:r>
            <a:endParaRPr lang="en-US" sz="9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286B45C1-0BE8-4E2F-BBD6-88C3CF5710F9}"/>
              </a:ext>
            </a:extLst>
          </p:cNvPr>
          <p:cNvGraphicFramePr>
            <a:graphicFrameLocks noGrp="1"/>
          </p:cNvGraphicFramePr>
          <p:nvPr>
            <p:extLst>
              <p:ext uri="{D42A27DB-BD31-4B8C-83A1-F6EECF244321}">
                <p14:modId xmlns:p14="http://schemas.microsoft.com/office/powerpoint/2010/main" val="3798336975"/>
              </p:ext>
            </p:extLst>
          </p:nvPr>
        </p:nvGraphicFramePr>
        <p:xfrm>
          <a:off x="613612" y="898748"/>
          <a:ext cx="11208938" cy="5213415"/>
        </p:xfrm>
        <a:graphic>
          <a:graphicData uri="http://schemas.openxmlformats.org/drawingml/2006/table">
            <a:tbl>
              <a:tblPr firstRow="1" bandRow="1"/>
              <a:tblGrid>
                <a:gridCol w="4069207">
                  <a:extLst>
                    <a:ext uri="{9D8B030D-6E8A-4147-A177-3AD203B41FA5}">
                      <a16:colId xmlns:a16="http://schemas.microsoft.com/office/drawing/2014/main" val="74775433"/>
                    </a:ext>
                  </a:extLst>
                </a:gridCol>
                <a:gridCol w="2529285">
                  <a:extLst>
                    <a:ext uri="{9D8B030D-6E8A-4147-A177-3AD203B41FA5}">
                      <a16:colId xmlns:a16="http://schemas.microsoft.com/office/drawing/2014/main" val="4205741002"/>
                    </a:ext>
                  </a:extLst>
                </a:gridCol>
                <a:gridCol w="1906567">
                  <a:extLst>
                    <a:ext uri="{9D8B030D-6E8A-4147-A177-3AD203B41FA5}">
                      <a16:colId xmlns:a16="http://schemas.microsoft.com/office/drawing/2014/main" val="2782718599"/>
                    </a:ext>
                  </a:extLst>
                </a:gridCol>
                <a:gridCol w="2703879">
                  <a:extLst>
                    <a:ext uri="{9D8B030D-6E8A-4147-A177-3AD203B41FA5}">
                      <a16:colId xmlns:a16="http://schemas.microsoft.com/office/drawing/2014/main" val="2511099614"/>
                    </a:ext>
                  </a:extLst>
                </a:gridCol>
              </a:tblGrid>
              <a:tr h="313865">
                <a:tc>
                  <a:txBody>
                    <a:bodyPr/>
                    <a:lstStyle/>
                    <a:p>
                      <a:pPr>
                        <a:lnSpc>
                          <a:spcPct val="107000"/>
                        </a:lnSpc>
                      </a:pPr>
                      <a:endParaRPr lang="en-US" sz="1200" dirty="0">
                        <a:effectLst/>
                        <a:latin typeface="Arial" panose="020B0604020202020204" pitchFamily="34" charset="0"/>
                        <a:cs typeface="Arial" panose="020B0604020202020204" pitchFamily="34" charset="0"/>
                      </a:endParaRPr>
                    </a:p>
                  </a:txBody>
                  <a:tcPr marL="74553" marR="74553" marT="37277" marB="37277" anchor="ctr">
                    <a:lnL>
                      <a:noFill/>
                    </a:lnL>
                    <a:lnR>
                      <a:noFill/>
                    </a:lnR>
                    <a:lnT w="12700" cap="flat" cmpd="sng" algn="ctr">
                      <a:solidFill>
                        <a:srgbClr val="0A0A0A"/>
                      </a:solidFill>
                      <a:prstDash val="solid"/>
                      <a:round/>
                      <a:headEnd type="none" w="med" len="med"/>
                      <a:tailEnd type="none" w="med" len="med"/>
                    </a:lnT>
                    <a:lnB w="12700" cap="flat" cmpd="sng" algn="ctr">
                      <a:solidFill>
                        <a:srgbClr val="0A0A0A"/>
                      </a:solidFill>
                      <a:prstDash val="solid"/>
                      <a:round/>
                      <a:headEnd type="none" w="med" len="med"/>
                      <a:tailEnd type="none" w="med" len="med"/>
                    </a:lnB>
                    <a:solidFill>
                      <a:srgbClr val="AFB0B2"/>
                    </a:solidFill>
                  </a:tcPr>
                </a:tc>
                <a:tc>
                  <a:txBody>
                    <a:bodyPr/>
                    <a:lstStyle/>
                    <a:p>
                      <a:pPr marL="0" marR="0" algn="ctr">
                        <a:lnSpc>
                          <a:spcPct val="107000"/>
                        </a:lnSpc>
                        <a:spcBef>
                          <a:spcPts val="0"/>
                        </a:spcBef>
                        <a:spcAft>
                          <a:spcPts val="0"/>
                        </a:spcAft>
                      </a:pPr>
                      <a:r>
                        <a:rPr lang="en-GB" sz="14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Edoxaban (n=713)</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w="12700" cap="flat" cmpd="sng" algn="ctr">
                      <a:solidFill>
                        <a:srgbClr val="0A0A0A"/>
                      </a:solidFill>
                      <a:prstDash val="solid"/>
                      <a:round/>
                      <a:headEnd type="none" w="med" len="med"/>
                      <a:tailEnd type="none" w="med" len="med"/>
                    </a:lnT>
                    <a:lnB w="12700" cap="flat" cmpd="sng" algn="ctr">
                      <a:solidFill>
                        <a:srgbClr val="0A0A0A"/>
                      </a:solidFill>
                      <a:prstDash val="solid"/>
                      <a:round/>
                      <a:headEnd type="none" w="med" len="med"/>
                      <a:tailEnd type="none" w="med" len="med"/>
                    </a:lnB>
                    <a:solidFill>
                      <a:srgbClr val="AFB0B2"/>
                    </a:solidFill>
                  </a:tcPr>
                </a:tc>
                <a:tc>
                  <a:txBody>
                    <a:bodyPr/>
                    <a:lstStyle/>
                    <a:p>
                      <a:pPr marL="0" marR="0" algn="ctr">
                        <a:lnSpc>
                          <a:spcPct val="107000"/>
                        </a:lnSpc>
                        <a:spcBef>
                          <a:spcPts val="0"/>
                        </a:spcBef>
                        <a:spcAft>
                          <a:spcPts val="0"/>
                        </a:spcAft>
                      </a:pPr>
                      <a:r>
                        <a:rPr lang="en-GB" sz="14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VKA (n=713)</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w="12700" cap="flat" cmpd="sng" algn="ctr">
                      <a:solidFill>
                        <a:srgbClr val="0A0A0A"/>
                      </a:solidFill>
                      <a:prstDash val="solid"/>
                      <a:round/>
                      <a:headEnd type="none" w="med" len="med"/>
                      <a:tailEnd type="none" w="med" len="med"/>
                    </a:lnT>
                    <a:lnB w="12700" cap="flat" cmpd="sng" algn="ctr">
                      <a:solidFill>
                        <a:srgbClr val="0A0A0A"/>
                      </a:solidFill>
                      <a:prstDash val="solid"/>
                      <a:round/>
                      <a:headEnd type="none" w="med" len="med"/>
                      <a:tailEnd type="none" w="med" len="med"/>
                    </a:lnB>
                    <a:solidFill>
                      <a:srgbClr val="AFB0B2"/>
                    </a:solidFill>
                  </a:tcPr>
                </a:tc>
                <a:tc>
                  <a:txBody>
                    <a:bodyPr/>
                    <a:lstStyle/>
                    <a:p>
                      <a:pPr marL="0" marR="0" algn="ctr">
                        <a:lnSpc>
                          <a:spcPct val="107000"/>
                        </a:lnSpc>
                        <a:spcBef>
                          <a:spcPts val="0"/>
                        </a:spcBef>
                        <a:spcAft>
                          <a:spcPts val="0"/>
                        </a:spcAft>
                      </a:pPr>
                      <a:r>
                        <a:rPr lang="en-GB" sz="14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HR (95% CI)</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w="12700" cap="flat" cmpd="sng" algn="ctr">
                      <a:solidFill>
                        <a:srgbClr val="0A0A0A"/>
                      </a:solidFill>
                      <a:prstDash val="solid"/>
                      <a:round/>
                      <a:headEnd type="none" w="med" len="med"/>
                      <a:tailEnd type="none" w="med" len="med"/>
                    </a:lnT>
                    <a:lnB w="12700" cap="flat" cmpd="sng" algn="ctr">
                      <a:solidFill>
                        <a:srgbClr val="0A0A0A"/>
                      </a:solidFill>
                      <a:prstDash val="solid"/>
                      <a:round/>
                      <a:headEnd type="none" w="med" len="med"/>
                      <a:tailEnd type="none" w="med" len="med"/>
                    </a:lnB>
                    <a:solidFill>
                      <a:srgbClr val="AFB0B2"/>
                    </a:solidFill>
                  </a:tcPr>
                </a:tc>
                <a:extLst>
                  <a:ext uri="{0D108BD9-81ED-4DB2-BD59-A6C34878D82A}">
                    <a16:rowId xmlns:a16="http://schemas.microsoft.com/office/drawing/2014/main" val="3766402072"/>
                  </a:ext>
                </a:extLst>
              </a:tr>
              <a:tr h="378062">
                <a:tc>
                  <a:txBody>
                    <a:bodyPr/>
                    <a:lstStyle/>
                    <a:p>
                      <a:pPr marL="0" marR="0">
                        <a:lnSpc>
                          <a:spcPct val="107000"/>
                        </a:lnSpc>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NACE (Primary efficacy outcome)</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w="12700" cap="flat" cmpd="sng" algn="ctr">
                      <a:solidFill>
                        <a:srgbClr val="0A0A0A"/>
                      </a:solidFill>
                      <a:prstDash val="solid"/>
                      <a:round/>
                      <a:headEnd type="none" w="med" len="med"/>
                      <a:tailEnd type="none" w="med" len="med"/>
                    </a:lnT>
                    <a:lnB>
                      <a:noFill/>
                    </a:lnB>
                    <a:solidFill>
                      <a:schemeClr val="bg1">
                        <a:lumMod val="95000"/>
                      </a:schemeClr>
                    </a:solidFill>
                  </a:tcPr>
                </a:tc>
                <a:tc>
                  <a:txBody>
                    <a:bodyPr/>
                    <a:lstStyle/>
                    <a:p>
                      <a:pPr marL="0" marR="0" algn="ctr">
                        <a:lnSpc>
                          <a:spcPct val="107000"/>
                        </a:lnSpc>
                        <a:spcBef>
                          <a:spcPts val="0"/>
                        </a:spcBef>
                        <a:spcAft>
                          <a:spcPts val="0"/>
                        </a:spcAft>
                      </a:pP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170 (17.3)</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w="12700" cap="flat" cmpd="sng" algn="ctr">
                      <a:solidFill>
                        <a:srgbClr val="0A0A0A"/>
                      </a:solidFill>
                      <a:prstDash val="solid"/>
                      <a:round/>
                      <a:headEnd type="none" w="med" len="med"/>
                      <a:tailEnd type="none" w="med" len="med"/>
                    </a:lnT>
                    <a:lnB>
                      <a:noFill/>
                    </a:lnB>
                    <a:solidFill>
                      <a:schemeClr val="bg1">
                        <a:lumMod val="95000"/>
                      </a:schemeClr>
                    </a:solidFill>
                  </a:tcPr>
                </a:tc>
                <a:tc>
                  <a:txBody>
                    <a:bodyPr/>
                    <a:lstStyle/>
                    <a:p>
                      <a:pPr marL="0" marR="0" algn="ctr">
                        <a:lnSpc>
                          <a:spcPct val="107000"/>
                        </a:lnSpc>
                        <a:spcBef>
                          <a:spcPts val="0"/>
                        </a:spcBef>
                        <a:spcAft>
                          <a:spcPts val="0"/>
                        </a:spcAft>
                      </a:pP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157 (16.5)</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w="12700" cap="flat" cmpd="sng" algn="ctr">
                      <a:solidFill>
                        <a:srgbClr val="0A0A0A"/>
                      </a:solidFill>
                      <a:prstDash val="solid"/>
                      <a:round/>
                      <a:headEnd type="none" w="med" len="med"/>
                      <a:tailEnd type="none" w="med" len="med"/>
                    </a:lnT>
                    <a:lnB>
                      <a:noFill/>
                    </a:lnB>
                    <a:solidFill>
                      <a:schemeClr val="bg1">
                        <a:lumMod val="95000"/>
                      </a:schemeClr>
                    </a:solidFill>
                  </a:tcPr>
                </a:tc>
                <a:tc>
                  <a:txBody>
                    <a:bodyPr/>
                    <a:lstStyle/>
                    <a:p>
                      <a:pPr marL="0" marR="0" algn="ctr">
                        <a:lnSpc>
                          <a:spcPct val="107000"/>
                        </a:lnSpc>
                        <a:spcBef>
                          <a:spcPts val="0"/>
                        </a:spcBef>
                        <a:spcAft>
                          <a:spcPts val="0"/>
                        </a:spcAft>
                      </a:pP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1.05 (0.85 to 1.31)</a:t>
                      </a:r>
                      <a:r>
                        <a:rPr lang="en-GB" sz="1400" b="1" kern="12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w="12700" cap="flat" cmpd="sng" algn="ctr">
                      <a:solidFill>
                        <a:srgbClr val="0A0A0A"/>
                      </a:solidFill>
                      <a:prstDash val="solid"/>
                      <a:round/>
                      <a:headEnd type="none" w="med" len="med"/>
                      <a:tailEnd type="none" w="med" len="med"/>
                    </a:lnT>
                    <a:lnB>
                      <a:noFill/>
                    </a:lnB>
                    <a:solidFill>
                      <a:schemeClr val="bg1">
                        <a:lumMod val="95000"/>
                      </a:schemeClr>
                    </a:solidFill>
                  </a:tcPr>
                </a:tc>
                <a:extLst>
                  <a:ext uri="{0D108BD9-81ED-4DB2-BD59-A6C34878D82A}">
                    <a16:rowId xmlns:a16="http://schemas.microsoft.com/office/drawing/2014/main" val="2671821960"/>
                  </a:ext>
                </a:extLst>
              </a:tr>
              <a:tr h="513806">
                <a:tc>
                  <a:txBody>
                    <a:bodyPr/>
                    <a:lstStyle/>
                    <a:p>
                      <a:pPr marL="0" marR="0">
                        <a:lnSpc>
                          <a:spcPct val="107000"/>
                        </a:lnSpc>
                        <a:spcBef>
                          <a:spcPts val="0"/>
                        </a:spcBef>
                        <a:spcAft>
                          <a:spcPts val="0"/>
                        </a:spcAft>
                      </a:pP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Major bleeding  (Primary safety outcome)</a:t>
                      </a:r>
                      <a:r>
                        <a:rPr lang="en-GB" sz="1400" b="1" kern="1200" baseline="300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GB" sz="1400" b="1"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98 (9.7)</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68 (7.0)</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1.40 (1.03 to 1.91)</a:t>
                      </a:r>
                      <a:r>
                        <a:rPr lang="en-GB" sz="1400" b="1" kern="1200" baseline="300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0763853"/>
                  </a:ext>
                </a:extLst>
              </a:tr>
              <a:tr h="273156">
                <a:tc>
                  <a:txBody>
                    <a:bodyPr/>
                    <a:lstStyle/>
                    <a:p>
                      <a:pPr marL="0" marR="0">
                        <a:lnSpc>
                          <a:spcPct val="107000"/>
                        </a:lnSpc>
                        <a:spcBef>
                          <a:spcPts val="0"/>
                        </a:spcBef>
                        <a:spcAft>
                          <a:spcPts val="0"/>
                        </a:spcAft>
                      </a:pP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Secondary outcomes</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marL="0" marR="0" algn="ctr">
                        <a:lnSpc>
                          <a:spcPct val="107000"/>
                        </a:lnSpc>
                        <a:spcBef>
                          <a:spcPts val="0"/>
                        </a:spcBef>
                        <a:spcAft>
                          <a:spcPts val="0"/>
                        </a:spcAft>
                      </a:pPr>
                      <a:r>
                        <a:rPr lang="en-GB"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marL="0" marR="0" algn="ctr">
                        <a:lnSpc>
                          <a:spcPct val="107000"/>
                        </a:lnSpc>
                        <a:spcBef>
                          <a:spcPts val="0"/>
                        </a:spcBef>
                        <a:spcAft>
                          <a:spcPts val="0"/>
                        </a:spcAft>
                      </a:pPr>
                      <a:r>
                        <a:rPr lang="en-GB"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marL="0" marR="0" algn="ctr">
                        <a:lnSpc>
                          <a:spcPct val="107000"/>
                        </a:lnSpc>
                        <a:spcBef>
                          <a:spcPts val="0"/>
                        </a:spcBef>
                        <a:spcAft>
                          <a:spcPts val="0"/>
                        </a:spcAft>
                      </a:pPr>
                      <a:r>
                        <a:rPr lang="en-GB"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w="12700" cap="flat" cmpd="sng" algn="ctr">
                      <a:solidFill>
                        <a:schemeClr val="tx1"/>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763760247"/>
                  </a:ext>
                </a:extLst>
              </a:tr>
              <a:tr h="273156">
                <a:tc>
                  <a:txBody>
                    <a:bodyPr/>
                    <a:lstStyle/>
                    <a:p>
                      <a:pPr marL="182880" marR="0">
                        <a:lnSpc>
                          <a:spcPct val="107000"/>
                        </a:lnSpc>
                        <a:spcBef>
                          <a:spcPts val="0"/>
                        </a:spcBef>
                        <a:spcAft>
                          <a:spcPts val="0"/>
                        </a:spcAft>
                      </a:pP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All-cause death</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a:noFill/>
                    </a:lnB>
                    <a:solidFill>
                      <a:schemeClr val="bg1"/>
                    </a:solidFill>
                  </a:tcPr>
                </a:tc>
                <a:tc>
                  <a:txBody>
                    <a:bodyPr/>
                    <a:lstStyle/>
                    <a:p>
                      <a:pPr marL="0" marR="0" algn="ctr">
                        <a:lnSpc>
                          <a:spcPct val="107000"/>
                        </a:lnSpc>
                        <a:spcBef>
                          <a:spcPts val="0"/>
                        </a:spcBef>
                        <a:spcAft>
                          <a:spcPts val="0"/>
                        </a:spcAft>
                      </a:pP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85 (7.8)</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a:noFill/>
                    </a:lnB>
                    <a:solidFill>
                      <a:schemeClr val="bg1"/>
                    </a:solidFill>
                  </a:tcPr>
                </a:tc>
                <a:tc>
                  <a:txBody>
                    <a:bodyPr/>
                    <a:lstStyle/>
                    <a:p>
                      <a:pPr marL="0" marR="0" algn="ctr">
                        <a:lnSpc>
                          <a:spcPct val="107000"/>
                        </a:lnSpc>
                        <a:spcBef>
                          <a:spcPts val="0"/>
                        </a:spcBef>
                        <a:spcAft>
                          <a:spcPts val="0"/>
                        </a:spcAft>
                      </a:pP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93 (9.1)</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a:noFill/>
                    </a:lnB>
                    <a:solidFill>
                      <a:schemeClr val="bg1"/>
                    </a:solidFill>
                  </a:tcPr>
                </a:tc>
                <a:tc>
                  <a:txBody>
                    <a:bodyPr/>
                    <a:lstStyle/>
                    <a:p>
                      <a:pPr marL="0" marR="0" algn="ctr">
                        <a:lnSpc>
                          <a:spcPct val="107000"/>
                        </a:lnSpc>
                        <a:spcBef>
                          <a:spcPts val="0"/>
                        </a:spcBef>
                        <a:spcAft>
                          <a:spcPts val="0"/>
                        </a:spcAft>
                      </a:pPr>
                      <a:r>
                        <a:rPr lang="en-GB" sz="1400" b="1"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0.86 (0.64 to 1.15)</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a:noFill/>
                    </a:lnB>
                    <a:solidFill>
                      <a:schemeClr val="bg1"/>
                    </a:solidFill>
                  </a:tcPr>
                </a:tc>
                <a:extLst>
                  <a:ext uri="{0D108BD9-81ED-4DB2-BD59-A6C34878D82A}">
                    <a16:rowId xmlns:a16="http://schemas.microsoft.com/office/drawing/2014/main" val="3546821774"/>
                  </a:ext>
                </a:extLst>
              </a:tr>
              <a:tr h="273156">
                <a:tc>
                  <a:txBody>
                    <a:bodyPr/>
                    <a:lstStyle/>
                    <a:p>
                      <a:pPr marL="182880" marR="0">
                        <a:lnSpc>
                          <a:spcPct val="107000"/>
                        </a:lnSpc>
                        <a:spcBef>
                          <a:spcPts val="0"/>
                        </a:spcBef>
                        <a:spcAft>
                          <a:spcPts val="0"/>
                        </a:spcAft>
                      </a:pPr>
                      <a:r>
                        <a:rPr lang="en-GB" sz="1400" b="1" kern="12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Cardiovascular death</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a:noFill/>
                    </a:lnB>
                    <a:solidFill>
                      <a:schemeClr val="bg1"/>
                    </a:solidFill>
                  </a:tcPr>
                </a:tc>
                <a:tc>
                  <a:txBody>
                    <a:bodyPr/>
                    <a:lstStyle/>
                    <a:p>
                      <a:pPr marL="0" marR="0" algn="ctr">
                        <a:lnSpc>
                          <a:spcPct val="107000"/>
                        </a:lnSpc>
                        <a:spcBef>
                          <a:spcPts val="0"/>
                        </a:spcBef>
                        <a:spcAft>
                          <a:spcPts val="0"/>
                        </a:spcAft>
                      </a:pPr>
                      <a:r>
                        <a:rPr lang="en-GB" sz="1400" b="1" kern="1200">
                          <a:solidFill>
                            <a:srgbClr val="0A0A0A"/>
                          </a:solidFill>
                          <a:effectLst/>
                          <a:latin typeface="Arial" panose="020B0604020202020204" pitchFamily="34" charset="0"/>
                          <a:ea typeface="Times New Roman" panose="02020603050405020304" pitchFamily="18" charset="0"/>
                          <a:cs typeface="Arial" panose="020B0604020202020204" pitchFamily="34" charset="0"/>
                        </a:rPr>
                        <a:t>49 (4.5)</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a:noFill/>
                    </a:lnB>
                    <a:solidFill>
                      <a:schemeClr val="bg1"/>
                    </a:solidFill>
                  </a:tcPr>
                </a:tc>
                <a:tc>
                  <a:txBody>
                    <a:bodyPr/>
                    <a:lstStyle/>
                    <a:p>
                      <a:pPr marL="0" marR="0" algn="ctr">
                        <a:lnSpc>
                          <a:spcPct val="107000"/>
                        </a:lnSpc>
                        <a:spcBef>
                          <a:spcPts val="0"/>
                        </a:spcBef>
                        <a:spcAft>
                          <a:spcPts val="0"/>
                        </a:spcAft>
                      </a:pPr>
                      <a:r>
                        <a:rPr lang="en-GB" sz="1400" b="1" kern="12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46 (4.5)</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a:noFill/>
                    </a:lnB>
                    <a:solidFill>
                      <a:schemeClr val="bg1"/>
                    </a:solidFill>
                  </a:tcPr>
                </a:tc>
                <a:tc>
                  <a:txBody>
                    <a:bodyPr/>
                    <a:lstStyle/>
                    <a:p>
                      <a:pPr marL="0" marR="0" algn="ctr">
                        <a:lnSpc>
                          <a:spcPct val="107000"/>
                        </a:lnSpc>
                        <a:spcBef>
                          <a:spcPts val="0"/>
                        </a:spcBef>
                        <a:spcAft>
                          <a:spcPts val="0"/>
                        </a:spcAft>
                      </a:pPr>
                      <a:r>
                        <a:rPr lang="en-GB" sz="1400" b="1" kern="12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1.00 (0.67</a:t>
                      </a: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 </a:t>
                      </a:r>
                      <a:r>
                        <a:rPr lang="en-GB" sz="1400" b="1" kern="12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1.50)</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a:noFill/>
                    </a:lnB>
                    <a:solidFill>
                      <a:schemeClr val="bg1"/>
                    </a:solidFill>
                  </a:tcPr>
                </a:tc>
                <a:extLst>
                  <a:ext uri="{0D108BD9-81ED-4DB2-BD59-A6C34878D82A}">
                    <a16:rowId xmlns:a16="http://schemas.microsoft.com/office/drawing/2014/main" val="2161670145"/>
                  </a:ext>
                </a:extLst>
              </a:tr>
              <a:tr h="273156">
                <a:tc>
                  <a:txBody>
                    <a:bodyPr/>
                    <a:lstStyle/>
                    <a:p>
                      <a:pPr marL="182880" marR="0">
                        <a:lnSpc>
                          <a:spcPct val="107000"/>
                        </a:lnSpc>
                        <a:spcBef>
                          <a:spcPts val="0"/>
                        </a:spcBef>
                        <a:spcAft>
                          <a:spcPts val="0"/>
                        </a:spcAft>
                      </a:pP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Ischaemic stroke</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a:noFill/>
                    </a:lnB>
                    <a:solidFill>
                      <a:schemeClr val="bg1"/>
                    </a:solidFill>
                  </a:tcPr>
                </a:tc>
                <a:tc>
                  <a:txBody>
                    <a:bodyPr/>
                    <a:lstStyle/>
                    <a:p>
                      <a:pPr marL="0" marR="0" algn="ctr">
                        <a:lnSpc>
                          <a:spcPct val="107000"/>
                        </a:lnSpc>
                        <a:spcBef>
                          <a:spcPts val="0"/>
                        </a:spcBef>
                        <a:spcAft>
                          <a:spcPts val="0"/>
                        </a:spcAft>
                      </a:pP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 (2.1)</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a:noFill/>
                    </a:lnB>
                    <a:solidFill>
                      <a:schemeClr val="bg1"/>
                    </a:solidFill>
                  </a:tcPr>
                </a:tc>
                <a:tc>
                  <a:txBody>
                    <a:bodyPr/>
                    <a:lstStyle/>
                    <a:p>
                      <a:pPr marL="0" marR="0" algn="ctr">
                        <a:lnSpc>
                          <a:spcPct val="107000"/>
                        </a:lnSpc>
                        <a:spcBef>
                          <a:spcPts val="0"/>
                        </a:spcBef>
                        <a:spcAft>
                          <a:spcPts val="0"/>
                        </a:spcAft>
                      </a:pP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28 (2.8)</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a:noFill/>
                    </a:lnB>
                    <a:solidFill>
                      <a:schemeClr val="bg1"/>
                    </a:solidFill>
                  </a:tcPr>
                </a:tc>
                <a:tc>
                  <a:txBody>
                    <a:bodyPr/>
                    <a:lstStyle/>
                    <a:p>
                      <a:pPr marL="0" marR="0" algn="ctr">
                        <a:lnSpc>
                          <a:spcPct val="107000"/>
                        </a:lnSpc>
                        <a:spcBef>
                          <a:spcPts val="0"/>
                        </a:spcBef>
                        <a:spcAft>
                          <a:spcPts val="0"/>
                        </a:spcAft>
                      </a:pP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0.75 (0.43 to 1.30)</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a:noFill/>
                    </a:lnB>
                    <a:solidFill>
                      <a:schemeClr val="bg1"/>
                    </a:solidFill>
                  </a:tcPr>
                </a:tc>
                <a:extLst>
                  <a:ext uri="{0D108BD9-81ED-4DB2-BD59-A6C34878D82A}">
                    <a16:rowId xmlns:a16="http://schemas.microsoft.com/office/drawing/2014/main" val="2523138706"/>
                  </a:ext>
                </a:extLst>
              </a:tr>
              <a:tr h="273156">
                <a:tc>
                  <a:txBody>
                    <a:bodyPr/>
                    <a:lstStyle/>
                    <a:p>
                      <a:pPr marL="182880" marR="0">
                        <a:lnSpc>
                          <a:spcPct val="107000"/>
                        </a:lnSpc>
                        <a:spcBef>
                          <a:spcPts val="0"/>
                        </a:spcBef>
                        <a:spcAft>
                          <a:spcPts val="0"/>
                        </a:spcAft>
                      </a:pP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Myocardial infarction</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a:noFill/>
                    </a:lnB>
                    <a:solidFill>
                      <a:schemeClr val="bg1"/>
                    </a:solidFill>
                  </a:tcPr>
                </a:tc>
                <a:tc>
                  <a:txBody>
                    <a:bodyPr/>
                    <a:lstStyle/>
                    <a:p>
                      <a:pPr marL="0" marR="0" algn="ctr">
                        <a:lnSpc>
                          <a:spcPct val="107000"/>
                        </a:lnSpc>
                        <a:spcBef>
                          <a:spcPts val="0"/>
                        </a:spcBef>
                        <a:spcAft>
                          <a:spcPts val="0"/>
                        </a:spcAft>
                      </a:pP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 (1.1)</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a:noFill/>
                    </a:lnB>
                    <a:solidFill>
                      <a:schemeClr val="bg1"/>
                    </a:solidFill>
                  </a:tcPr>
                </a:tc>
                <a:tc>
                  <a:txBody>
                    <a:bodyPr/>
                    <a:lstStyle/>
                    <a:p>
                      <a:pPr marL="0" marR="0" algn="ctr">
                        <a:lnSpc>
                          <a:spcPct val="107000"/>
                        </a:lnSpc>
                        <a:spcBef>
                          <a:spcPts val="0"/>
                        </a:spcBef>
                        <a:spcAft>
                          <a:spcPts val="0"/>
                        </a:spcAft>
                      </a:pP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 (0.7)</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a:noFill/>
                    </a:lnB>
                    <a:solidFill>
                      <a:schemeClr val="bg1"/>
                    </a:solidFill>
                  </a:tcPr>
                </a:tc>
                <a:tc>
                  <a:txBody>
                    <a:bodyPr/>
                    <a:lstStyle/>
                    <a:p>
                      <a:pPr marL="0" marR="0" algn="ctr">
                        <a:lnSpc>
                          <a:spcPct val="107000"/>
                        </a:lnSpc>
                        <a:spcBef>
                          <a:spcPts val="0"/>
                        </a:spcBef>
                        <a:spcAft>
                          <a:spcPts val="0"/>
                        </a:spcAft>
                      </a:pP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1.65 (0.65 to 4.14)</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a:noFill/>
                    </a:lnB>
                    <a:solidFill>
                      <a:schemeClr val="bg1"/>
                    </a:solidFill>
                  </a:tcPr>
                </a:tc>
                <a:extLst>
                  <a:ext uri="{0D108BD9-81ED-4DB2-BD59-A6C34878D82A}">
                    <a16:rowId xmlns:a16="http://schemas.microsoft.com/office/drawing/2014/main" val="231192966"/>
                  </a:ext>
                </a:extLst>
              </a:tr>
              <a:tr h="273156">
                <a:tc>
                  <a:txBody>
                    <a:bodyPr/>
                    <a:lstStyle/>
                    <a:p>
                      <a:pPr marL="182880" marR="0">
                        <a:lnSpc>
                          <a:spcPct val="107000"/>
                        </a:lnSpc>
                        <a:spcBef>
                          <a:spcPts val="0"/>
                        </a:spcBef>
                        <a:spcAft>
                          <a:spcPts val="0"/>
                        </a:spcAft>
                      </a:pP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Systemic thromboembolic event</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a:noFill/>
                    </a:lnB>
                    <a:solidFill>
                      <a:schemeClr val="bg1"/>
                    </a:solidFill>
                  </a:tcPr>
                </a:tc>
                <a:tc>
                  <a:txBody>
                    <a:bodyPr/>
                    <a:lstStyle/>
                    <a:p>
                      <a:pPr marL="0" marR="0" algn="ctr">
                        <a:lnSpc>
                          <a:spcPct val="107000"/>
                        </a:lnSpc>
                        <a:spcBef>
                          <a:spcPts val="0"/>
                        </a:spcBef>
                        <a:spcAft>
                          <a:spcPts val="0"/>
                        </a:spcAft>
                      </a:pP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(0.2)</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a:noFill/>
                    </a:lnB>
                    <a:solidFill>
                      <a:schemeClr val="bg1"/>
                    </a:solidFill>
                  </a:tcPr>
                </a:tc>
                <a:tc>
                  <a:txBody>
                    <a:bodyPr/>
                    <a:lstStyle/>
                    <a:p>
                      <a:pPr marL="0" marR="0" algn="ctr">
                        <a:lnSpc>
                          <a:spcPct val="107000"/>
                        </a:lnSpc>
                        <a:spcBef>
                          <a:spcPts val="0"/>
                        </a:spcBef>
                        <a:spcAft>
                          <a:spcPts val="0"/>
                        </a:spcAft>
                      </a:pPr>
                      <a:r>
                        <a:rPr lang="en-GB" sz="1400" b="1"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(0.3)</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a:noFill/>
                    </a:lnB>
                    <a:solidFill>
                      <a:schemeClr val="bg1"/>
                    </a:solidFill>
                  </a:tcPr>
                </a:tc>
                <a:tc>
                  <a:txBody>
                    <a:bodyPr/>
                    <a:lstStyle/>
                    <a:p>
                      <a:pPr marL="0" marR="0" algn="ctr">
                        <a:lnSpc>
                          <a:spcPct val="107000"/>
                        </a:lnSpc>
                        <a:spcBef>
                          <a:spcPts val="0"/>
                        </a:spcBef>
                        <a:spcAft>
                          <a:spcPts val="0"/>
                        </a:spcAft>
                      </a:pP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Not calculated</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a:noFill/>
                    </a:lnB>
                    <a:solidFill>
                      <a:schemeClr val="bg1"/>
                    </a:solidFill>
                  </a:tcPr>
                </a:tc>
                <a:extLst>
                  <a:ext uri="{0D108BD9-81ED-4DB2-BD59-A6C34878D82A}">
                    <a16:rowId xmlns:a16="http://schemas.microsoft.com/office/drawing/2014/main" val="1149080244"/>
                  </a:ext>
                </a:extLst>
              </a:tr>
              <a:tr h="273156">
                <a:tc>
                  <a:txBody>
                    <a:bodyPr/>
                    <a:lstStyle/>
                    <a:p>
                      <a:pPr marL="182880" marR="0">
                        <a:lnSpc>
                          <a:spcPct val="107000"/>
                        </a:lnSpc>
                        <a:spcBef>
                          <a:spcPts val="0"/>
                        </a:spcBef>
                        <a:spcAft>
                          <a:spcPts val="0"/>
                        </a:spcAft>
                      </a:pP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Valve thrombosis</a:t>
                      </a:r>
                      <a:r>
                        <a:rPr lang="en-GB" sz="1400" b="1" kern="1200" baseline="300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a:noFill/>
                    </a:lnB>
                    <a:solidFill>
                      <a:schemeClr val="bg1"/>
                    </a:solidFill>
                  </a:tcPr>
                </a:tc>
                <a:tc>
                  <a:txBody>
                    <a:bodyPr/>
                    <a:lstStyle/>
                    <a:p>
                      <a:pPr marL="0" marR="0" algn="ctr">
                        <a:lnSpc>
                          <a:spcPct val="107000"/>
                        </a:lnSpc>
                        <a:spcBef>
                          <a:spcPts val="0"/>
                        </a:spcBef>
                        <a:spcAft>
                          <a:spcPts val="0"/>
                        </a:spcAft>
                      </a:pP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a:noFill/>
                    </a:lnB>
                    <a:solidFill>
                      <a:schemeClr val="bg1"/>
                    </a:solidFill>
                  </a:tcPr>
                </a:tc>
                <a:tc>
                  <a:txBody>
                    <a:bodyPr/>
                    <a:lstStyle/>
                    <a:p>
                      <a:pPr marL="0" marR="0" algn="ctr">
                        <a:lnSpc>
                          <a:spcPct val="107000"/>
                        </a:lnSpc>
                        <a:spcBef>
                          <a:spcPts val="0"/>
                        </a:spcBef>
                        <a:spcAft>
                          <a:spcPts val="0"/>
                        </a:spcAft>
                      </a:pP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a:noFill/>
                    </a:lnB>
                    <a:solidFill>
                      <a:schemeClr val="bg1"/>
                    </a:solidFill>
                  </a:tcPr>
                </a:tc>
                <a:tc>
                  <a:txBody>
                    <a:bodyPr/>
                    <a:lstStyle/>
                    <a:p>
                      <a:pPr marL="0" marR="0" algn="ctr">
                        <a:lnSpc>
                          <a:spcPct val="107000"/>
                        </a:lnSpc>
                        <a:spcBef>
                          <a:spcPts val="0"/>
                        </a:spcBef>
                        <a:spcAft>
                          <a:spcPts val="0"/>
                        </a:spcAft>
                      </a:pPr>
                      <a:r>
                        <a:rPr lang="en-GB" sz="1400" b="1"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Not calculated</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a:noFill/>
                    </a:lnB>
                    <a:solidFill>
                      <a:schemeClr val="bg1"/>
                    </a:solidFill>
                  </a:tcPr>
                </a:tc>
                <a:extLst>
                  <a:ext uri="{0D108BD9-81ED-4DB2-BD59-A6C34878D82A}">
                    <a16:rowId xmlns:a16="http://schemas.microsoft.com/office/drawing/2014/main" val="403082098"/>
                  </a:ext>
                </a:extLst>
              </a:tr>
              <a:tr h="273156">
                <a:tc>
                  <a:txBody>
                    <a:bodyPr/>
                    <a:lstStyle/>
                    <a:p>
                      <a:pPr marL="182880" marR="0">
                        <a:lnSpc>
                          <a:spcPct val="107000"/>
                        </a:lnSpc>
                        <a:spcBef>
                          <a:spcPts val="0"/>
                        </a:spcBef>
                        <a:spcAft>
                          <a:spcPts val="0"/>
                        </a:spcAft>
                      </a:pP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Any stroke</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a:noFill/>
                    </a:lnB>
                    <a:solidFill>
                      <a:schemeClr val="bg1"/>
                    </a:solidFill>
                  </a:tcPr>
                </a:tc>
                <a:tc>
                  <a:txBody>
                    <a:bodyPr/>
                    <a:lstStyle/>
                    <a:p>
                      <a:pPr marL="0" marR="0" algn="ctr">
                        <a:lnSpc>
                          <a:spcPct val="107000"/>
                        </a:lnSpc>
                        <a:spcBef>
                          <a:spcPts val="0"/>
                        </a:spcBef>
                        <a:spcAft>
                          <a:spcPts val="0"/>
                        </a:spcAft>
                      </a:pP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29 (2.7)</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a:noFill/>
                    </a:lnB>
                    <a:solidFill>
                      <a:schemeClr val="bg1"/>
                    </a:solidFill>
                  </a:tcPr>
                </a:tc>
                <a:tc>
                  <a:txBody>
                    <a:bodyPr/>
                    <a:lstStyle/>
                    <a:p>
                      <a:pPr marL="0" marR="0" algn="ctr">
                        <a:lnSpc>
                          <a:spcPct val="107000"/>
                        </a:lnSpc>
                        <a:spcBef>
                          <a:spcPts val="0"/>
                        </a:spcBef>
                        <a:spcAft>
                          <a:spcPts val="0"/>
                        </a:spcAft>
                      </a:pP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 (3.5)</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a:noFill/>
                    </a:lnB>
                    <a:solidFill>
                      <a:schemeClr val="bg1"/>
                    </a:solidFill>
                  </a:tcPr>
                </a:tc>
                <a:tc>
                  <a:txBody>
                    <a:bodyPr/>
                    <a:lstStyle/>
                    <a:p>
                      <a:pPr marL="0" marR="0" algn="ctr">
                        <a:lnSpc>
                          <a:spcPct val="107000"/>
                        </a:lnSpc>
                        <a:spcBef>
                          <a:spcPts val="0"/>
                        </a:spcBef>
                        <a:spcAft>
                          <a:spcPts val="0"/>
                        </a:spcAft>
                      </a:pP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0.78 (0.48 to 1.28)</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a:noFill/>
                    </a:lnB>
                    <a:solidFill>
                      <a:schemeClr val="bg1"/>
                    </a:solidFill>
                  </a:tcPr>
                </a:tc>
                <a:extLst>
                  <a:ext uri="{0D108BD9-81ED-4DB2-BD59-A6C34878D82A}">
                    <a16:rowId xmlns:a16="http://schemas.microsoft.com/office/drawing/2014/main" val="4199572510"/>
                  </a:ext>
                </a:extLst>
              </a:tr>
              <a:tr h="273156">
                <a:tc>
                  <a:txBody>
                    <a:bodyPr/>
                    <a:lstStyle/>
                    <a:p>
                      <a:pPr marL="182880" marR="0">
                        <a:lnSpc>
                          <a:spcPct val="107000"/>
                        </a:lnSpc>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MACCE</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a:noFill/>
                    </a:lnB>
                    <a:solidFill>
                      <a:schemeClr val="bg1"/>
                    </a:solidFill>
                  </a:tcPr>
                </a:tc>
                <a:tc>
                  <a:txBody>
                    <a:bodyPr/>
                    <a:lstStyle/>
                    <a:p>
                      <a:pPr marL="0" marR="0" algn="ctr">
                        <a:lnSpc>
                          <a:spcPct val="107000"/>
                        </a:lnSpc>
                        <a:spcBef>
                          <a:spcPts val="0"/>
                        </a:spcBef>
                        <a:spcAft>
                          <a:spcPts val="0"/>
                        </a:spcAft>
                      </a:pP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86 (8.2)</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a:noFill/>
                    </a:lnB>
                    <a:solidFill>
                      <a:schemeClr val="bg1"/>
                    </a:solidFill>
                  </a:tcPr>
                </a:tc>
                <a:tc>
                  <a:txBody>
                    <a:bodyPr/>
                    <a:lstStyle/>
                    <a:p>
                      <a:pPr marL="0" marR="0" algn="ctr">
                        <a:lnSpc>
                          <a:spcPct val="107000"/>
                        </a:lnSpc>
                        <a:spcBef>
                          <a:spcPts val="0"/>
                        </a:spcBef>
                        <a:spcAft>
                          <a:spcPts val="0"/>
                        </a:spcAft>
                      </a:pP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80 (8.1)</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a:noFill/>
                    </a:lnB>
                    <a:solidFill>
                      <a:schemeClr val="bg1"/>
                    </a:solidFill>
                  </a:tcPr>
                </a:tc>
                <a:tc>
                  <a:txBody>
                    <a:bodyPr/>
                    <a:lstStyle/>
                    <a:p>
                      <a:pPr marL="0" marR="0" algn="ctr">
                        <a:lnSpc>
                          <a:spcPct val="107000"/>
                        </a:lnSpc>
                        <a:spcBef>
                          <a:spcPts val="0"/>
                        </a:spcBef>
                        <a:spcAft>
                          <a:spcPts val="0"/>
                        </a:spcAft>
                      </a:pP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1.02 (0.76 to 1.39)</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a:noFill/>
                    </a:lnB>
                    <a:solidFill>
                      <a:schemeClr val="bg1"/>
                    </a:solidFill>
                  </a:tcPr>
                </a:tc>
                <a:extLst>
                  <a:ext uri="{0D108BD9-81ED-4DB2-BD59-A6C34878D82A}">
                    <a16:rowId xmlns:a16="http://schemas.microsoft.com/office/drawing/2014/main" val="3885560668"/>
                  </a:ext>
                </a:extLst>
              </a:tr>
              <a:tr h="273156">
                <a:tc>
                  <a:txBody>
                    <a:bodyPr/>
                    <a:lstStyle/>
                    <a:p>
                      <a:pPr marL="182880" marR="0">
                        <a:lnSpc>
                          <a:spcPct val="107000"/>
                        </a:lnSpc>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MACE</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a:noFill/>
                    </a:lnB>
                    <a:solidFill>
                      <a:schemeClr val="bg1"/>
                    </a:solidFill>
                  </a:tcPr>
                </a:tc>
                <a:tc>
                  <a:txBody>
                    <a:bodyPr/>
                    <a:lstStyle/>
                    <a:p>
                      <a:pPr marL="0" marR="0" algn="ctr">
                        <a:lnSpc>
                          <a:spcPct val="107000"/>
                        </a:lnSpc>
                        <a:spcBef>
                          <a:spcPts val="0"/>
                        </a:spcBef>
                        <a:spcAft>
                          <a:spcPts val="0"/>
                        </a:spcAft>
                      </a:pP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61 (5.7)</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a:noFill/>
                    </a:lnB>
                    <a:solidFill>
                      <a:schemeClr val="bg1"/>
                    </a:solidFill>
                  </a:tcPr>
                </a:tc>
                <a:tc>
                  <a:txBody>
                    <a:bodyPr/>
                    <a:lstStyle/>
                    <a:p>
                      <a:pPr marL="0" marR="0" algn="ctr">
                        <a:lnSpc>
                          <a:spcPct val="107000"/>
                        </a:lnSpc>
                        <a:spcBef>
                          <a:spcPts val="0"/>
                        </a:spcBef>
                        <a:spcAft>
                          <a:spcPts val="0"/>
                        </a:spcAft>
                      </a:pP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53 (5.2)</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a:noFill/>
                    </a:lnB>
                    <a:solidFill>
                      <a:schemeClr val="bg1"/>
                    </a:solidFill>
                  </a:tcPr>
                </a:tc>
                <a:tc>
                  <a:txBody>
                    <a:bodyPr/>
                    <a:lstStyle/>
                    <a:p>
                      <a:pPr marL="0" marR="0" algn="ctr">
                        <a:lnSpc>
                          <a:spcPct val="107000"/>
                        </a:lnSpc>
                        <a:spcBef>
                          <a:spcPts val="0"/>
                        </a:spcBef>
                        <a:spcAft>
                          <a:spcPts val="0"/>
                        </a:spcAft>
                      </a:pP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1.10 (0.76 to 1.58)</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a:noFill/>
                    </a:lnB>
                    <a:solidFill>
                      <a:schemeClr val="bg1"/>
                    </a:solidFill>
                  </a:tcPr>
                </a:tc>
                <a:extLst>
                  <a:ext uri="{0D108BD9-81ED-4DB2-BD59-A6C34878D82A}">
                    <a16:rowId xmlns:a16="http://schemas.microsoft.com/office/drawing/2014/main" val="3116280580"/>
                  </a:ext>
                </a:extLst>
              </a:tr>
              <a:tr h="273156">
                <a:tc>
                  <a:txBody>
                    <a:bodyPr/>
                    <a:lstStyle/>
                    <a:p>
                      <a:pPr marL="182880" marR="0">
                        <a:lnSpc>
                          <a:spcPct val="107000"/>
                        </a:lnSpc>
                        <a:spcBef>
                          <a:spcPts val="0"/>
                        </a:spcBef>
                        <a:spcAft>
                          <a:spcPts val="0"/>
                        </a:spcAft>
                      </a:pPr>
                      <a:r>
                        <a:rPr lang="en-GB" sz="1400" b="1" kern="12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Fatal bleeding</a:t>
                      </a:r>
                      <a:r>
                        <a:rPr lang="en-GB" sz="1400" b="1" kern="1200" baseline="300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a:noFill/>
                    </a:lnB>
                    <a:solidFill>
                      <a:schemeClr val="bg1"/>
                    </a:solidFill>
                  </a:tcPr>
                </a:tc>
                <a:tc>
                  <a:txBody>
                    <a:bodyPr/>
                    <a:lstStyle/>
                    <a:p>
                      <a:pPr marL="0" marR="0" algn="ctr">
                        <a:lnSpc>
                          <a:spcPct val="107000"/>
                        </a:lnSpc>
                        <a:spcBef>
                          <a:spcPts val="0"/>
                        </a:spcBef>
                        <a:spcAft>
                          <a:spcPts val="0"/>
                        </a:spcAft>
                      </a:pPr>
                      <a:r>
                        <a:rPr lang="en-GB" sz="1400" b="1" kern="12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11 (1.0)</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a:noFill/>
                    </a:lnB>
                    <a:solidFill>
                      <a:schemeClr val="bg1"/>
                    </a:solidFill>
                  </a:tcPr>
                </a:tc>
                <a:tc>
                  <a:txBody>
                    <a:bodyPr/>
                    <a:lstStyle/>
                    <a:p>
                      <a:pPr marL="0" marR="0" algn="ctr">
                        <a:lnSpc>
                          <a:spcPct val="107000"/>
                        </a:lnSpc>
                        <a:spcBef>
                          <a:spcPts val="0"/>
                        </a:spcBef>
                        <a:spcAft>
                          <a:spcPts val="0"/>
                        </a:spcAft>
                      </a:pPr>
                      <a:r>
                        <a:rPr lang="en-GB" sz="1400" b="1" kern="12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10 (1.0)</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a:noFill/>
                    </a:lnB>
                    <a:solidFill>
                      <a:schemeClr val="bg1"/>
                    </a:solidFill>
                  </a:tcPr>
                </a:tc>
                <a:tc>
                  <a:txBody>
                    <a:bodyPr/>
                    <a:lstStyle/>
                    <a:p>
                      <a:pPr marL="0" marR="0" algn="ctr">
                        <a:lnSpc>
                          <a:spcPct val="107000"/>
                        </a:lnSpc>
                        <a:spcBef>
                          <a:spcPts val="0"/>
                        </a:spcBef>
                        <a:spcAft>
                          <a:spcPts val="0"/>
                        </a:spcAft>
                      </a:pP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Not calculated</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a:noFill/>
                    </a:lnB>
                    <a:solidFill>
                      <a:schemeClr val="bg1"/>
                    </a:solidFill>
                  </a:tcPr>
                </a:tc>
                <a:extLst>
                  <a:ext uri="{0D108BD9-81ED-4DB2-BD59-A6C34878D82A}">
                    <a16:rowId xmlns:a16="http://schemas.microsoft.com/office/drawing/2014/main" val="35909099"/>
                  </a:ext>
                </a:extLst>
              </a:tr>
              <a:tr h="273156">
                <a:tc>
                  <a:txBody>
                    <a:bodyPr/>
                    <a:lstStyle/>
                    <a:p>
                      <a:pPr marL="182880" marR="0">
                        <a:lnSpc>
                          <a:spcPct val="107000"/>
                        </a:lnSpc>
                        <a:spcBef>
                          <a:spcPts val="0"/>
                        </a:spcBef>
                        <a:spcAft>
                          <a:spcPts val="0"/>
                        </a:spcAft>
                      </a:pPr>
                      <a:r>
                        <a:rPr lang="en-GB" sz="1400" b="1" kern="12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Life threatening bleeding</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a:noFill/>
                    </a:lnB>
                    <a:solidFill>
                      <a:schemeClr val="bg1"/>
                    </a:solidFill>
                  </a:tcPr>
                </a:tc>
                <a:tc>
                  <a:txBody>
                    <a:bodyPr/>
                    <a:lstStyle/>
                    <a:p>
                      <a:pPr marL="0" marR="0" algn="ctr">
                        <a:lnSpc>
                          <a:spcPct val="107000"/>
                        </a:lnSpc>
                        <a:spcBef>
                          <a:spcPts val="0"/>
                        </a:spcBef>
                        <a:spcAft>
                          <a:spcPts val="0"/>
                        </a:spcAft>
                      </a:pPr>
                      <a:r>
                        <a:rPr lang="en-GB" sz="1400" b="1" kern="12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17 (1.6)</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a:noFill/>
                    </a:lnB>
                    <a:solidFill>
                      <a:schemeClr val="bg1"/>
                    </a:solidFill>
                  </a:tcPr>
                </a:tc>
                <a:tc>
                  <a:txBody>
                    <a:bodyPr/>
                    <a:lstStyle/>
                    <a:p>
                      <a:pPr marL="0" marR="0" algn="ctr">
                        <a:lnSpc>
                          <a:spcPct val="107000"/>
                        </a:lnSpc>
                        <a:spcBef>
                          <a:spcPts val="0"/>
                        </a:spcBef>
                        <a:spcAft>
                          <a:spcPts val="0"/>
                        </a:spcAft>
                      </a:pPr>
                      <a:r>
                        <a:rPr lang="en-GB" sz="1400" b="1" kern="12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19 (1.9)</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a:noFill/>
                    </a:lnB>
                    <a:solidFill>
                      <a:schemeClr val="bg1"/>
                    </a:solidFill>
                  </a:tcPr>
                </a:tc>
                <a:tc>
                  <a:txBody>
                    <a:bodyPr/>
                    <a:lstStyle/>
                    <a:p>
                      <a:pPr marL="0" marR="0" algn="ctr">
                        <a:lnSpc>
                          <a:spcPct val="107000"/>
                        </a:lnSpc>
                        <a:spcBef>
                          <a:spcPts val="0"/>
                        </a:spcBef>
                        <a:spcAft>
                          <a:spcPts val="0"/>
                        </a:spcAft>
                      </a:pP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Not calculated</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a:noFill/>
                    </a:lnB>
                    <a:solidFill>
                      <a:schemeClr val="bg1"/>
                    </a:solidFill>
                  </a:tcPr>
                </a:tc>
                <a:extLst>
                  <a:ext uri="{0D108BD9-81ED-4DB2-BD59-A6C34878D82A}">
                    <a16:rowId xmlns:a16="http://schemas.microsoft.com/office/drawing/2014/main" val="3966219843"/>
                  </a:ext>
                </a:extLst>
              </a:tr>
              <a:tr h="273156">
                <a:tc>
                  <a:txBody>
                    <a:bodyPr/>
                    <a:lstStyle/>
                    <a:p>
                      <a:pPr marL="182880" marR="0">
                        <a:lnSpc>
                          <a:spcPct val="107000"/>
                        </a:lnSpc>
                        <a:spcBef>
                          <a:spcPts val="0"/>
                        </a:spcBef>
                        <a:spcAft>
                          <a:spcPts val="0"/>
                        </a:spcAft>
                      </a:pP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Intracranial haemorrhage</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a:noFill/>
                    </a:lnB>
                    <a:solidFill>
                      <a:schemeClr val="bg1"/>
                    </a:solidFill>
                  </a:tcPr>
                </a:tc>
                <a:tc>
                  <a:txBody>
                    <a:bodyPr/>
                    <a:lstStyle/>
                    <a:p>
                      <a:pPr marL="0" marR="0" algn="ctr">
                        <a:lnSpc>
                          <a:spcPct val="107000"/>
                        </a:lnSpc>
                        <a:spcBef>
                          <a:spcPts val="0"/>
                        </a:spcBef>
                        <a:spcAft>
                          <a:spcPts val="0"/>
                        </a:spcAft>
                      </a:pP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 (1.5)</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a:noFill/>
                    </a:lnB>
                    <a:solidFill>
                      <a:schemeClr val="bg1"/>
                    </a:solidFill>
                  </a:tcPr>
                </a:tc>
                <a:tc>
                  <a:txBody>
                    <a:bodyPr/>
                    <a:lstStyle/>
                    <a:p>
                      <a:pPr marL="0" marR="0" algn="ctr">
                        <a:lnSpc>
                          <a:spcPct val="107000"/>
                        </a:lnSpc>
                        <a:spcBef>
                          <a:spcPts val="0"/>
                        </a:spcBef>
                        <a:spcAft>
                          <a:spcPts val="0"/>
                        </a:spcAft>
                      </a:pP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 (2.1)</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a:noFill/>
                    </a:lnB>
                    <a:solidFill>
                      <a:schemeClr val="bg1"/>
                    </a:solidFill>
                  </a:tcPr>
                </a:tc>
                <a:tc>
                  <a:txBody>
                    <a:bodyPr/>
                    <a:lstStyle/>
                    <a:p>
                      <a:pPr marL="0" marR="0" algn="ctr">
                        <a:lnSpc>
                          <a:spcPct val="107000"/>
                        </a:lnSpc>
                        <a:spcBef>
                          <a:spcPts val="0"/>
                        </a:spcBef>
                        <a:spcAft>
                          <a:spcPts val="0"/>
                        </a:spcAft>
                      </a:pPr>
                      <a:r>
                        <a:rPr lang="en-US"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0.72 (0.38</a:t>
                      </a: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 </a:t>
                      </a:r>
                      <a:r>
                        <a:rPr lang="en-US"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1.39)</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a:noFill/>
                    </a:lnB>
                    <a:solidFill>
                      <a:schemeClr val="bg1"/>
                    </a:solidFill>
                  </a:tcPr>
                </a:tc>
                <a:extLst>
                  <a:ext uri="{0D108BD9-81ED-4DB2-BD59-A6C34878D82A}">
                    <a16:rowId xmlns:a16="http://schemas.microsoft.com/office/drawing/2014/main" val="2570316522"/>
                  </a:ext>
                </a:extLst>
              </a:tr>
              <a:tr h="273156">
                <a:tc>
                  <a:txBody>
                    <a:bodyPr/>
                    <a:lstStyle/>
                    <a:p>
                      <a:pPr marL="182880" marR="0">
                        <a:lnSpc>
                          <a:spcPct val="107000"/>
                        </a:lnSpc>
                        <a:spcBef>
                          <a:spcPts val="0"/>
                        </a:spcBef>
                        <a:spcAft>
                          <a:spcPts val="0"/>
                        </a:spcAft>
                      </a:pP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CRNM bleeding</a:t>
                      </a:r>
                      <a:r>
                        <a:rPr lang="en-GB" sz="1400" b="1" kern="1200" baseline="300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w="12700" cap="flat" cmpd="sng" algn="ctr">
                      <a:solidFill>
                        <a:srgbClr val="0A0A0A"/>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164 (18.2)</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w="12700" cap="flat" cmpd="sng" algn="ctr">
                      <a:solidFill>
                        <a:srgbClr val="0A0A0A"/>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142 (16.4)</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w="12700" cap="flat" cmpd="sng" algn="ctr">
                      <a:solidFill>
                        <a:srgbClr val="0A0A0A"/>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1.13 (0.90 to 1.14)</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74553" marR="74553" marT="37277" marB="37277" anchor="ctr">
                    <a:lnL>
                      <a:noFill/>
                    </a:lnL>
                    <a:lnR>
                      <a:noFill/>
                    </a:lnR>
                    <a:lnT>
                      <a:noFill/>
                    </a:lnT>
                    <a:lnB w="12700" cap="flat" cmpd="sng" algn="ctr">
                      <a:solidFill>
                        <a:srgbClr val="0A0A0A"/>
                      </a:solidFill>
                      <a:prstDash val="solid"/>
                      <a:round/>
                      <a:headEnd type="none" w="med" len="med"/>
                      <a:tailEnd type="none" w="med" len="med"/>
                    </a:lnB>
                    <a:solidFill>
                      <a:schemeClr val="bg1"/>
                    </a:solidFill>
                  </a:tcPr>
                </a:tc>
                <a:extLst>
                  <a:ext uri="{0D108BD9-81ED-4DB2-BD59-A6C34878D82A}">
                    <a16:rowId xmlns:a16="http://schemas.microsoft.com/office/drawing/2014/main" val="3750229396"/>
                  </a:ext>
                </a:extLst>
              </a:tr>
            </a:tbl>
          </a:graphicData>
        </a:graphic>
      </p:graphicFrame>
    </p:spTree>
    <p:extLst>
      <p:ext uri="{BB962C8B-B14F-4D97-AF65-F5344CB8AC3E}">
        <p14:creationId xmlns:p14="http://schemas.microsoft.com/office/powerpoint/2010/main" val="369095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E3CA2FF-8CA0-4C03-97AC-F73FCF4F507C}"/>
              </a:ext>
            </a:extLst>
          </p:cNvPr>
          <p:cNvSpPr txBox="1">
            <a:spLocks/>
          </p:cNvSpPr>
          <p:nvPr/>
        </p:nvSpPr>
        <p:spPr>
          <a:xfrm>
            <a:off x="7436099" y="1104875"/>
            <a:ext cx="4523814" cy="13255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80000"/>
              </a:lnSpc>
            </a:pPr>
            <a:r>
              <a:rPr lang="en-US" sz="4000" b="1" dirty="0">
                <a:solidFill>
                  <a:srgbClr val="0087B2"/>
                </a:solidFill>
                <a:latin typeface="Arial" panose="020B0604020202020204" pitchFamily="34" charset="0"/>
                <a:cs typeface="Arial" panose="020B0604020202020204" pitchFamily="34" charset="0"/>
              </a:rPr>
              <a:t>Outcomes by dose adjustment criteria</a:t>
            </a:r>
          </a:p>
        </p:txBody>
      </p:sp>
      <p:grpSp>
        <p:nvGrpSpPr>
          <p:cNvPr id="4" name="Group 3">
            <a:extLst>
              <a:ext uri="{FF2B5EF4-FFF2-40B4-BE49-F238E27FC236}">
                <a16:creationId xmlns:a16="http://schemas.microsoft.com/office/drawing/2014/main" id="{95C1974F-1CC1-424E-9E3E-EAB452E73706}"/>
              </a:ext>
            </a:extLst>
          </p:cNvPr>
          <p:cNvGrpSpPr/>
          <p:nvPr/>
        </p:nvGrpSpPr>
        <p:grpSpPr>
          <a:xfrm>
            <a:off x="272523" y="115063"/>
            <a:ext cx="7163576" cy="6703289"/>
            <a:chOff x="272523" y="115063"/>
            <a:chExt cx="7163576" cy="6703289"/>
          </a:xfrm>
        </p:grpSpPr>
        <p:pic>
          <p:nvPicPr>
            <p:cNvPr id="2" name="Picture 1">
              <a:extLst>
                <a:ext uri="{FF2B5EF4-FFF2-40B4-BE49-F238E27FC236}">
                  <a16:creationId xmlns:a16="http://schemas.microsoft.com/office/drawing/2014/main" id="{BB7F76D2-D376-43EE-9C6A-6EC79DB498D3}"/>
                </a:ext>
              </a:extLst>
            </p:cNvPr>
            <p:cNvPicPr>
              <a:picLocks noChangeAspect="1"/>
            </p:cNvPicPr>
            <p:nvPr/>
          </p:nvPicPr>
          <p:blipFill>
            <a:blip r:embed="rId3"/>
            <a:stretch>
              <a:fillRect/>
            </a:stretch>
          </p:blipFill>
          <p:spPr>
            <a:xfrm>
              <a:off x="272523" y="115063"/>
              <a:ext cx="7163576" cy="6703289"/>
            </a:xfrm>
            <a:prstGeom prst="rect">
              <a:avLst/>
            </a:prstGeom>
            <a:solidFill>
              <a:schemeClr val="bg1"/>
            </a:solidFill>
          </p:spPr>
        </p:pic>
        <p:sp>
          <p:nvSpPr>
            <p:cNvPr id="3" name="TextBox 2">
              <a:extLst>
                <a:ext uri="{FF2B5EF4-FFF2-40B4-BE49-F238E27FC236}">
                  <a16:creationId xmlns:a16="http://schemas.microsoft.com/office/drawing/2014/main" id="{099616CE-80D5-4B79-81A7-A6B99570CC05}"/>
                </a:ext>
              </a:extLst>
            </p:cNvPr>
            <p:cNvSpPr txBox="1"/>
            <p:nvPr/>
          </p:nvSpPr>
          <p:spPr>
            <a:xfrm>
              <a:off x="272523" y="124490"/>
              <a:ext cx="6712739" cy="461665"/>
            </a:xfrm>
            <a:prstGeom prst="rect">
              <a:avLst/>
            </a:prstGeom>
            <a:solidFill>
              <a:srgbClr val="AFB0B2"/>
            </a:solidFill>
          </p:spPr>
          <p:txBody>
            <a:bodyPr wrap="square" rtlCol="0">
              <a:spAutoFit/>
            </a:bodyPr>
            <a:lstStyle/>
            <a:p>
              <a:pPr algn="ctr"/>
              <a:r>
                <a:rPr lang="en-US" sz="1200" b="1" dirty="0">
                  <a:latin typeface="Arial" panose="020B0604020202020204" pitchFamily="34" charset="0"/>
                  <a:cs typeface="Arial" panose="020B0604020202020204" pitchFamily="34" charset="0"/>
                </a:rPr>
                <a:t>Outcome                    Event rate, %/yr (No. of total patients/Total No.)  Hazard ratio (95% CI)</a:t>
              </a:r>
            </a:p>
            <a:p>
              <a:r>
                <a:rPr lang="en-US" sz="1200" b="1" dirty="0">
                  <a:latin typeface="Arial" panose="020B0604020202020204" pitchFamily="34" charset="0"/>
                  <a:cs typeface="Arial" panose="020B0604020202020204" pitchFamily="34" charset="0"/>
                </a:rPr>
                <a:t>                                                 Edoxaban                      VKA</a:t>
              </a:r>
            </a:p>
          </p:txBody>
        </p:sp>
      </p:grpSp>
      <p:sp>
        <p:nvSpPr>
          <p:cNvPr id="5" name="Rectangle 4">
            <a:extLst>
              <a:ext uri="{FF2B5EF4-FFF2-40B4-BE49-F238E27FC236}">
                <a16:creationId xmlns:a16="http://schemas.microsoft.com/office/drawing/2014/main" id="{96C6FED2-F919-47B0-B72C-069C92326159}"/>
              </a:ext>
            </a:extLst>
          </p:cNvPr>
          <p:cNvSpPr/>
          <p:nvPr/>
        </p:nvSpPr>
        <p:spPr>
          <a:xfrm>
            <a:off x="7231222" y="4525347"/>
            <a:ext cx="4728689" cy="1007649"/>
          </a:xfrm>
          <a:prstGeom prst="rect">
            <a:avLst/>
          </a:prstGeom>
          <a:solidFill>
            <a:srgbClr val="F2F2F2"/>
          </a:solidFill>
          <a:ln w="28575" cap="flat" cmpd="sng" algn="ctr">
            <a:noFill/>
            <a:prstDash val="solid"/>
          </a:ln>
          <a:effectLst/>
        </p:spPr>
        <p:txBody>
          <a:bodyPr lIns="182880" tIns="91440" rIns="182880" bIns="91440" anchor="ctr"/>
          <a:lstStyle>
            <a:defPPr>
              <a:defRPr lang="en-US"/>
            </a:defPPr>
            <a:lvl1pPr algn="l" rtl="0" eaLnBrk="0" fontAlgn="base" hangingPunct="0">
              <a:spcBef>
                <a:spcPct val="50000"/>
              </a:spcBef>
              <a:spcAft>
                <a:spcPct val="0"/>
              </a:spcAft>
              <a:buFont typeface="Monotype Sorts" charset="0"/>
              <a:defRPr kumimoji="1" sz="2600" kern="1200">
                <a:solidFill>
                  <a:schemeClr val="lt1"/>
                </a:solidFill>
                <a:effectLst>
                  <a:outerShdw blurRad="38100" dist="38100" dir="2700000" algn="tl">
                    <a:srgbClr val="000000">
                      <a:alpha val="43137"/>
                    </a:srgbClr>
                  </a:outerShdw>
                </a:effectLst>
                <a:latin typeface="+mn-lt"/>
                <a:ea typeface="+mn-ea"/>
                <a:cs typeface="+mn-cs"/>
              </a:defRPr>
            </a:lvl1pPr>
            <a:lvl2pPr marL="457200" algn="l" rtl="0" eaLnBrk="0" fontAlgn="base" hangingPunct="0">
              <a:spcBef>
                <a:spcPct val="50000"/>
              </a:spcBef>
              <a:spcAft>
                <a:spcPct val="0"/>
              </a:spcAft>
              <a:buFont typeface="Monotype Sorts" charset="0"/>
              <a:defRPr kumimoji="1" sz="2600" kern="1200">
                <a:solidFill>
                  <a:schemeClr val="lt1"/>
                </a:solidFill>
                <a:effectLst>
                  <a:outerShdw blurRad="38100" dist="38100" dir="2700000" algn="tl">
                    <a:srgbClr val="000000">
                      <a:alpha val="43137"/>
                    </a:srgbClr>
                  </a:outerShdw>
                </a:effectLst>
                <a:latin typeface="+mn-lt"/>
                <a:ea typeface="+mn-ea"/>
                <a:cs typeface="+mn-cs"/>
              </a:defRPr>
            </a:lvl2pPr>
            <a:lvl3pPr marL="914400" algn="l" rtl="0" eaLnBrk="0" fontAlgn="base" hangingPunct="0">
              <a:spcBef>
                <a:spcPct val="50000"/>
              </a:spcBef>
              <a:spcAft>
                <a:spcPct val="0"/>
              </a:spcAft>
              <a:buFont typeface="Monotype Sorts" charset="0"/>
              <a:defRPr kumimoji="1" sz="2600" kern="1200">
                <a:solidFill>
                  <a:schemeClr val="lt1"/>
                </a:solidFill>
                <a:effectLst>
                  <a:outerShdw blurRad="38100" dist="38100" dir="2700000" algn="tl">
                    <a:srgbClr val="000000">
                      <a:alpha val="43137"/>
                    </a:srgbClr>
                  </a:outerShdw>
                </a:effectLst>
                <a:latin typeface="+mn-lt"/>
                <a:ea typeface="+mn-ea"/>
                <a:cs typeface="+mn-cs"/>
              </a:defRPr>
            </a:lvl3pPr>
            <a:lvl4pPr marL="1371600" algn="l" rtl="0" eaLnBrk="0" fontAlgn="base" hangingPunct="0">
              <a:spcBef>
                <a:spcPct val="50000"/>
              </a:spcBef>
              <a:spcAft>
                <a:spcPct val="0"/>
              </a:spcAft>
              <a:buFont typeface="Monotype Sorts" charset="0"/>
              <a:defRPr kumimoji="1" sz="2600" kern="1200">
                <a:solidFill>
                  <a:schemeClr val="lt1"/>
                </a:solidFill>
                <a:effectLst>
                  <a:outerShdw blurRad="38100" dist="38100" dir="2700000" algn="tl">
                    <a:srgbClr val="000000">
                      <a:alpha val="43137"/>
                    </a:srgbClr>
                  </a:outerShdw>
                </a:effectLst>
                <a:latin typeface="+mn-lt"/>
                <a:ea typeface="+mn-ea"/>
                <a:cs typeface="+mn-cs"/>
              </a:defRPr>
            </a:lvl4pPr>
            <a:lvl5pPr marL="1828800" algn="l" rtl="0" eaLnBrk="0" fontAlgn="base" hangingPunct="0">
              <a:spcBef>
                <a:spcPct val="50000"/>
              </a:spcBef>
              <a:spcAft>
                <a:spcPct val="0"/>
              </a:spcAft>
              <a:buFont typeface="Monotype Sorts" charset="0"/>
              <a:defRPr kumimoji="1" sz="2600" kern="1200">
                <a:solidFill>
                  <a:schemeClr val="lt1"/>
                </a:solidFill>
                <a:effectLst>
                  <a:outerShdw blurRad="38100" dist="38100" dir="2700000" algn="tl">
                    <a:srgbClr val="000000">
                      <a:alpha val="43137"/>
                    </a:srgbClr>
                  </a:outerShdw>
                </a:effectLst>
                <a:latin typeface="+mn-lt"/>
                <a:ea typeface="+mn-ea"/>
                <a:cs typeface="+mn-cs"/>
              </a:defRPr>
            </a:lvl5pPr>
            <a:lvl6pPr marL="2286000" algn="l" defTabSz="457200" rtl="0" eaLnBrk="1" latinLnBrk="0" hangingPunct="1">
              <a:defRPr kumimoji="1" sz="2600" kern="1200">
                <a:solidFill>
                  <a:schemeClr val="lt1"/>
                </a:solidFill>
                <a:effectLst>
                  <a:outerShdw blurRad="38100" dist="38100" dir="2700000" algn="tl">
                    <a:srgbClr val="000000">
                      <a:alpha val="43137"/>
                    </a:srgbClr>
                  </a:outerShdw>
                </a:effectLst>
                <a:latin typeface="+mn-lt"/>
                <a:ea typeface="+mn-ea"/>
                <a:cs typeface="+mn-cs"/>
              </a:defRPr>
            </a:lvl6pPr>
            <a:lvl7pPr marL="2743200" algn="l" defTabSz="457200" rtl="0" eaLnBrk="1" latinLnBrk="0" hangingPunct="1">
              <a:defRPr kumimoji="1" sz="2600" kern="1200">
                <a:solidFill>
                  <a:schemeClr val="lt1"/>
                </a:solidFill>
                <a:effectLst>
                  <a:outerShdw blurRad="38100" dist="38100" dir="2700000" algn="tl">
                    <a:srgbClr val="000000">
                      <a:alpha val="43137"/>
                    </a:srgbClr>
                  </a:outerShdw>
                </a:effectLst>
                <a:latin typeface="+mn-lt"/>
                <a:ea typeface="+mn-ea"/>
                <a:cs typeface="+mn-cs"/>
              </a:defRPr>
            </a:lvl7pPr>
            <a:lvl8pPr marL="3200400" algn="l" defTabSz="457200" rtl="0" eaLnBrk="1" latinLnBrk="0" hangingPunct="1">
              <a:defRPr kumimoji="1" sz="2600" kern="1200">
                <a:solidFill>
                  <a:schemeClr val="lt1"/>
                </a:solidFill>
                <a:effectLst>
                  <a:outerShdw blurRad="38100" dist="38100" dir="2700000" algn="tl">
                    <a:srgbClr val="000000">
                      <a:alpha val="43137"/>
                    </a:srgbClr>
                  </a:outerShdw>
                </a:effectLst>
                <a:latin typeface="+mn-lt"/>
                <a:ea typeface="+mn-ea"/>
                <a:cs typeface="+mn-cs"/>
              </a:defRPr>
            </a:lvl8pPr>
            <a:lvl9pPr marL="3657600" algn="l" defTabSz="457200" rtl="0" eaLnBrk="1" latinLnBrk="0" hangingPunct="1">
              <a:defRPr kumimoji="1" sz="2600" kern="1200">
                <a:solidFill>
                  <a:schemeClr val="lt1"/>
                </a:solidFill>
                <a:effectLst>
                  <a:outerShdw blurRad="38100" dist="38100" dir="2700000" algn="tl">
                    <a:srgbClr val="000000">
                      <a:alpha val="43137"/>
                    </a:srgbClr>
                  </a:outerShdw>
                </a:effectLst>
                <a:latin typeface="+mn-lt"/>
                <a:ea typeface="+mn-ea"/>
                <a:cs typeface="+mn-cs"/>
              </a:defRPr>
            </a:lvl9pPr>
          </a:lstStyle>
          <a:p>
            <a:pPr marL="88106" marR="0" lvl="0" indent="-88106" algn="l" defTabSz="685800" rtl="0" eaLnBrk="1" fontAlgn="base" latinLnBrk="0" hangingPunct="1">
              <a:lnSpc>
                <a:spcPct val="100000"/>
              </a:lnSpc>
              <a:spcBef>
                <a:spcPct val="0"/>
              </a:spcBef>
              <a:spcAft>
                <a:spcPct val="0"/>
              </a:spcAft>
              <a:buClr>
                <a:srgbClr val="00B4ED"/>
              </a:buClr>
              <a:buSzTx/>
              <a:buFont typeface="Monotype Sorts" charset="0"/>
              <a:buNone/>
              <a:tabLst/>
              <a:defRPr/>
            </a:pPr>
            <a:r>
              <a:rPr kumimoji="0" lang="en-US" sz="10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Edoxaban dose reduction to 30 mg in AF patients, if:</a:t>
            </a:r>
          </a:p>
          <a:p>
            <a:pPr marL="114300" marR="0" lvl="0" indent="-114300" algn="l" defTabSz="685800" rtl="0" eaLnBrk="1" fontAlgn="base" latinLnBrk="0" hangingPunct="1">
              <a:lnSpc>
                <a:spcPct val="100000"/>
              </a:lnSpc>
              <a:spcBef>
                <a:spcPct val="0"/>
              </a:spcBef>
              <a:spcAft>
                <a:spcPct val="0"/>
              </a:spcAft>
              <a:buClr>
                <a:schemeClr val="tx1"/>
              </a:buClr>
              <a:buSzTx/>
              <a:buFont typeface="Arial" panose="020B0604020202020204" pitchFamily="34" charset="0"/>
              <a:buChar char="•"/>
              <a:defRPr/>
            </a:pPr>
            <a:r>
              <a:rPr kumimoji="0" lang="en-US" sz="10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CrCl 15–≤50 ml/min</a:t>
            </a:r>
          </a:p>
          <a:p>
            <a:pPr marL="114300" marR="0" lvl="0" indent="-114300" algn="l" defTabSz="685800" rtl="0" eaLnBrk="1" fontAlgn="base" latinLnBrk="0" hangingPunct="1">
              <a:lnSpc>
                <a:spcPct val="100000"/>
              </a:lnSpc>
              <a:spcBef>
                <a:spcPct val="0"/>
              </a:spcBef>
              <a:spcAft>
                <a:spcPct val="0"/>
              </a:spcAft>
              <a:buClr>
                <a:schemeClr val="tx1"/>
              </a:buClr>
              <a:buSzTx/>
              <a:buFont typeface="Arial" panose="020B0604020202020204" pitchFamily="34" charset="0"/>
              <a:buChar char="•"/>
              <a:defRPr/>
            </a:pPr>
            <a:r>
              <a:rPr kumimoji="0" lang="en-US" sz="10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BW ≤60 kg</a:t>
            </a:r>
            <a:r>
              <a:rPr kumimoji="0" lang="en-US" altLang="en-US" sz="1050" b="0" i="0" u="none" strike="noStrike" kern="0" cap="none" spc="0" normalizeH="0" baseline="30000" noProof="0" dirty="0">
                <a:ln>
                  <a:noFill/>
                </a:ln>
                <a:solidFill>
                  <a:schemeClr val="tx1"/>
                </a:solidFill>
                <a:effectLst/>
                <a:uLnTx/>
                <a:uFillTx/>
                <a:cs typeface="Arial" panose="020B0604020202020204" pitchFamily="34" charset="0"/>
              </a:rPr>
              <a:t>†</a:t>
            </a:r>
            <a:endParaRPr kumimoji="0" lang="en-US" sz="10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114300" marR="0" lvl="0" indent="-114300" algn="l" defTabSz="685800" rtl="0" eaLnBrk="1" fontAlgn="base" latinLnBrk="0" hangingPunct="1">
              <a:lnSpc>
                <a:spcPct val="100000"/>
              </a:lnSpc>
              <a:spcBef>
                <a:spcPct val="0"/>
              </a:spcBef>
              <a:spcAft>
                <a:spcPct val="0"/>
              </a:spcAft>
              <a:buClr>
                <a:schemeClr val="tx1"/>
              </a:buClr>
              <a:buSzTx/>
              <a:buFont typeface="Arial" panose="020B0604020202020204" pitchFamily="34" charset="0"/>
              <a:buChar char="•"/>
              <a:defRPr/>
            </a:pPr>
            <a:r>
              <a:rPr kumimoji="0" lang="en-US" sz="10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P-gp inhibitors per local label</a:t>
            </a:r>
            <a:r>
              <a:rPr kumimoji="0" lang="en-US" altLang="en-US" sz="1050" b="0" i="0" u="none" strike="noStrike" kern="0" cap="none" spc="0" normalizeH="0" baseline="30000" noProof="0" dirty="0">
                <a:ln>
                  <a:noFill/>
                </a:ln>
                <a:solidFill>
                  <a:schemeClr val="tx1"/>
                </a:solidFill>
                <a:effectLst/>
                <a:uLnTx/>
                <a:uFillTx/>
                <a:cs typeface="Arial" panose="020B0604020202020204" pitchFamily="34" charset="0"/>
              </a:rPr>
              <a:t>†</a:t>
            </a:r>
            <a:endParaRPr kumimoji="0" lang="en-US" sz="1050" dirty="0">
              <a:solidFill>
                <a:schemeClr val="tx1"/>
              </a:solidFill>
              <a:effectLst/>
              <a:latin typeface="Arial" panose="020B0604020202020204" pitchFamily="34" charset="0"/>
              <a:cs typeface="Arial" panose="020B0604020202020204" pitchFamily="34" charset="0"/>
            </a:endParaRPr>
          </a:p>
          <a:p>
            <a:pPr marR="0" lvl="0" algn="l" defTabSz="685800" rtl="0" eaLnBrk="1" fontAlgn="base" latinLnBrk="0" hangingPunct="1">
              <a:lnSpc>
                <a:spcPct val="100000"/>
              </a:lnSpc>
              <a:spcBef>
                <a:spcPts val="600"/>
              </a:spcBef>
              <a:spcAft>
                <a:spcPct val="0"/>
              </a:spcAft>
              <a:buClr>
                <a:schemeClr val="tx1"/>
              </a:buClr>
              <a:buSzTx/>
              <a:defRPr/>
            </a:pPr>
            <a:r>
              <a:rPr kumimoji="0" lang="en-US" sz="900" kern="0" baseline="30000" dirty="0">
                <a:solidFill>
                  <a:schemeClr val="tx1"/>
                </a:solidFill>
                <a:effectLst/>
                <a:latin typeface="Arial" panose="020B0604020202020204" pitchFamily="34" charset="0"/>
                <a:cs typeface="Arial" panose="020B0604020202020204" pitchFamily="34" charset="0"/>
              </a:rPr>
              <a:t>†</a:t>
            </a:r>
            <a:r>
              <a:rPr kumimoji="0" lang="en-US" sz="900" kern="0" dirty="0">
                <a:solidFill>
                  <a:schemeClr val="tx1"/>
                </a:solidFill>
                <a:effectLst/>
                <a:latin typeface="Arial" panose="020B0604020202020204" pitchFamily="34" charset="0"/>
                <a:cs typeface="Arial" panose="020B0604020202020204" pitchFamily="34" charset="0"/>
              </a:rPr>
              <a:t>No dose reduction criteria in the US for AF</a:t>
            </a:r>
          </a:p>
        </p:txBody>
      </p:sp>
      <p:sp>
        <p:nvSpPr>
          <p:cNvPr id="8" name="TextBox 7">
            <a:extLst>
              <a:ext uri="{FF2B5EF4-FFF2-40B4-BE49-F238E27FC236}">
                <a16:creationId xmlns:a16="http://schemas.microsoft.com/office/drawing/2014/main" id="{F3F36EE1-6751-479C-85E9-0617B9DEDA63}"/>
              </a:ext>
            </a:extLst>
          </p:cNvPr>
          <p:cNvSpPr txBox="1"/>
          <p:nvPr/>
        </p:nvSpPr>
        <p:spPr>
          <a:xfrm>
            <a:off x="7231224" y="5682192"/>
            <a:ext cx="4728688" cy="646331"/>
          </a:xfrm>
          <a:prstGeom prst="rect">
            <a:avLst/>
          </a:prstGeom>
          <a:noFill/>
        </p:spPr>
        <p:txBody>
          <a:bodyPr wrap="square" rtlCol="0" anchor="b">
            <a:spAutoFit/>
          </a:bodyPr>
          <a:lstStyle/>
          <a:p>
            <a:pPr>
              <a:lnSpc>
                <a:spcPct val="90000"/>
              </a:lnSpc>
            </a:pPr>
            <a:r>
              <a:rPr lang="en-US" sz="800" dirty="0">
                <a:latin typeface="Arial" panose="020B0604020202020204" pitchFamily="34" charset="0"/>
                <a:cs typeface="Arial" panose="020B0604020202020204" pitchFamily="34" charset="0"/>
              </a:rPr>
              <a:t>*ISTH definition</a:t>
            </a:r>
          </a:p>
          <a:p>
            <a:pPr>
              <a:lnSpc>
                <a:spcPct val="90000"/>
              </a:lnSpc>
            </a:pPr>
            <a:r>
              <a:rPr lang="en-US" sz="800" dirty="0">
                <a:latin typeface="Arial" panose="020B0604020202020204" pitchFamily="34" charset="0"/>
                <a:cs typeface="Arial" panose="020B0604020202020204" pitchFamily="34" charset="0"/>
              </a:rPr>
              <a:t>AF, atrial fibrillation; BW, body weight, CI, confidence interval; </a:t>
            </a:r>
            <a:r>
              <a:rPr lang="en-US" altLang="en-US" sz="800" kern="0" dirty="0">
                <a:solidFill>
                  <a:schemeClr val="tx1"/>
                </a:solidFill>
                <a:latin typeface="Arial" panose="020B0604020202020204" pitchFamily="34" charset="0"/>
                <a:cs typeface="Arial" panose="020B0604020202020204" pitchFamily="34" charset="0"/>
              </a:rPr>
              <a:t>CrCl, creatinine clearance; </a:t>
            </a:r>
            <a:r>
              <a:rPr lang="en-US" sz="800" dirty="0">
                <a:latin typeface="Arial" panose="020B0604020202020204" pitchFamily="34" charset="0"/>
                <a:cs typeface="Arial" panose="020B0604020202020204" pitchFamily="34" charset="0"/>
              </a:rPr>
              <a:t>CV, cardiovascular; D/A, dose adjustment; EDO, edoxaban; GI, gastrointestinal; ICH, intracerebral haemorrhage; ISTH, International Society on Thrombosis and Haemostasis; NACE, net adverse clinical events; VKA, vitamin K antagonist.</a:t>
            </a:r>
          </a:p>
        </p:txBody>
      </p:sp>
    </p:spTree>
    <p:extLst>
      <p:ext uri="{BB962C8B-B14F-4D97-AF65-F5344CB8AC3E}">
        <p14:creationId xmlns:p14="http://schemas.microsoft.com/office/powerpoint/2010/main" val="1094412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E3CA2FF-8CA0-4C03-97AC-F73FCF4F507C}"/>
              </a:ext>
            </a:extLst>
          </p:cNvPr>
          <p:cNvSpPr txBox="1">
            <a:spLocks/>
          </p:cNvSpPr>
          <p:nvPr/>
        </p:nvSpPr>
        <p:spPr>
          <a:xfrm>
            <a:off x="7812157" y="1200852"/>
            <a:ext cx="4242187" cy="13255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80000"/>
              </a:lnSpc>
            </a:pPr>
            <a:r>
              <a:rPr lang="en-US" sz="4000" b="1" dirty="0">
                <a:solidFill>
                  <a:srgbClr val="0087B2"/>
                </a:solidFill>
                <a:latin typeface="Arial" panose="020B0604020202020204" pitchFamily="34" charset="0"/>
                <a:cs typeface="Arial" panose="020B0604020202020204" pitchFamily="34" charset="0"/>
              </a:rPr>
              <a:t>Outcomes by specified OAP</a:t>
            </a:r>
          </a:p>
        </p:txBody>
      </p:sp>
      <p:grpSp>
        <p:nvGrpSpPr>
          <p:cNvPr id="2" name="Group 1">
            <a:extLst>
              <a:ext uri="{FF2B5EF4-FFF2-40B4-BE49-F238E27FC236}">
                <a16:creationId xmlns:a16="http://schemas.microsoft.com/office/drawing/2014/main" id="{DC5B36F3-84FE-4295-8DDD-3B91F53C2B47}"/>
              </a:ext>
            </a:extLst>
          </p:cNvPr>
          <p:cNvGrpSpPr/>
          <p:nvPr/>
        </p:nvGrpSpPr>
        <p:grpSpPr>
          <a:xfrm>
            <a:off x="345233" y="66542"/>
            <a:ext cx="7109929" cy="6715672"/>
            <a:chOff x="345233" y="66542"/>
            <a:chExt cx="7109929" cy="6715672"/>
          </a:xfrm>
        </p:grpSpPr>
        <p:pic>
          <p:nvPicPr>
            <p:cNvPr id="3" name="Picture 2">
              <a:extLst>
                <a:ext uri="{FF2B5EF4-FFF2-40B4-BE49-F238E27FC236}">
                  <a16:creationId xmlns:a16="http://schemas.microsoft.com/office/drawing/2014/main" id="{F0691DDF-A33D-4DAC-9AD9-4B4C64B76875}"/>
                </a:ext>
              </a:extLst>
            </p:cNvPr>
            <p:cNvPicPr>
              <a:picLocks noChangeAspect="1"/>
            </p:cNvPicPr>
            <p:nvPr/>
          </p:nvPicPr>
          <p:blipFill>
            <a:blip r:embed="rId3"/>
            <a:stretch>
              <a:fillRect/>
            </a:stretch>
          </p:blipFill>
          <p:spPr>
            <a:xfrm>
              <a:off x="345233" y="66542"/>
              <a:ext cx="7109929" cy="6715672"/>
            </a:xfrm>
            <a:prstGeom prst="rect">
              <a:avLst/>
            </a:prstGeom>
            <a:solidFill>
              <a:schemeClr val="bg1"/>
            </a:solidFill>
          </p:spPr>
        </p:pic>
        <p:sp>
          <p:nvSpPr>
            <p:cNvPr id="5" name="TextBox 4">
              <a:extLst>
                <a:ext uri="{FF2B5EF4-FFF2-40B4-BE49-F238E27FC236}">
                  <a16:creationId xmlns:a16="http://schemas.microsoft.com/office/drawing/2014/main" id="{F85AA9A9-05A9-4BAC-A1A7-8FE5E52558A5}"/>
                </a:ext>
              </a:extLst>
            </p:cNvPr>
            <p:cNvSpPr txBox="1"/>
            <p:nvPr/>
          </p:nvSpPr>
          <p:spPr>
            <a:xfrm>
              <a:off x="345233" y="66542"/>
              <a:ext cx="6753151" cy="461665"/>
            </a:xfrm>
            <a:prstGeom prst="rect">
              <a:avLst/>
            </a:prstGeom>
            <a:solidFill>
              <a:srgbClr val="AFB0B2"/>
            </a:solidFill>
          </p:spPr>
          <p:txBody>
            <a:bodyPr wrap="square" rtlCol="0">
              <a:spAutoFit/>
            </a:bodyPr>
            <a:lstStyle/>
            <a:p>
              <a:pPr algn="ctr"/>
              <a:r>
                <a:rPr lang="en-US" sz="1200" b="1" dirty="0">
                  <a:latin typeface="Arial" panose="020B0604020202020204" pitchFamily="34" charset="0"/>
                  <a:cs typeface="Arial" panose="020B0604020202020204" pitchFamily="34" charset="0"/>
                </a:rPr>
                <a:t>Outcome                    Event rate, %/yr (No. of total patients/Total No.)  Hazard ratio (95% CI)</a:t>
              </a:r>
            </a:p>
            <a:p>
              <a:r>
                <a:rPr lang="en-US" sz="1200" b="1" dirty="0">
                  <a:latin typeface="Arial" panose="020B0604020202020204" pitchFamily="34" charset="0"/>
                  <a:cs typeface="Arial" panose="020B0604020202020204" pitchFamily="34" charset="0"/>
                </a:rPr>
                <a:t>                                                 Edoxaban                      VKA</a:t>
              </a:r>
            </a:p>
          </p:txBody>
        </p:sp>
      </p:grpSp>
      <p:sp>
        <p:nvSpPr>
          <p:cNvPr id="8" name="TextBox 7">
            <a:extLst>
              <a:ext uri="{FF2B5EF4-FFF2-40B4-BE49-F238E27FC236}">
                <a16:creationId xmlns:a16="http://schemas.microsoft.com/office/drawing/2014/main" id="{F3F36EE1-6751-479C-85E9-0617B9DEDA63}"/>
              </a:ext>
            </a:extLst>
          </p:cNvPr>
          <p:cNvSpPr txBox="1"/>
          <p:nvPr/>
        </p:nvSpPr>
        <p:spPr>
          <a:xfrm>
            <a:off x="7287208" y="5778446"/>
            <a:ext cx="4767136" cy="535531"/>
          </a:xfrm>
          <a:prstGeom prst="rect">
            <a:avLst/>
          </a:prstGeom>
          <a:noFill/>
        </p:spPr>
        <p:txBody>
          <a:bodyPr wrap="square" rtlCol="0" anchor="b">
            <a:spAutoFit/>
          </a:bodyPr>
          <a:lstStyle/>
          <a:p>
            <a:pPr>
              <a:lnSpc>
                <a:spcPct val="90000"/>
              </a:lnSpc>
            </a:pPr>
            <a:r>
              <a:rPr lang="en-US" sz="800" dirty="0">
                <a:latin typeface="Arial" panose="020B0604020202020204" pitchFamily="34" charset="0"/>
                <a:cs typeface="Arial" panose="020B0604020202020204" pitchFamily="34" charset="0"/>
              </a:rPr>
              <a:t>*ISTH definition</a:t>
            </a:r>
          </a:p>
          <a:p>
            <a:pPr>
              <a:lnSpc>
                <a:spcPct val="90000"/>
              </a:lnSpc>
            </a:pPr>
            <a:r>
              <a:rPr lang="en-US" sz="800" dirty="0">
                <a:latin typeface="Arial" panose="020B0604020202020204" pitchFamily="34" charset="0"/>
                <a:cs typeface="Arial" panose="020B0604020202020204" pitchFamily="34" charset="0"/>
              </a:rPr>
              <a:t>CI, confidence interval; CV, cardiovascular; EDO, edoxaban; GI, gastrointestinal; ICH, intracerebral haemorrhage; ISTH, International Society on Thrombosis and Haemostasis; NACE, net adverse clinical events; OAP, oral antiplatelet therapy; VKA, vitamin K antagonist.</a:t>
            </a:r>
          </a:p>
        </p:txBody>
      </p:sp>
    </p:spTree>
    <p:extLst>
      <p:ext uri="{BB962C8B-B14F-4D97-AF65-F5344CB8AC3E}">
        <p14:creationId xmlns:p14="http://schemas.microsoft.com/office/powerpoint/2010/main" val="1155510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F73262B-657C-4AA3-981F-77DE460203A9}"/>
              </a:ext>
            </a:extLst>
          </p:cNvPr>
          <p:cNvSpPr txBox="1">
            <a:spLocks/>
          </p:cNvSpPr>
          <p:nvPr/>
        </p:nvSpPr>
        <p:spPr>
          <a:xfrm>
            <a:off x="369450" y="459612"/>
            <a:ext cx="8408790" cy="13255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4000" b="1" dirty="0">
                <a:solidFill>
                  <a:srgbClr val="0087B2"/>
                </a:solidFill>
                <a:latin typeface="Arial" panose="020B0604020202020204" pitchFamily="34" charset="0"/>
                <a:cs typeface="Arial" panose="020B0604020202020204" pitchFamily="34" charset="0"/>
              </a:rPr>
              <a:t>Results overview</a:t>
            </a:r>
          </a:p>
        </p:txBody>
      </p:sp>
      <p:sp>
        <p:nvSpPr>
          <p:cNvPr id="9" name="Content Placeholder 2">
            <a:extLst>
              <a:ext uri="{FF2B5EF4-FFF2-40B4-BE49-F238E27FC236}">
                <a16:creationId xmlns:a16="http://schemas.microsoft.com/office/drawing/2014/main" id="{276EF57B-2424-4C56-9DFA-8E2EA408349B}"/>
              </a:ext>
            </a:extLst>
          </p:cNvPr>
          <p:cNvSpPr txBox="1">
            <a:spLocks/>
          </p:cNvSpPr>
          <p:nvPr/>
        </p:nvSpPr>
        <p:spPr>
          <a:xfrm>
            <a:off x="454587" y="1318437"/>
            <a:ext cx="11244508" cy="44457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4488" indent="-344488">
              <a:spcBef>
                <a:spcPts val="1200"/>
              </a:spcBef>
              <a:spcAft>
                <a:spcPts val="600"/>
              </a:spcAft>
            </a:pPr>
            <a:r>
              <a:rPr lang="en-US" sz="2400" dirty="0">
                <a:latin typeface="Arial" panose="020B0604020202020204" pitchFamily="34" charset="0"/>
                <a:cs typeface="Arial" panose="020B0604020202020204" pitchFamily="34" charset="0"/>
              </a:rPr>
              <a:t>Noninferiority criteria met for NACE primary endpoint</a:t>
            </a:r>
          </a:p>
          <a:p>
            <a:pPr marL="344488" indent="-344488">
              <a:spcBef>
                <a:spcPts val="1200"/>
              </a:spcBef>
              <a:spcAft>
                <a:spcPts val="600"/>
              </a:spcAft>
            </a:pPr>
            <a:r>
              <a:rPr lang="en-US" sz="2400" dirty="0">
                <a:latin typeface="Arial" panose="020B0604020202020204" pitchFamily="34" charset="0"/>
                <a:cs typeface="Arial" panose="020B0604020202020204" pitchFamily="34" charset="0"/>
              </a:rPr>
              <a:t>Higher rates of major bleeding with edoxaban were driven by major GI bleeding</a:t>
            </a:r>
          </a:p>
          <a:p>
            <a:pPr lvl="1">
              <a:spcBef>
                <a:spcPts val="600"/>
              </a:spcBef>
              <a:spcAft>
                <a:spcPts val="1200"/>
              </a:spcAft>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One major GI bleed was fatal in the edoxaban arm</a:t>
            </a:r>
          </a:p>
          <a:p>
            <a:pPr lvl="1">
              <a:spcBef>
                <a:spcPts val="600"/>
              </a:spcBef>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Rates of intracranial haemorrhage or fatal bleeding were similarly rare in both trial arms</a:t>
            </a:r>
          </a:p>
          <a:p>
            <a:pPr marL="344488" indent="-344488">
              <a:spcBef>
                <a:spcPts val="1200"/>
              </a:spcBef>
              <a:spcAft>
                <a:spcPts val="600"/>
              </a:spcAft>
            </a:pPr>
            <a:r>
              <a:rPr lang="en-US" sz="2400" dirty="0">
                <a:latin typeface="Arial" panose="020B0604020202020204" pitchFamily="34" charset="0"/>
                <a:cs typeface="Arial" panose="020B0604020202020204" pitchFamily="34" charset="0"/>
              </a:rPr>
              <a:t>Patients who fulfilled dose adjustment criteria and received edoxaban 30 mg had similar NACE and major bleeding rates as compared to patients with VKA</a:t>
            </a:r>
          </a:p>
          <a:p>
            <a:pPr marL="344488" indent="-344488">
              <a:spcBef>
                <a:spcPts val="1200"/>
              </a:spcBef>
              <a:spcAft>
                <a:spcPts val="600"/>
              </a:spcAft>
            </a:pPr>
            <a:r>
              <a:rPr lang="en-US" sz="2400" dirty="0">
                <a:latin typeface="Arial" panose="020B0604020202020204" pitchFamily="34" charset="0"/>
                <a:cs typeface="Arial" panose="020B0604020202020204" pitchFamily="34" charset="0"/>
              </a:rPr>
              <a:t>Among patients with prespecified antiplatelet therapy, edoxaban was associated with higher rates of major bleeding compared with VKA</a:t>
            </a:r>
          </a:p>
          <a:p>
            <a:pPr marL="0" indent="0">
              <a:spcBef>
                <a:spcPts val="1200"/>
              </a:spcBef>
              <a:spcAft>
                <a:spcPts val="600"/>
              </a:spcAft>
              <a:buNone/>
            </a:pPr>
            <a:endParaRPr lang="en-US" sz="24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00CDA6C-EC7B-4DE7-B05F-6389355BE776}"/>
              </a:ext>
            </a:extLst>
          </p:cNvPr>
          <p:cNvSpPr txBox="1"/>
          <p:nvPr/>
        </p:nvSpPr>
        <p:spPr>
          <a:xfrm>
            <a:off x="369450" y="6022753"/>
            <a:ext cx="11455048" cy="203133"/>
          </a:xfrm>
          <a:prstGeom prst="rect">
            <a:avLst/>
          </a:prstGeom>
          <a:noFill/>
        </p:spPr>
        <p:txBody>
          <a:bodyPr wrap="square" rtlCol="0" anchor="b">
            <a:spAutoFit/>
          </a:bodyPr>
          <a:lstStyle/>
          <a:p>
            <a:pPr>
              <a:lnSpc>
                <a:spcPct val="90000"/>
              </a:lnSpc>
            </a:pPr>
            <a:r>
              <a:rPr lang="en-US" sz="800" dirty="0">
                <a:latin typeface="Arial" panose="020B0604020202020204" pitchFamily="34" charset="0"/>
                <a:cs typeface="Arial" panose="020B0604020202020204" pitchFamily="34" charset="0"/>
              </a:rPr>
              <a:t>GI, gastrointestinal; NACE, net adverse clinical events; VKA, vitamin K antagonist.</a:t>
            </a:r>
          </a:p>
        </p:txBody>
      </p:sp>
    </p:spTree>
    <p:extLst>
      <p:ext uri="{BB962C8B-B14F-4D97-AF65-F5344CB8AC3E}">
        <p14:creationId xmlns:p14="http://schemas.microsoft.com/office/powerpoint/2010/main" val="1836172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F73262B-657C-4AA3-981F-77DE460203A9}"/>
              </a:ext>
            </a:extLst>
          </p:cNvPr>
          <p:cNvSpPr txBox="1">
            <a:spLocks/>
          </p:cNvSpPr>
          <p:nvPr/>
        </p:nvSpPr>
        <p:spPr>
          <a:xfrm>
            <a:off x="369450" y="459612"/>
            <a:ext cx="8408790" cy="13255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4000" b="1" dirty="0">
                <a:solidFill>
                  <a:srgbClr val="0087B2"/>
                </a:solidFill>
                <a:latin typeface="Arial" panose="020B0604020202020204" pitchFamily="34" charset="0"/>
                <a:cs typeface="Arial" panose="020B0604020202020204" pitchFamily="34" charset="0"/>
              </a:rPr>
              <a:t>Conclusions</a:t>
            </a:r>
          </a:p>
        </p:txBody>
      </p:sp>
      <p:sp>
        <p:nvSpPr>
          <p:cNvPr id="9" name="Content Placeholder 2">
            <a:extLst>
              <a:ext uri="{FF2B5EF4-FFF2-40B4-BE49-F238E27FC236}">
                <a16:creationId xmlns:a16="http://schemas.microsoft.com/office/drawing/2014/main" id="{276EF57B-2424-4C56-9DFA-8E2EA408349B}"/>
              </a:ext>
            </a:extLst>
          </p:cNvPr>
          <p:cNvSpPr txBox="1">
            <a:spLocks/>
          </p:cNvSpPr>
          <p:nvPr/>
        </p:nvSpPr>
        <p:spPr>
          <a:xfrm>
            <a:off x="367503" y="1253331"/>
            <a:ext cx="11455047"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4488" indent="-344488">
              <a:spcBef>
                <a:spcPts val="1200"/>
              </a:spcBef>
              <a:spcAft>
                <a:spcPts val="1200"/>
              </a:spcAft>
            </a:pPr>
            <a:r>
              <a:rPr lang="en-US" sz="2400" dirty="0">
                <a:latin typeface="Arial" panose="020B0604020202020204" pitchFamily="34" charset="0"/>
                <a:cs typeface="Arial" panose="020B0604020202020204" pitchFamily="34" charset="0"/>
              </a:rPr>
              <a:t>In ENVISAGE-TAVI AF, in patients with an indication for OAC for atrial fibrillation after successful TAVI, edoxaban was noninferior to VKA for the composite primary composite outcome of adverse clinical events </a:t>
            </a:r>
          </a:p>
          <a:p>
            <a:pPr marL="344488" indent="-344488">
              <a:spcBef>
                <a:spcPts val="1200"/>
              </a:spcBef>
              <a:spcAft>
                <a:spcPts val="1200"/>
              </a:spcAft>
            </a:pPr>
            <a:r>
              <a:rPr lang="en-US" sz="2400" dirty="0">
                <a:latin typeface="Arial" panose="020B0604020202020204" pitchFamily="34" charset="0"/>
                <a:cs typeface="Arial" panose="020B0604020202020204" pitchFamily="34" charset="0"/>
              </a:rPr>
              <a:t>In these patients, edoxaban was associated with higher major bleeding risk in the overall population</a:t>
            </a:r>
          </a:p>
          <a:p>
            <a:pPr marL="344488" indent="-344488">
              <a:spcBef>
                <a:spcPts val="1200"/>
              </a:spcBef>
              <a:spcAft>
                <a:spcPts val="1200"/>
              </a:spcAft>
            </a:pPr>
            <a:r>
              <a:rPr lang="en-US" sz="2400" dirty="0">
                <a:latin typeface="Arial" panose="020B0604020202020204" pitchFamily="34" charset="0"/>
                <a:cs typeface="Arial" panose="020B0604020202020204" pitchFamily="34" charset="0"/>
              </a:rPr>
              <a:t>Sub-analyses suggest that patients fulfilling dose adjustment criteria and patients without concomitant oral antiplatelet therapy may be reasonable/appropriate candidates for edoxaban based on attenuating bleeding differences vs. control</a:t>
            </a:r>
          </a:p>
          <a:p>
            <a:pPr marL="801688" lvl="1" indent="-344488">
              <a:spcBef>
                <a:spcPts val="1200"/>
              </a:spcBef>
              <a:spcAft>
                <a:spcPts val="1200"/>
              </a:spcAft>
            </a:pPr>
            <a:r>
              <a:rPr lang="en-US" sz="2000" dirty="0">
                <a:latin typeface="Arial" panose="020B0604020202020204" pitchFamily="34" charset="0"/>
                <a:cs typeface="Arial" panose="020B0604020202020204" pitchFamily="34" charset="0"/>
              </a:rPr>
              <a:t>Further investigations into this topic are underway </a:t>
            </a:r>
          </a:p>
        </p:txBody>
      </p:sp>
      <p:sp>
        <p:nvSpPr>
          <p:cNvPr id="12" name="TextBox 11">
            <a:extLst>
              <a:ext uri="{FF2B5EF4-FFF2-40B4-BE49-F238E27FC236}">
                <a16:creationId xmlns:a16="http://schemas.microsoft.com/office/drawing/2014/main" id="{B00CDA6C-EC7B-4DE7-B05F-6389355BE776}"/>
              </a:ext>
            </a:extLst>
          </p:cNvPr>
          <p:cNvSpPr txBox="1"/>
          <p:nvPr/>
        </p:nvSpPr>
        <p:spPr>
          <a:xfrm>
            <a:off x="369450" y="6022753"/>
            <a:ext cx="11455048" cy="203133"/>
          </a:xfrm>
          <a:prstGeom prst="rect">
            <a:avLst/>
          </a:prstGeom>
          <a:noFill/>
        </p:spPr>
        <p:txBody>
          <a:bodyPr wrap="square" rtlCol="0" anchor="b">
            <a:spAutoFit/>
          </a:bodyPr>
          <a:lstStyle/>
          <a:p>
            <a:pPr>
              <a:lnSpc>
                <a:spcPct val="90000"/>
              </a:lnSpc>
            </a:pPr>
            <a:r>
              <a:rPr lang="en-US" sz="800" dirty="0">
                <a:latin typeface="Arial" panose="020B0604020202020204" pitchFamily="34" charset="0"/>
                <a:cs typeface="Arial" panose="020B0604020202020204" pitchFamily="34" charset="0"/>
              </a:rPr>
              <a:t>OAC, oral anticoagulation; TAVI, transcatheter aortic valve implantation; VKA, vitamin K antagonist.</a:t>
            </a:r>
          </a:p>
        </p:txBody>
      </p:sp>
    </p:spTree>
    <p:extLst>
      <p:ext uri="{BB962C8B-B14F-4D97-AF65-F5344CB8AC3E}">
        <p14:creationId xmlns:p14="http://schemas.microsoft.com/office/powerpoint/2010/main" val="900737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81440" y="6207760"/>
            <a:ext cx="184666" cy="369332"/>
          </a:xfrm>
          <a:prstGeom prst="rect">
            <a:avLst/>
          </a:prstGeom>
          <a:noFill/>
        </p:spPr>
        <p:txBody>
          <a:bodyPr wrap="none" rtlCol="0">
            <a:spAutoFit/>
          </a:bodyPr>
          <a:lstStyle/>
          <a:p>
            <a:endParaRPr lang="en-US" dirty="0"/>
          </a:p>
        </p:txBody>
      </p:sp>
      <p:pic>
        <p:nvPicPr>
          <p:cNvPr id="4" name="Picture 3" descr="Graphical user interface, text&#10;&#10;Description automatically generated">
            <a:extLst>
              <a:ext uri="{FF2B5EF4-FFF2-40B4-BE49-F238E27FC236}">
                <a16:creationId xmlns:a16="http://schemas.microsoft.com/office/drawing/2014/main" id="{27D8C949-B29F-B447-974A-18E64EBA7CB5}"/>
              </a:ext>
            </a:extLst>
          </p:cNvPr>
          <p:cNvPicPr>
            <a:picLocks noChangeAspect="1"/>
          </p:cNvPicPr>
          <p:nvPr/>
        </p:nvPicPr>
        <p:blipFill rotWithShape="1">
          <a:blip r:embed="rId2"/>
          <a:srcRect l="13324" t="6173" r="15426" b="19257"/>
          <a:stretch/>
        </p:blipFill>
        <p:spPr>
          <a:xfrm>
            <a:off x="1351722" y="185895"/>
            <a:ext cx="7629718" cy="5881820"/>
          </a:xfrm>
          <a:prstGeom prst="rect">
            <a:avLst/>
          </a:prstGeom>
        </p:spPr>
      </p:pic>
    </p:spTree>
    <p:extLst>
      <p:ext uri="{BB962C8B-B14F-4D97-AF65-F5344CB8AC3E}">
        <p14:creationId xmlns:p14="http://schemas.microsoft.com/office/powerpoint/2010/main" val="2944281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DB159A1-99B4-48B1-91C1-84A2727F3AD5}"/>
              </a:ext>
            </a:extLst>
          </p:cNvPr>
          <p:cNvSpPr txBox="1">
            <a:spLocks/>
          </p:cNvSpPr>
          <p:nvPr/>
        </p:nvSpPr>
        <p:spPr>
          <a:xfrm>
            <a:off x="369450" y="459612"/>
            <a:ext cx="7212232" cy="13255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4000" b="1" dirty="0">
                <a:solidFill>
                  <a:srgbClr val="0087B2"/>
                </a:solidFill>
                <a:latin typeface="Arial" panose="020B0604020202020204" pitchFamily="34" charset="0"/>
                <a:cs typeface="Arial" panose="020B0604020202020204" pitchFamily="34" charset="0"/>
              </a:rPr>
              <a:t>Background</a:t>
            </a:r>
          </a:p>
        </p:txBody>
      </p:sp>
      <p:sp>
        <p:nvSpPr>
          <p:cNvPr id="4" name="Content Placeholder 2">
            <a:extLst>
              <a:ext uri="{FF2B5EF4-FFF2-40B4-BE49-F238E27FC236}">
                <a16:creationId xmlns:a16="http://schemas.microsoft.com/office/drawing/2014/main" id="{BA561B59-1597-4968-9865-FC1F3FFBD77A}"/>
              </a:ext>
            </a:extLst>
          </p:cNvPr>
          <p:cNvSpPr txBox="1">
            <a:spLocks/>
          </p:cNvSpPr>
          <p:nvPr/>
        </p:nvSpPr>
        <p:spPr>
          <a:xfrm>
            <a:off x="369450" y="1266343"/>
            <a:ext cx="10899213"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4488" indent="-344488">
              <a:spcBef>
                <a:spcPts val="1200"/>
              </a:spcBef>
            </a:pPr>
            <a:r>
              <a:rPr lang="en-US" sz="2400" dirty="0">
                <a:latin typeface="Arial" panose="020B0604020202020204" pitchFamily="34" charset="0"/>
                <a:cs typeface="Arial" panose="020B0604020202020204" pitchFamily="34" charset="0"/>
              </a:rPr>
              <a:t>Approximately 33% of patients post TAVI present with prevalent or incident atrial fibrillation</a:t>
            </a:r>
            <a:r>
              <a:rPr lang="en-US" sz="2400" baseline="30000" dirty="0">
                <a:latin typeface="Arial" panose="020B0604020202020204" pitchFamily="34" charset="0"/>
                <a:cs typeface="Arial" panose="020B0604020202020204" pitchFamily="34" charset="0"/>
              </a:rPr>
              <a:t>1-4 </a:t>
            </a:r>
          </a:p>
          <a:p>
            <a:pPr marL="344488" indent="-344488">
              <a:spcBef>
                <a:spcPts val="1200"/>
              </a:spcBef>
            </a:pPr>
            <a:r>
              <a:rPr lang="en-US" sz="2400" dirty="0">
                <a:latin typeface="Arial" panose="020B0604020202020204" pitchFamily="34" charset="0"/>
                <a:cs typeface="Arial" panose="020B0604020202020204" pitchFamily="34" charset="0"/>
              </a:rPr>
              <a:t>Evidence for various antithrombotic strategies for AF after TAVI is typically not studied</a:t>
            </a:r>
          </a:p>
          <a:p>
            <a:pPr marL="344488" indent="-344488">
              <a:spcBef>
                <a:spcPts val="1200"/>
              </a:spcBef>
            </a:pPr>
            <a:r>
              <a:rPr lang="en-US" sz="2400" dirty="0">
                <a:latin typeface="Arial" panose="020B0604020202020204" pitchFamily="34" charset="0"/>
                <a:cs typeface="Arial" panose="020B0604020202020204" pitchFamily="34" charset="0"/>
              </a:rPr>
              <a:t>Need to conduct sufficiently powered RCT to investigate the efficacy and safety of a NOAC-based vs a VKA-based OAC approach in TAVI patients with AF</a:t>
            </a:r>
          </a:p>
          <a:p>
            <a:pPr marL="344488" indent="-344488">
              <a:spcBef>
                <a:spcPts val="1200"/>
              </a:spcBef>
            </a:pPr>
            <a:r>
              <a:rPr lang="en-US" sz="2400" dirty="0">
                <a:latin typeface="Arial" panose="020B0604020202020204" pitchFamily="34" charset="0"/>
                <a:cs typeface="Arial" panose="020B0604020202020204" pitchFamily="34" charset="0"/>
              </a:rPr>
              <a:t>Edoxaban was noninferior to VKA in the prevention of stroke and other thromboembolic events with lower rates of bleeding and cardiovascular death in a general population of AF patients at moderate- to high-thrombo-embolic risk</a:t>
            </a:r>
            <a:r>
              <a:rPr lang="en-US" sz="2400" baseline="30000" dirty="0">
                <a:latin typeface="Arial" panose="020B0604020202020204" pitchFamily="34" charset="0"/>
                <a:cs typeface="Arial" panose="020B0604020202020204" pitchFamily="34" charset="0"/>
              </a:rPr>
              <a:t>5</a:t>
            </a:r>
            <a:endParaRPr lang="en-US" baseline="300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C11A8F1-CAA0-4314-B6AF-227EA603E937}"/>
              </a:ext>
            </a:extLst>
          </p:cNvPr>
          <p:cNvSpPr txBox="1">
            <a:spLocks noChangeArrowheads="1"/>
          </p:cNvSpPr>
          <p:nvPr/>
        </p:nvSpPr>
        <p:spPr bwMode="auto">
          <a:xfrm>
            <a:off x="369450" y="5801153"/>
            <a:ext cx="11165304" cy="424732"/>
          </a:xfrm>
          <a:prstGeom prst="rect">
            <a:avLst/>
          </a:prstGeom>
          <a:noFill/>
          <a:ln>
            <a:noFill/>
          </a:ln>
        </p:spPr>
        <p:txBody>
          <a:bodyPr wrap="square" anchor="b">
            <a:spAutoFit/>
          </a:bodyPr>
          <a:lstStyle>
            <a:lvl1pPr eaLnBrk="0" hangingPunct="0">
              <a:spcBef>
                <a:spcPts val="1800"/>
              </a:spcBef>
              <a:buClr>
                <a:schemeClr val="tx2"/>
              </a:buClr>
              <a:buSzPct val="115000"/>
              <a:buFont typeface="Wingdings" panose="05000000000000000000" pitchFamily="2" charset="2"/>
              <a:buChar char="§"/>
              <a:defRPr sz="1600">
                <a:solidFill>
                  <a:schemeClr val="accent1"/>
                </a:solidFill>
                <a:latin typeface="Arial" panose="020B0604020202020204" pitchFamily="34" charset="0"/>
              </a:defRPr>
            </a:lvl1pPr>
            <a:lvl2pPr marL="742950" indent="-285750" eaLnBrk="0" hangingPunct="0">
              <a:spcBef>
                <a:spcPct val="20000"/>
              </a:spcBef>
              <a:buFont typeface="Arial" panose="020B0604020202020204" pitchFamily="34" charset="0"/>
              <a:buChar char="–"/>
              <a:defRPr sz="1400">
                <a:solidFill>
                  <a:schemeClr val="accent1"/>
                </a:solidFill>
                <a:latin typeface="Arial" panose="020B0604020202020204" pitchFamily="34" charset="0"/>
              </a:defRPr>
            </a:lvl2pPr>
            <a:lvl3pPr marL="1143000" indent="-228600" eaLnBrk="0" hangingPunct="0">
              <a:spcBef>
                <a:spcPct val="20000"/>
              </a:spcBef>
              <a:buClr>
                <a:schemeClr val="tx2"/>
              </a:buClr>
              <a:buFont typeface="Arial" panose="020B0604020202020204" pitchFamily="34" charset="0"/>
              <a:buChar char="•"/>
              <a:defRPr sz="1200">
                <a:solidFill>
                  <a:schemeClr val="accent1"/>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1100">
                <a:solidFill>
                  <a:schemeClr val="accent1"/>
                </a:solidFill>
                <a:latin typeface="Arial" panose="020B0604020202020204" pitchFamily="34" charset="0"/>
              </a:defRPr>
            </a:lvl4pPr>
            <a:lvl5pPr marL="2057400" indent="-228600" eaLnBrk="0" hangingPunct="0">
              <a:spcBef>
                <a:spcPct val="20000"/>
              </a:spcBef>
              <a:buFont typeface="Arial" panose="020B0604020202020204" pitchFamily="34" charset="0"/>
              <a:buChar char="»"/>
              <a:defRPr sz="1100">
                <a:solidFill>
                  <a:schemeClr val="accent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accent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accent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accent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accent1"/>
                </a:solidFill>
                <a:latin typeface="Arial" panose="020B0604020202020204" pitchFamily="34" charset="0"/>
              </a:defRPr>
            </a:lvl9pPr>
          </a:lstStyle>
          <a:p>
            <a:pPr marL="0" marR="0" lvl="0" indent="0" algn="l" defTabSz="914400" rtl="0" eaLnBrk="0" fontAlgn="auto" latinLnBrk="0" hangingPunct="0">
              <a:lnSpc>
                <a:spcPct val="90000"/>
              </a:lnSpc>
              <a:spcBef>
                <a:spcPct val="0"/>
              </a:spcBef>
              <a:spcAft>
                <a:spcPts val="0"/>
              </a:spcAft>
              <a:buClrTx/>
              <a:buSzTx/>
              <a:buFont typeface="Wingdings" panose="05000000000000000000" pitchFamily="2" charset="2"/>
              <a:buNone/>
              <a:tabLst/>
              <a:defRPr/>
            </a:pPr>
            <a:r>
              <a:rPr kumimoji="0" lang="en-US" altLang="en-US" sz="800" b="0" i="0" u="none" strike="noStrike" kern="1200" cap="none" spc="0" normalizeH="0" baseline="0" noProof="0" dirty="0">
                <a:ln>
                  <a:noFill/>
                </a:ln>
                <a:solidFill>
                  <a:schemeClr val="tx1"/>
                </a:solidFill>
                <a:effectLst/>
                <a:uLnTx/>
                <a:uFillTx/>
                <a:cs typeface="Arial" panose="020B0604020202020204" pitchFamily="34" charset="0"/>
              </a:rPr>
              <a:t>AF, atrial fibrillation; NOAC, non-vitamin K OAC; OAC, oral anticoagulant; RCT, randomized controlled trials; TAVI, transcatheter aortic valve implantation; VKA, vitamin K antagonist.</a:t>
            </a:r>
          </a:p>
          <a:p>
            <a:pPr marL="0" marR="0" lvl="0" indent="0" algn="l" defTabSz="914400" rtl="0" eaLnBrk="0" fontAlgn="auto" latinLnBrk="0" hangingPunct="0">
              <a:lnSpc>
                <a:spcPct val="90000"/>
              </a:lnSpc>
              <a:spcBef>
                <a:spcPct val="0"/>
              </a:spcBef>
              <a:spcAft>
                <a:spcPts val="0"/>
              </a:spcAft>
              <a:buClrTx/>
              <a:buSzTx/>
              <a:buFont typeface="Wingdings" panose="05000000000000000000" pitchFamily="2" charset="2"/>
              <a:buNone/>
              <a:tabLst/>
              <a:defRPr/>
            </a:pPr>
            <a:r>
              <a:rPr kumimoji="0" lang="en-US" altLang="en-US" sz="800" b="0" i="0" u="none" strike="noStrike" kern="1200" cap="none" spc="0" normalizeH="0" baseline="0" noProof="0" dirty="0">
                <a:ln>
                  <a:noFill/>
                </a:ln>
                <a:solidFill>
                  <a:schemeClr val="tx1"/>
                </a:solidFill>
                <a:effectLst/>
                <a:uLnTx/>
                <a:uFillTx/>
                <a:cs typeface="Arial" panose="020B0604020202020204" pitchFamily="34" charset="0"/>
              </a:rPr>
              <a:t>1. Adams, DH et al. </a:t>
            </a:r>
            <a:r>
              <a:rPr kumimoji="0" lang="en-US" altLang="en-US" sz="800" b="0" i="1" u="none" strike="noStrike" kern="1200" cap="none" spc="0" normalizeH="0" baseline="0" noProof="0" dirty="0">
                <a:ln>
                  <a:noFill/>
                </a:ln>
                <a:solidFill>
                  <a:schemeClr val="tx1"/>
                </a:solidFill>
                <a:effectLst/>
                <a:uLnTx/>
                <a:uFillTx/>
                <a:cs typeface="Arial" panose="020B0604020202020204" pitchFamily="34" charset="0"/>
              </a:rPr>
              <a:t>N </a:t>
            </a:r>
            <a:r>
              <a:rPr kumimoji="0" lang="en-US" altLang="en-US" sz="800" b="0" i="1" u="none" strike="noStrike" kern="1200" cap="none" spc="0" normalizeH="0" baseline="0" noProof="0" dirty="0" err="1">
                <a:ln>
                  <a:noFill/>
                </a:ln>
                <a:solidFill>
                  <a:schemeClr val="tx1"/>
                </a:solidFill>
                <a:effectLst/>
                <a:uLnTx/>
                <a:uFillTx/>
                <a:cs typeface="Arial" panose="020B0604020202020204" pitchFamily="34" charset="0"/>
              </a:rPr>
              <a:t>Engl</a:t>
            </a:r>
            <a:r>
              <a:rPr kumimoji="0" lang="en-US" altLang="en-US" sz="800" b="0" i="1" u="none" strike="noStrike" kern="1200" cap="none" spc="0" normalizeH="0" baseline="0" noProof="0" dirty="0">
                <a:ln>
                  <a:noFill/>
                </a:ln>
                <a:solidFill>
                  <a:schemeClr val="tx1"/>
                </a:solidFill>
                <a:effectLst/>
                <a:uLnTx/>
                <a:uFillTx/>
                <a:cs typeface="Arial" panose="020B0604020202020204" pitchFamily="34" charset="0"/>
              </a:rPr>
              <a:t> J Med </a:t>
            </a:r>
            <a:r>
              <a:rPr kumimoji="0" lang="en-US" altLang="en-US" sz="800" b="0" i="0" u="none" strike="noStrike" kern="1200" cap="none" spc="0" normalizeH="0" baseline="0" noProof="0" dirty="0">
                <a:ln>
                  <a:noFill/>
                </a:ln>
                <a:solidFill>
                  <a:schemeClr val="tx1"/>
                </a:solidFill>
                <a:effectLst/>
                <a:uLnTx/>
                <a:uFillTx/>
                <a:cs typeface="Arial" panose="020B0604020202020204" pitchFamily="34" charset="0"/>
              </a:rPr>
              <a:t>2014;370:1790-8. 2. Leon, MB et al. </a:t>
            </a:r>
            <a:r>
              <a:rPr kumimoji="0" lang="en-US" altLang="en-US" sz="800" b="0" i="1" u="none" strike="noStrike" kern="1200" cap="none" spc="0" normalizeH="0" baseline="0" noProof="0" dirty="0">
                <a:ln>
                  <a:noFill/>
                </a:ln>
                <a:solidFill>
                  <a:schemeClr val="tx1"/>
                </a:solidFill>
                <a:effectLst/>
                <a:uLnTx/>
                <a:uFillTx/>
                <a:cs typeface="Arial" panose="020B0604020202020204" pitchFamily="34" charset="0"/>
              </a:rPr>
              <a:t>N </a:t>
            </a:r>
            <a:r>
              <a:rPr kumimoji="0" lang="en-US" altLang="en-US" sz="800" b="0" i="1" u="none" strike="noStrike" kern="1200" cap="none" spc="0" normalizeH="0" baseline="0" noProof="0" dirty="0" err="1">
                <a:ln>
                  <a:noFill/>
                </a:ln>
                <a:solidFill>
                  <a:schemeClr val="tx1"/>
                </a:solidFill>
                <a:effectLst/>
                <a:uLnTx/>
                <a:uFillTx/>
                <a:cs typeface="Arial" panose="020B0604020202020204" pitchFamily="34" charset="0"/>
              </a:rPr>
              <a:t>Engl</a:t>
            </a:r>
            <a:r>
              <a:rPr kumimoji="0" lang="en-US" altLang="en-US" sz="800" b="0" i="1" u="none" strike="noStrike" kern="1200" cap="none" spc="0" normalizeH="0" baseline="0" noProof="0" dirty="0">
                <a:ln>
                  <a:noFill/>
                </a:ln>
                <a:solidFill>
                  <a:schemeClr val="tx1"/>
                </a:solidFill>
                <a:effectLst/>
                <a:uLnTx/>
                <a:uFillTx/>
                <a:cs typeface="Arial" panose="020B0604020202020204" pitchFamily="34" charset="0"/>
              </a:rPr>
              <a:t> J Med </a:t>
            </a:r>
            <a:r>
              <a:rPr kumimoji="0" lang="en-US" altLang="en-US" sz="800" b="0" i="0" u="none" strike="noStrike" kern="1200" cap="none" spc="0" normalizeH="0" baseline="0" noProof="0" dirty="0">
                <a:ln>
                  <a:noFill/>
                </a:ln>
                <a:solidFill>
                  <a:schemeClr val="tx1"/>
                </a:solidFill>
                <a:effectLst/>
                <a:uLnTx/>
                <a:uFillTx/>
                <a:cs typeface="Arial" panose="020B0604020202020204" pitchFamily="34" charset="0"/>
              </a:rPr>
              <a:t>2010;363:1597-607. 3. Smith, CR et al. </a:t>
            </a:r>
            <a:r>
              <a:rPr kumimoji="0" lang="en-US" altLang="en-US" sz="800" b="0" i="1" u="none" strike="noStrike" kern="1200" cap="none" spc="0" normalizeH="0" baseline="0" noProof="0" dirty="0">
                <a:ln>
                  <a:noFill/>
                </a:ln>
                <a:solidFill>
                  <a:schemeClr val="tx1"/>
                </a:solidFill>
                <a:effectLst/>
                <a:uLnTx/>
                <a:uFillTx/>
                <a:cs typeface="Arial" panose="020B0604020202020204" pitchFamily="34" charset="0"/>
              </a:rPr>
              <a:t>N </a:t>
            </a:r>
            <a:r>
              <a:rPr kumimoji="0" lang="en-US" altLang="en-US" sz="800" b="0" i="1" u="none" strike="noStrike" kern="1200" cap="none" spc="0" normalizeH="0" baseline="0" noProof="0" dirty="0" err="1">
                <a:ln>
                  <a:noFill/>
                </a:ln>
                <a:solidFill>
                  <a:schemeClr val="tx1"/>
                </a:solidFill>
                <a:effectLst/>
                <a:uLnTx/>
                <a:uFillTx/>
                <a:cs typeface="Arial" panose="020B0604020202020204" pitchFamily="34" charset="0"/>
              </a:rPr>
              <a:t>Engl</a:t>
            </a:r>
            <a:r>
              <a:rPr kumimoji="0" lang="en-US" altLang="en-US" sz="800" b="0" i="1" u="none" strike="noStrike" kern="1200" cap="none" spc="0" normalizeH="0" baseline="0" noProof="0" dirty="0">
                <a:ln>
                  <a:noFill/>
                </a:ln>
                <a:solidFill>
                  <a:schemeClr val="tx1"/>
                </a:solidFill>
                <a:effectLst/>
                <a:uLnTx/>
                <a:uFillTx/>
                <a:cs typeface="Arial" panose="020B0604020202020204" pitchFamily="34" charset="0"/>
              </a:rPr>
              <a:t> J Med </a:t>
            </a:r>
            <a:r>
              <a:rPr kumimoji="0" lang="en-US" altLang="en-US" sz="800" b="0" i="0" u="none" strike="noStrike" kern="1200" cap="none" spc="0" normalizeH="0" baseline="0" noProof="0" dirty="0">
                <a:ln>
                  <a:noFill/>
                </a:ln>
                <a:solidFill>
                  <a:schemeClr val="tx1"/>
                </a:solidFill>
                <a:effectLst/>
                <a:uLnTx/>
                <a:uFillTx/>
                <a:cs typeface="Arial" panose="020B0604020202020204" pitchFamily="34" charset="0"/>
              </a:rPr>
              <a:t>2011;364:2187-98. 4. Leon, MB et al. </a:t>
            </a:r>
            <a:r>
              <a:rPr kumimoji="0" lang="en-US" altLang="en-US" sz="800" b="0" i="1" u="none" strike="noStrike" kern="1200" cap="none" spc="0" normalizeH="0" baseline="0" noProof="0" dirty="0">
                <a:ln>
                  <a:noFill/>
                </a:ln>
                <a:solidFill>
                  <a:schemeClr val="tx1"/>
                </a:solidFill>
                <a:effectLst/>
                <a:uLnTx/>
                <a:uFillTx/>
                <a:cs typeface="Arial" panose="020B0604020202020204" pitchFamily="34" charset="0"/>
              </a:rPr>
              <a:t>N </a:t>
            </a:r>
            <a:r>
              <a:rPr kumimoji="0" lang="en-US" altLang="en-US" sz="800" b="0" i="1" u="none" strike="noStrike" kern="1200" cap="none" spc="0" normalizeH="0" baseline="0" noProof="0" dirty="0" err="1">
                <a:ln>
                  <a:noFill/>
                </a:ln>
                <a:solidFill>
                  <a:schemeClr val="tx1"/>
                </a:solidFill>
                <a:effectLst/>
                <a:uLnTx/>
                <a:uFillTx/>
                <a:cs typeface="Arial" panose="020B0604020202020204" pitchFamily="34" charset="0"/>
              </a:rPr>
              <a:t>Engl</a:t>
            </a:r>
            <a:r>
              <a:rPr kumimoji="0" lang="en-US" altLang="en-US" sz="800" b="0" i="1" u="none" strike="noStrike" kern="1200" cap="none" spc="0" normalizeH="0" baseline="0" noProof="0" dirty="0">
                <a:ln>
                  <a:noFill/>
                </a:ln>
                <a:solidFill>
                  <a:schemeClr val="tx1"/>
                </a:solidFill>
                <a:effectLst/>
                <a:uLnTx/>
                <a:uFillTx/>
                <a:cs typeface="Arial" panose="020B0604020202020204" pitchFamily="34" charset="0"/>
              </a:rPr>
              <a:t> J Med </a:t>
            </a:r>
            <a:r>
              <a:rPr kumimoji="0" lang="en-US" altLang="en-US" sz="800" b="0" i="0" u="none" strike="noStrike" kern="1200" cap="none" spc="0" normalizeH="0" baseline="0" noProof="0" dirty="0">
                <a:ln>
                  <a:noFill/>
                </a:ln>
                <a:solidFill>
                  <a:schemeClr val="tx1"/>
                </a:solidFill>
                <a:effectLst/>
                <a:uLnTx/>
                <a:uFillTx/>
                <a:cs typeface="Arial" panose="020B0604020202020204" pitchFamily="34" charset="0"/>
              </a:rPr>
              <a:t>2016;374:1609-20. </a:t>
            </a:r>
            <a:r>
              <a:rPr lang="en-US" altLang="en-US" sz="800" dirty="0">
                <a:solidFill>
                  <a:schemeClr val="tx1"/>
                </a:solidFill>
                <a:cs typeface="Arial" panose="020B0604020202020204" pitchFamily="34" charset="0"/>
              </a:rPr>
              <a:t>5</a:t>
            </a:r>
            <a:r>
              <a:rPr kumimoji="0" lang="en-US" altLang="en-US" sz="800" b="0" i="0" u="none" strike="noStrike" kern="1200" cap="none" spc="0" normalizeH="0" baseline="0" noProof="0" dirty="0">
                <a:ln>
                  <a:noFill/>
                </a:ln>
                <a:solidFill>
                  <a:schemeClr val="tx1"/>
                </a:solidFill>
                <a:effectLst/>
                <a:uLnTx/>
                <a:uFillTx/>
                <a:cs typeface="Arial" panose="020B0604020202020204" pitchFamily="34" charset="0"/>
              </a:rPr>
              <a:t>. </a:t>
            </a:r>
            <a:r>
              <a:rPr kumimoji="0" lang="en-US" altLang="en-US" sz="800" b="0" i="0" u="none" strike="noStrike" kern="1200" cap="none" spc="0" normalizeH="0" baseline="0" noProof="0" dirty="0" err="1">
                <a:ln>
                  <a:noFill/>
                </a:ln>
                <a:solidFill>
                  <a:schemeClr val="tx1"/>
                </a:solidFill>
                <a:effectLst/>
                <a:uLnTx/>
                <a:uFillTx/>
                <a:cs typeface="Arial" panose="020B0604020202020204" pitchFamily="34" charset="0"/>
              </a:rPr>
              <a:t>Giugliano</a:t>
            </a:r>
            <a:r>
              <a:rPr kumimoji="0" lang="en-US" altLang="en-US" sz="800" b="0" i="0" u="none" strike="noStrike" kern="1200" cap="none" spc="0" normalizeH="0" baseline="0" noProof="0" dirty="0">
                <a:ln>
                  <a:noFill/>
                </a:ln>
                <a:solidFill>
                  <a:schemeClr val="tx1"/>
                </a:solidFill>
                <a:effectLst/>
                <a:uLnTx/>
                <a:uFillTx/>
                <a:cs typeface="Arial" panose="020B0604020202020204" pitchFamily="34" charset="0"/>
              </a:rPr>
              <a:t>, RP et al</a:t>
            </a:r>
            <a:r>
              <a:rPr kumimoji="0" lang="en-US" altLang="en-US" sz="800" b="0" i="1" u="none" strike="noStrike" kern="1200" cap="none" spc="0" normalizeH="0" baseline="0" noProof="0" dirty="0">
                <a:ln>
                  <a:noFill/>
                </a:ln>
                <a:solidFill>
                  <a:schemeClr val="tx1"/>
                </a:solidFill>
                <a:effectLst/>
                <a:uLnTx/>
                <a:uFillTx/>
                <a:cs typeface="Arial" panose="020B0604020202020204" pitchFamily="34" charset="0"/>
              </a:rPr>
              <a:t>. N </a:t>
            </a:r>
            <a:r>
              <a:rPr kumimoji="0" lang="en-US" altLang="en-US" sz="800" b="0" i="1" u="none" strike="noStrike" kern="1200" cap="none" spc="0" normalizeH="0" baseline="0" noProof="0" dirty="0" err="1">
                <a:ln>
                  <a:noFill/>
                </a:ln>
                <a:solidFill>
                  <a:schemeClr val="tx1"/>
                </a:solidFill>
                <a:effectLst/>
                <a:uLnTx/>
                <a:uFillTx/>
                <a:cs typeface="Arial" panose="020B0604020202020204" pitchFamily="34" charset="0"/>
              </a:rPr>
              <a:t>Engl</a:t>
            </a:r>
            <a:r>
              <a:rPr kumimoji="0" lang="en-US" altLang="en-US" sz="800" b="0" i="1" u="none" strike="noStrike" kern="1200" cap="none" spc="0" normalizeH="0" baseline="0" noProof="0" dirty="0">
                <a:ln>
                  <a:noFill/>
                </a:ln>
                <a:solidFill>
                  <a:schemeClr val="tx1"/>
                </a:solidFill>
                <a:effectLst/>
                <a:uLnTx/>
                <a:uFillTx/>
                <a:cs typeface="Arial" panose="020B0604020202020204" pitchFamily="34" charset="0"/>
              </a:rPr>
              <a:t> J Med </a:t>
            </a:r>
            <a:r>
              <a:rPr kumimoji="0" lang="en-US" altLang="en-US" sz="800" b="0" i="0" u="none" strike="noStrike" kern="1200" cap="none" spc="0" normalizeH="0" baseline="0" noProof="0" dirty="0">
                <a:ln>
                  <a:noFill/>
                </a:ln>
                <a:solidFill>
                  <a:schemeClr val="tx1"/>
                </a:solidFill>
                <a:effectLst/>
                <a:uLnTx/>
                <a:uFillTx/>
                <a:cs typeface="Arial" panose="020B0604020202020204" pitchFamily="34" charset="0"/>
              </a:rPr>
              <a:t>2013;369:2093-104.</a:t>
            </a:r>
          </a:p>
        </p:txBody>
      </p:sp>
    </p:spTree>
    <p:extLst>
      <p:ext uri="{BB962C8B-B14F-4D97-AF65-F5344CB8AC3E}">
        <p14:creationId xmlns:p14="http://schemas.microsoft.com/office/powerpoint/2010/main" val="2359136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4508ADA-7978-4F93-87E0-14112D14A5C6}"/>
              </a:ext>
            </a:extLst>
          </p:cNvPr>
          <p:cNvGrpSpPr/>
          <p:nvPr/>
        </p:nvGrpSpPr>
        <p:grpSpPr>
          <a:xfrm>
            <a:off x="518194" y="2344624"/>
            <a:ext cx="11286308" cy="3222955"/>
            <a:chOff x="578674" y="2262985"/>
            <a:chExt cx="7986653" cy="3106934"/>
          </a:xfrm>
          <a:solidFill>
            <a:srgbClr val="000000"/>
          </a:solidFill>
        </p:grpSpPr>
        <p:sp>
          <p:nvSpPr>
            <p:cNvPr id="5" name="Rectangle 4">
              <a:extLst>
                <a:ext uri="{FF2B5EF4-FFF2-40B4-BE49-F238E27FC236}">
                  <a16:creationId xmlns:a16="http://schemas.microsoft.com/office/drawing/2014/main" id="{4FCBDAC3-F0FA-42B7-991A-18CDD7D75A0E}"/>
                </a:ext>
              </a:extLst>
            </p:cNvPr>
            <p:cNvSpPr/>
            <p:nvPr/>
          </p:nvSpPr>
          <p:spPr>
            <a:xfrm>
              <a:off x="578674" y="2728625"/>
              <a:ext cx="7986653" cy="994887"/>
            </a:xfrm>
            <a:prstGeom prst="rect">
              <a:avLst/>
            </a:prstGeom>
            <a:noFill/>
            <a:ln w="12700">
              <a:solidFill>
                <a:srgbClr val="0087B2"/>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Bef>
                  <a:spcPts val="1200"/>
                </a:spcBef>
                <a:defRPr/>
              </a:pPr>
              <a:r>
                <a:rPr kumimoji="0" lang="en-US" sz="2000" b="0" i="0" u="none" strike="noStrike" kern="1200" cap="none" spc="0" normalizeH="0" baseline="0" noProof="0" dirty="0">
                  <a:ln>
                    <a:noFill/>
                  </a:ln>
                  <a:solidFill>
                    <a:srgbClr val="797B7E">
                      <a:lumMod val="50000"/>
                    </a:srgbClr>
                  </a:solidFill>
                  <a:effectLst/>
                  <a:uLnTx/>
                  <a:uFillTx/>
                  <a:latin typeface="Arial" panose="020B0604020202020204" pitchFamily="34" charset="0"/>
                  <a:cs typeface="Arial" panose="020B0604020202020204" pitchFamily="34" charset="0"/>
                </a:rPr>
                <a:t>NACE (ie, all-cause death, MI, ischaemic stroke, </a:t>
              </a:r>
              <a:r>
                <a:rPr lang="en-GB" sz="2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systemic thromboembolic event</a:t>
              </a:r>
              <a:r>
                <a:rPr lang="en-US" sz="2400" dirty="0">
                  <a:latin typeface="Arial" panose="020B0604020202020204" pitchFamily="34"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a:ln>
                    <a:noFill/>
                  </a:ln>
                  <a:solidFill>
                    <a:srgbClr val="797B7E">
                      <a:lumMod val="50000"/>
                    </a:srgbClr>
                  </a:solidFill>
                  <a:effectLst/>
                  <a:uLnTx/>
                  <a:uFillTx/>
                  <a:latin typeface="Arial" panose="020B0604020202020204" pitchFamily="34" charset="0"/>
                  <a:cs typeface="Arial" panose="020B0604020202020204" pitchFamily="34" charset="0"/>
                </a:rPr>
                <a:t>valve thrombosis, and ISTH-defined major bleeding)</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srgbClr val="797B7E">
                      <a:lumMod val="50000"/>
                    </a:srgbClr>
                  </a:solidFill>
                  <a:effectLst/>
                  <a:uLnTx/>
                  <a:uFillTx/>
                  <a:latin typeface="Arial" panose="020B0604020202020204" pitchFamily="34" charset="0"/>
                  <a:cs typeface="Arial" panose="020B0604020202020204" pitchFamily="34" charset="0"/>
                </a:rPr>
                <a:t>ITT population (all randomised patients)</a:t>
              </a:r>
            </a:p>
          </p:txBody>
        </p:sp>
        <p:sp>
          <p:nvSpPr>
            <p:cNvPr id="6" name="Text Box 14">
              <a:extLst>
                <a:ext uri="{FF2B5EF4-FFF2-40B4-BE49-F238E27FC236}">
                  <a16:creationId xmlns:a16="http://schemas.microsoft.com/office/drawing/2014/main" id="{BC21A2B3-7667-4765-B643-844538C3C088}"/>
                </a:ext>
              </a:extLst>
            </p:cNvPr>
            <p:cNvSpPr>
              <a:spLocks noChangeArrowheads="1"/>
            </p:cNvSpPr>
            <p:nvPr/>
          </p:nvSpPr>
          <p:spPr bwMode="auto">
            <a:xfrm>
              <a:off x="824397" y="2262985"/>
              <a:ext cx="3778531" cy="533400"/>
            </a:xfrm>
            <a:prstGeom prst="rect">
              <a:avLst/>
            </a:prstGeom>
            <a:solidFill>
              <a:srgbClr val="0087B2"/>
            </a:solidFill>
            <a:ln w="25400">
              <a:noFill/>
              <a:headEnd/>
              <a:tailEnd/>
            </a:ln>
          </p:spPr>
          <p:style>
            <a:lnRef idx="2">
              <a:schemeClr val="accent1"/>
            </a:lnRef>
            <a:fillRef idx="1">
              <a:schemeClr val="lt1"/>
            </a:fillRef>
            <a:effectRef idx="0">
              <a:schemeClr val="accent1"/>
            </a:effectRef>
            <a:fontRef idx="minor">
              <a:schemeClr val="dk1"/>
            </a:fontRef>
          </p:style>
          <p:txBody>
            <a:bodyPr anchor="ctr">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w="0"/>
                  <a:solidFill>
                    <a:srgbClr val="FFFFFF"/>
                  </a:solidFill>
                  <a:effectLst/>
                  <a:uLnTx/>
                  <a:uFillTx/>
                  <a:latin typeface="Arial" panose="020B0604020202020204" pitchFamily="34" charset="0"/>
                  <a:cs typeface="Arial" panose="020B0604020202020204" pitchFamily="34" charset="0"/>
                </a:rPr>
                <a:t>Primary efficacy outcome</a:t>
              </a:r>
            </a:p>
          </p:txBody>
        </p:sp>
        <p:sp>
          <p:nvSpPr>
            <p:cNvPr id="7" name="Rectangle 6">
              <a:extLst>
                <a:ext uri="{FF2B5EF4-FFF2-40B4-BE49-F238E27FC236}">
                  <a16:creationId xmlns:a16="http://schemas.microsoft.com/office/drawing/2014/main" id="{0F2E6607-BBBB-4DA4-9EE7-4A69A1EA23B7}"/>
                </a:ext>
              </a:extLst>
            </p:cNvPr>
            <p:cNvSpPr/>
            <p:nvPr/>
          </p:nvSpPr>
          <p:spPr>
            <a:xfrm>
              <a:off x="578675" y="4313887"/>
              <a:ext cx="7986652" cy="1056032"/>
            </a:xfrm>
            <a:prstGeom prst="rect">
              <a:avLst/>
            </a:prstGeom>
            <a:noFill/>
            <a:ln w="12700">
              <a:solidFill>
                <a:srgbClr val="81C341"/>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600" b="0" i="0" u="none" strike="noStrike" kern="1200" cap="none" spc="0" normalizeH="0" baseline="0" noProof="0" dirty="0">
                <a:ln>
                  <a:noFill/>
                </a:ln>
                <a:solidFill>
                  <a:srgbClr val="797B7E">
                    <a:lumMod val="50000"/>
                  </a:srgbClr>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000" b="0" i="0" u="none" strike="noStrike" kern="1200" cap="none" spc="0" normalizeH="0" baseline="0" noProof="0" dirty="0">
                  <a:ln>
                    <a:noFill/>
                  </a:ln>
                  <a:solidFill>
                    <a:srgbClr val="797B7E">
                      <a:lumMod val="50000"/>
                    </a:srgbClr>
                  </a:solidFill>
                  <a:effectLst/>
                  <a:uLnTx/>
                  <a:uFillTx/>
                  <a:latin typeface="Arial" panose="020B0604020202020204" pitchFamily="34" charset="0"/>
                  <a:cs typeface="Arial" panose="020B0604020202020204" pitchFamily="34" charset="0"/>
                </a:rPr>
                <a:t>ISTH-defined major bleeding (clinically overt bleeding associated with reduced haemoglobin, blood transfusion, symptomatic bleeding at a critical site, or a fatal outcome)</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srgbClr val="797B7E">
                      <a:lumMod val="50000"/>
                    </a:srgbClr>
                  </a:solidFill>
                  <a:effectLst/>
                  <a:uLnTx/>
                  <a:uFillTx/>
                  <a:latin typeface="Arial" panose="020B0604020202020204" pitchFamily="34" charset="0"/>
                  <a:cs typeface="Arial" panose="020B0604020202020204" pitchFamily="34" charset="0"/>
                </a:rPr>
                <a:t>ITT population (all </a:t>
              </a:r>
              <a:r>
                <a:rPr kumimoji="0" lang="en-US" sz="1200" b="0" i="0" u="none" strike="noStrike" kern="1200" cap="none" spc="0" normalizeH="0" baseline="0" noProof="0" dirty="0" err="1">
                  <a:ln>
                    <a:noFill/>
                  </a:ln>
                  <a:solidFill>
                    <a:srgbClr val="797B7E">
                      <a:lumMod val="50000"/>
                    </a:srgbClr>
                  </a:solidFill>
                  <a:effectLst/>
                  <a:uLnTx/>
                  <a:uFillTx/>
                  <a:latin typeface="Arial" panose="020B0604020202020204" pitchFamily="34" charset="0"/>
                  <a:cs typeface="Arial" panose="020B0604020202020204" pitchFamily="34" charset="0"/>
                </a:rPr>
                <a:t>randomised</a:t>
              </a:r>
              <a:r>
                <a:rPr kumimoji="0" lang="en-US" sz="1200" b="0" i="0" u="none" strike="noStrike" kern="1200" cap="none" spc="0" normalizeH="0" baseline="0" noProof="0" dirty="0">
                  <a:ln>
                    <a:noFill/>
                  </a:ln>
                  <a:solidFill>
                    <a:srgbClr val="797B7E">
                      <a:lumMod val="50000"/>
                    </a:srgbClr>
                  </a:solidFill>
                  <a:effectLst/>
                  <a:uLnTx/>
                  <a:uFillTx/>
                  <a:latin typeface="Arial" panose="020B0604020202020204" pitchFamily="34" charset="0"/>
                  <a:cs typeface="Arial" panose="020B0604020202020204" pitchFamily="34" charset="0"/>
                </a:rPr>
                <a:t> patients)</a:t>
              </a:r>
            </a:p>
          </p:txBody>
        </p:sp>
        <p:sp>
          <p:nvSpPr>
            <p:cNvPr id="8" name="Text Box 14">
              <a:extLst>
                <a:ext uri="{FF2B5EF4-FFF2-40B4-BE49-F238E27FC236}">
                  <a16:creationId xmlns:a16="http://schemas.microsoft.com/office/drawing/2014/main" id="{C61FC959-990F-4E3D-B1E0-3611AB04CD78}"/>
                </a:ext>
              </a:extLst>
            </p:cNvPr>
            <p:cNvSpPr>
              <a:spLocks noChangeArrowheads="1"/>
            </p:cNvSpPr>
            <p:nvPr/>
          </p:nvSpPr>
          <p:spPr bwMode="auto">
            <a:xfrm>
              <a:off x="824399" y="3889945"/>
              <a:ext cx="3778529" cy="537704"/>
            </a:xfrm>
            <a:prstGeom prst="rect">
              <a:avLst/>
            </a:prstGeom>
            <a:solidFill>
              <a:srgbClr val="81C341"/>
            </a:solidFill>
            <a:ln w="25400">
              <a:noFill/>
              <a:headEnd/>
              <a:tailEnd/>
            </a:ln>
          </p:spPr>
          <p:style>
            <a:lnRef idx="2">
              <a:schemeClr val="accent1"/>
            </a:lnRef>
            <a:fillRef idx="1">
              <a:schemeClr val="lt1"/>
            </a:fillRef>
            <a:effectRef idx="0">
              <a:schemeClr val="accent1"/>
            </a:effectRef>
            <a:fontRef idx="minor">
              <a:schemeClr val="dk1"/>
            </a:fontRef>
          </p:style>
          <p:txBody>
            <a:bodyPr anchor="ctr">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w="0"/>
                  <a:solidFill>
                    <a:srgbClr val="FFFFFF"/>
                  </a:solidFill>
                  <a:effectLst/>
                  <a:uLnTx/>
                  <a:uFillTx/>
                  <a:latin typeface="Arial" panose="020B0604020202020204" pitchFamily="34" charset="0"/>
                  <a:cs typeface="Arial" panose="020B0604020202020204" pitchFamily="34" charset="0"/>
                </a:rPr>
                <a:t>Primary safety </a:t>
              </a:r>
              <a:r>
                <a:rPr lang="en-US" sz="2400" b="1" kern="0" dirty="0">
                  <a:ln w="0"/>
                  <a:solidFill>
                    <a:srgbClr val="FFFFFF"/>
                  </a:solidFill>
                  <a:latin typeface="Arial" panose="020B0604020202020204" pitchFamily="34" charset="0"/>
                  <a:cs typeface="Arial" panose="020B0604020202020204" pitchFamily="34" charset="0"/>
                </a:rPr>
                <a:t>outcome</a:t>
              </a:r>
              <a:endParaRPr kumimoji="0" lang="en-US" sz="2400" b="1" i="0" u="none" strike="noStrike" kern="0" cap="none" spc="0" normalizeH="0" baseline="0" noProof="0" dirty="0">
                <a:ln w="0"/>
                <a:solidFill>
                  <a:srgbClr val="FFFFFF"/>
                </a:solidFill>
                <a:effectLst/>
                <a:uLnTx/>
                <a:uFillTx/>
                <a:latin typeface="Arial" panose="020B0604020202020204" pitchFamily="34" charset="0"/>
                <a:cs typeface="Arial" panose="020B0604020202020204" pitchFamily="34" charset="0"/>
              </a:endParaRPr>
            </a:p>
          </p:txBody>
        </p:sp>
      </p:grpSp>
      <p:sp>
        <p:nvSpPr>
          <p:cNvPr id="12" name="Title 1">
            <a:extLst>
              <a:ext uri="{FF2B5EF4-FFF2-40B4-BE49-F238E27FC236}">
                <a16:creationId xmlns:a16="http://schemas.microsoft.com/office/drawing/2014/main" id="{DD519E61-D3CA-4070-89D7-34F2C5F5BE3E}"/>
              </a:ext>
            </a:extLst>
          </p:cNvPr>
          <p:cNvSpPr>
            <a:spLocks noGrp="1"/>
          </p:cNvSpPr>
          <p:nvPr>
            <p:ph type="title"/>
          </p:nvPr>
        </p:nvSpPr>
        <p:spPr>
          <a:xfrm>
            <a:off x="369450" y="459612"/>
            <a:ext cx="8408790" cy="1325563"/>
          </a:xfrm>
        </p:spPr>
        <p:txBody>
          <a:bodyPr lIns="91440" rIns="91440" anchor="t">
            <a:noAutofit/>
          </a:bodyPr>
          <a:lstStyle/>
          <a:p>
            <a:pPr>
              <a:lnSpc>
                <a:spcPct val="80000"/>
              </a:lnSpc>
            </a:pPr>
            <a:r>
              <a:rPr lang="en-US" sz="4000" b="1" dirty="0">
                <a:solidFill>
                  <a:srgbClr val="0087B2"/>
                </a:solidFill>
                <a:latin typeface="Arial" panose="020B0604020202020204" pitchFamily="34" charset="0"/>
                <a:cs typeface="Arial" panose="020B0604020202020204" pitchFamily="34" charset="0"/>
              </a:rPr>
              <a:t>Trial objective and outcomes</a:t>
            </a:r>
          </a:p>
        </p:txBody>
      </p:sp>
      <p:sp>
        <p:nvSpPr>
          <p:cNvPr id="13" name="TextBox 12">
            <a:extLst>
              <a:ext uri="{FF2B5EF4-FFF2-40B4-BE49-F238E27FC236}">
                <a16:creationId xmlns:a16="http://schemas.microsoft.com/office/drawing/2014/main" id="{D6B3E123-EC0D-4B9F-B3D8-BA8F30160D09}"/>
              </a:ext>
            </a:extLst>
          </p:cNvPr>
          <p:cNvSpPr txBox="1"/>
          <p:nvPr/>
        </p:nvSpPr>
        <p:spPr>
          <a:xfrm>
            <a:off x="369450" y="5966271"/>
            <a:ext cx="11451819" cy="313932"/>
          </a:xfrm>
          <a:prstGeom prst="rect">
            <a:avLst/>
          </a:prstGeom>
          <a:noFill/>
        </p:spPr>
        <p:txBody>
          <a:bodyPr wrap="square" rtlCol="0" anchor="b">
            <a:spAutoFit/>
          </a:bodyPr>
          <a:lstStyle/>
          <a:p>
            <a:pPr>
              <a:lnSpc>
                <a:spcPct val="90000"/>
              </a:lnSpc>
              <a:defRPr/>
            </a:pPr>
            <a:r>
              <a:rPr kumimoji="0" lang="en-US" altLang="en-US" sz="8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AF, atrial fibrillation; ISTH, International Society on Thrombosis and Haemostasis; </a:t>
            </a:r>
            <a:r>
              <a:rPr kumimoji="0" lang="en-US" sz="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ITT, intent-to-treat; MI, myocardial infarction; NACE, net adverse clinical events; </a:t>
            </a:r>
            <a:r>
              <a:rPr kumimoji="0" lang="en-US" altLang="en-US" sz="8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OAC, oral anticoagulant; TAVI, transcatheter aortic valve implantation; VKA, vitamin K antagonist</a:t>
            </a:r>
            <a:r>
              <a:rPr kumimoji="0" lang="en-US" sz="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altLang="en-US" sz="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Schulman S, et al. </a:t>
            </a:r>
            <a:r>
              <a:rPr kumimoji="0" lang="en-US" altLang="en-US" sz="800" b="0" i="1" u="none" strike="noStrike" kern="1200" cap="none" spc="0" normalizeH="0" baseline="0" noProof="0" dirty="0">
                <a:ln>
                  <a:noFill/>
                </a:ln>
                <a:effectLst/>
                <a:uLnTx/>
                <a:uFillTx/>
                <a:latin typeface="Arial" panose="020B0604020202020204" pitchFamily="34" charset="0"/>
                <a:cs typeface="Arial" panose="020B0604020202020204" pitchFamily="34" charset="0"/>
              </a:rPr>
              <a:t>J Thromb Haemost. </a:t>
            </a:r>
            <a:r>
              <a:rPr kumimoji="0" lang="en-US" altLang="en-US" sz="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2005;3:692-94. </a:t>
            </a:r>
            <a:r>
              <a:rPr kumimoji="0" lang="nl-NL" altLang="en-US" sz="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Van Mieghem NM, et al. </a:t>
            </a:r>
            <a:r>
              <a:rPr kumimoji="0" lang="nl-NL" altLang="en-US" sz="800" b="0" i="1" u="none" strike="noStrike" kern="1200" cap="none" spc="0" normalizeH="0" baseline="0" noProof="0" dirty="0">
                <a:ln>
                  <a:noFill/>
                </a:ln>
                <a:effectLst/>
                <a:uLnTx/>
                <a:uFillTx/>
                <a:latin typeface="Arial" panose="020B0604020202020204" pitchFamily="34" charset="0"/>
                <a:cs typeface="Arial" panose="020B0604020202020204" pitchFamily="34" charset="0"/>
              </a:rPr>
              <a:t>Am Heart J</a:t>
            </a:r>
            <a:r>
              <a:rPr kumimoji="0" lang="nl-NL" altLang="en-US" sz="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2018;205:63–69. </a:t>
            </a:r>
          </a:p>
        </p:txBody>
      </p:sp>
      <p:sp>
        <p:nvSpPr>
          <p:cNvPr id="10" name="TextBox 9">
            <a:extLst>
              <a:ext uri="{FF2B5EF4-FFF2-40B4-BE49-F238E27FC236}">
                <a16:creationId xmlns:a16="http://schemas.microsoft.com/office/drawing/2014/main" id="{5B355165-E944-42CA-8750-A36C6E99FB06}"/>
              </a:ext>
            </a:extLst>
          </p:cNvPr>
          <p:cNvSpPr txBox="1"/>
          <p:nvPr/>
        </p:nvSpPr>
        <p:spPr>
          <a:xfrm>
            <a:off x="395054" y="1314144"/>
            <a:ext cx="11663595" cy="830997"/>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Objective</a:t>
            </a:r>
            <a:r>
              <a:rPr lang="en-US" sz="2400" dirty="0">
                <a:latin typeface="Arial" panose="020B0604020202020204" pitchFamily="34" charset="0"/>
                <a:cs typeface="Arial" panose="020B0604020202020204" pitchFamily="34" charset="0"/>
              </a:rPr>
              <a:t>: To c</a:t>
            </a:r>
            <a:r>
              <a:rPr lang="en-US" sz="2400" dirty="0">
                <a:effectLst/>
                <a:latin typeface="Arial" panose="020B0604020202020204" pitchFamily="34" charset="0"/>
                <a:ea typeface="Calibri" panose="020F0502020204030204" pitchFamily="34" charset="0"/>
                <a:cs typeface="Arial" panose="020B0604020202020204" pitchFamily="34" charset="0"/>
              </a:rPr>
              <a:t>ompare the efficacy and safety of edoxaban vs. VKA in patients with prevalent or incident AF and indication for chronic OAC therapy after successful TAVI</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6034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10">
            <a:extLst>
              <a:ext uri="{FF2B5EF4-FFF2-40B4-BE49-F238E27FC236}">
                <a16:creationId xmlns:a16="http://schemas.microsoft.com/office/drawing/2014/main" id="{8654D952-E9EF-4C94-8569-B517CE0F3122}"/>
              </a:ext>
            </a:extLst>
          </p:cNvPr>
          <p:cNvSpPr txBox="1">
            <a:spLocks noChangeArrowheads="1"/>
          </p:cNvSpPr>
          <p:nvPr/>
        </p:nvSpPr>
        <p:spPr bwMode="auto">
          <a:xfrm>
            <a:off x="369451" y="5752254"/>
            <a:ext cx="11272167" cy="455786"/>
          </a:xfrm>
          <a:prstGeom prst="rect">
            <a:avLst/>
          </a:prstGeom>
          <a:noFill/>
          <a:ln>
            <a:noFill/>
          </a:ln>
        </p:spPr>
        <p:txBody>
          <a:bodyPr lIns="91440" tIns="0" rIns="91440" bIns="0" anchor="b"/>
          <a:lstStyle>
            <a:lvl1pPr defTabSz="685800">
              <a:spcBef>
                <a:spcPts val="1350"/>
              </a:spcBef>
              <a:buClr>
                <a:srgbClr val="00B050"/>
              </a:buClr>
              <a:buSzPct val="150000"/>
              <a:buFont typeface="Arial" panose="020B0604020202020204" pitchFamily="34" charset="0"/>
              <a:buChar char="•"/>
              <a:defRPr sz="2100">
                <a:solidFill>
                  <a:srgbClr val="58595B"/>
                </a:solidFill>
                <a:latin typeface="Arial" panose="020B0604020202020204" pitchFamily="34" charset="0"/>
              </a:defRPr>
            </a:lvl1pPr>
            <a:lvl2pPr marL="742950" indent="-285750" defTabSz="685800">
              <a:spcBef>
                <a:spcPct val="20000"/>
              </a:spcBef>
              <a:buClr>
                <a:srgbClr val="00B050"/>
              </a:buClr>
              <a:buFont typeface="Arial" panose="020B0604020202020204" pitchFamily="34" charset="0"/>
              <a:buChar char="–"/>
              <a:defRPr>
                <a:solidFill>
                  <a:srgbClr val="58595B"/>
                </a:solidFill>
                <a:latin typeface="Arial" panose="020B0604020202020204" pitchFamily="34" charset="0"/>
              </a:defRPr>
            </a:lvl2pPr>
            <a:lvl3pPr marL="1143000" indent="-228600" defTabSz="685800">
              <a:spcBef>
                <a:spcPct val="20000"/>
              </a:spcBef>
              <a:buClr>
                <a:srgbClr val="00B050"/>
              </a:buClr>
              <a:buFont typeface="Arial" panose="020B0604020202020204" pitchFamily="34" charset="0"/>
              <a:buChar char="•"/>
              <a:defRPr sz="1500">
                <a:solidFill>
                  <a:srgbClr val="58595B"/>
                </a:solidFill>
                <a:latin typeface="Arial" panose="020B0604020202020204" pitchFamily="34" charset="0"/>
              </a:defRPr>
            </a:lvl3pPr>
            <a:lvl4pPr marL="1600200" indent="-228600" defTabSz="685800">
              <a:spcBef>
                <a:spcPct val="20000"/>
              </a:spcBef>
              <a:buClr>
                <a:srgbClr val="00B050"/>
              </a:buClr>
              <a:buFont typeface="Arial" panose="020B0604020202020204" pitchFamily="34" charset="0"/>
              <a:buChar char="–"/>
              <a:defRPr sz="1300">
                <a:solidFill>
                  <a:srgbClr val="58595B"/>
                </a:solidFill>
                <a:latin typeface="Arial" panose="020B0604020202020204" pitchFamily="34" charset="0"/>
              </a:defRPr>
            </a:lvl4pPr>
            <a:lvl5pPr marL="2057400" indent="-228600" defTabSz="685800">
              <a:spcBef>
                <a:spcPct val="20000"/>
              </a:spcBef>
              <a:buFont typeface="Arial" panose="020B0604020202020204" pitchFamily="34" charset="0"/>
              <a:buChar char="»"/>
              <a:defRPr sz="1300">
                <a:solidFill>
                  <a:srgbClr val="58595B"/>
                </a:solidFill>
                <a:latin typeface="Arial" panose="020B060402020202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1300">
                <a:solidFill>
                  <a:srgbClr val="58595B"/>
                </a:solidFill>
                <a:latin typeface="Arial" panose="020B060402020202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1300">
                <a:solidFill>
                  <a:srgbClr val="58595B"/>
                </a:solidFill>
                <a:latin typeface="Arial" panose="020B060402020202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1300">
                <a:solidFill>
                  <a:srgbClr val="58595B"/>
                </a:solidFill>
                <a:latin typeface="Arial" panose="020B060402020202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1300">
                <a:solidFill>
                  <a:srgbClr val="58595B"/>
                </a:solidFill>
                <a:latin typeface="Arial" panose="020B0604020202020204" pitchFamily="34" charset="0"/>
              </a:defRPr>
            </a:lvl9pPr>
          </a:lstStyle>
          <a:p>
            <a:pPr marL="0" marR="0" lvl="0" indent="0" defTabSz="685800" eaLnBrk="1" fontAlgn="base" latinLnBrk="0" hangingPunct="1">
              <a:lnSpc>
                <a:spcPct val="90000"/>
              </a:lnSpc>
              <a:spcBef>
                <a:spcPct val="0"/>
              </a:spcBef>
              <a:spcAft>
                <a:spcPct val="0"/>
              </a:spcAft>
              <a:buClrTx/>
              <a:buSzTx/>
              <a:buFont typeface="Arial" panose="020B0604020202020204" pitchFamily="34" charset="0"/>
              <a:buNone/>
              <a:tabLst/>
              <a:defRPr/>
            </a:pPr>
            <a:r>
              <a:rPr kumimoji="0" lang="en-US" altLang="en-US" sz="800" b="0" i="0" u="none" strike="noStrike" kern="0" cap="none" spc="0" normalizeH="0" baseline="0" noProof="0" dirty="0">
                <a:ln>
                  <a:noFill/>
                </a:ln>
                <a:solidFill>
                  <a:schemeClr val="tx1"/>
                </a:solidFill>
                <a:effectLst/>
                <a:uLnTx/>
                <a:uFillTx/>
                <a:cs typeface="Arial" panose="020B0604020202020204" pitchFamily="34" charset="0"/>
              </a:rPr>
              <a:t>AF, atrial fibrillation; AP, antiplatelet; APT, antiplatelet therapy; ASA, aspirin; BW, </a:t>
            </a:r>
            <a:r>
              <a:rPr lang="en-US" altLang="en-US" sz="800" kern="0" dirty="0">
                <a:solidFill>
                  <a:schemeClr val="tx1"/>
                </a:solidFill>
                <a:cs typeface="Arial" panose="020B0604020202020204" pitchFamily="34" charset="0"/>
              </a:rPr>
              <a:t>body weight; CrCl, creatinine clearance; </a:t>
            </a:r>
            <a:r>
              <a:rPr kumimoji="0" lang="en-US" altLang="en-US" sz="800" b="0" i="0" u="none" strike="noStrike" kern="0" cap="none" spc="0" normalizeH="0" baseline="0" noProof="0" dirty="0">
                <a:ln>
                  <a:noFill/>
                </a:ln>
                <a:solidFill>
                  <a:schemeClr val="tx1"/>
                </a:solidFill>
                <a:effectLst/>
                <a:uLnTx/>
                <a:uFillTx/>
                <a:cs typeface="Arial" panose="020B0604020202020204" pitchFamily="34" charset="0"/>
              </a:rPr>
              <a:t>DAPT, dual antiplatelet therapy; INR, international normalised ratio; mo, month; OAC, oral anticoagulant; PCI, percutaneous intervention; PPM, permanent pacemaker; P-gp, P-glycoprotein; pt, patient; SAPT, single antiplatelet therapy; TAVI, transcatheter aortic valve implantation; VKA, vitamin K antagonist, yr, year.</a:t>
            </a:r>
          </a:p>
        </p:txBody>
      </p:sp>
      <p:sp>
        <p:nvSpPr>
          <p:cNvPr id="25" name="Title 1">
            <a:extLst>
              <a:ext uri="{FF2B5EF4-FFF2-40B4-BE49-F238E27FC236}">
                <a16:creationId xmlns:a16="http://schemas.microsoft.com/office/drawing/2014/main" id="{B7D79BED-6CD6-475E-AE50-24E81AD9E655}"/>
              </a:ext>
            </a:extLst>
          </p:cNvPr>
          <p:cNvSpPr>
            <a:spLocks noGrp="1"/>
          </p:cNvSpPr>
          <p:nvPr>
            <p:ph type="title"/>
          </p:nvPr>
        </p:nvSpPr>
        <p:spPr>
          <a:xfrm>
            <a:off x="369450" y="459612"/>
            <a:ext cx="8408790" cy="1325563"/>
          </a:xfrm>
        </p:spPr>
        <p:txBody>
          <a:bodyPr lIns="91440" rIns="91440" anchor="t">
            <a:noAutofit/>
          </a:bodyPr>
          <a:lstStyle/>
          <a:p>
            <a:pPr>
              <a:lnSpc>
                <a:spcPct val="80000"/>
              </a:lnSpc>
            </a:pPr>
            <a:r>
              <a:rPr lang="en-US" sz="4000" b="1" dirty="0">
                <a:solidFill>
                  <a:srgbClr val="0087B2"/>
                </a:solidFill>
                <a:latin typeface="Arial" panose="020B0604020202020204" pitchFamily="34" charset="0"/>
                <a:cs typeface="Arial" panose="020B0604020202020204" pitchFamily="34" charset="0"/>
              </a:rPr>
              <a:t>Study design</a:t>
            </a:r>
          </a:p>
        </p:txBody>
      </p:sp>
      <p:sp>
        <p:nvSpPr>
          <p:cNvPr id="27" name="TextBox 30">
            <a:extLst>
              <a:ext uri="{FF2B5EF4-FFF2-40B4-BE49-F238E27FC236}">
                <a16:creationId xmlns:a16="http://schemas.microsoft.com/office/drawing/2014/main" id="{1EA5F2D2-45CC-46E3-B7C2-98C3429E1892}"/>
              </a:ext>
            </a:extLst>
          </p:cNvPr>
          <p:cNvSpPr txBox="1">
            <a:spLocks noChangeArrowheads="1"/>
          </p:cNvSpPr>
          <p:nvPr/>
        </p:nvSpPr>
        <p:spPr bwMode="auto">
          <a:xfrm>
            <a:off x="433357" y="1249749"/>
            <a:ext cx="11325288" cy="409878"/>
          </a:xfrm>
          <a:prstGeom prst="rect">
            <a:avLst/>
          </a:prstGeom>
          <a:noFill/>
          <a:ln w="12700">
            <a:solidFill>
              <a:schemeClr val="tx1"/>
            </a:solidFill>
            <a:miter lim="800000"/>
            <a:headEnd/>
            <a:tailEnd/>
          </a:ln>
        </p:spPr>
        <p:txBody>
          <a:bodyPr wrap="square" anchor="ctr">
            <a:noAutofit/>
          </a:bodyPr>
          <a:lstStyle>
            <a:lvl1pPr marL="174625" indent="-174625"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685800" eaLnBrk="1" fontAlgn="auto" latinLnBrk="0" hangingPunct="1">
              <a:lnSpc>
                <a:spcPct val="100000"/>
              </a:lnSpc>
              <a:spcBef>
                <a:spcPts val="0"/>
              </a:spcBef>
              <a:spcAft>
                <a:spcPts val="0"/>
              </a:spcAft>
              <a:buClrTx/>
              <a:buSzTx/>
              <a:buFontTx/>
              <a:buNone/>
              <a:tabLst/>
              <a:defRPr/>
            </a:pPr>
            <a:r>
              <a:rPr lang="en-US" altLang="en-US" sz="1400" b="1" kern="0" dirty="0">
                <a:latin typeface="Arial" panose="020B0604020202020204" pitchFamily="34" charset="0"/>
                <a:cs typeface="Arial" panose="020B0604020202020204" pitchFamily="34" charset="0"/>
              </a:rPr>
              <a:t>Pro</a:t>
            </a:r>
            <a:r>
              <a:rPr kumimoji="0" lang="en-US" altLang="en-US" sz="1400" b="1" i="0" u="none" strike="noStrike" kern="0" cap="none" spc="0" normalizeH="0" baseline="0" noProof="0" dirty="0" err="1">
                <a:ln>
                  <a:noFill/>
                </a:ln>
                <a:effectLst/>
                <a:uLnTx/>
                <a:uFillTx/>
                <a:latin typeface="Arial" panose="020B0604020202020204" pitchFamily="34" charset="0"/>
                <a:cs typeface="Arial" panose="020B0604020202020204" pitchFamily="34" charset="0"/>
              </a:rPr>
              <a:t>spective</a:t>
            </a:r>
            <a:r>
              <a:rPr kumimoji="0" lang="en-US" altLang="en-US" sz="1400" b="1" i="0" u="none" strike="noStrike" kern="0" cap="none" spc="0" normalizeH="0" baseline="0" noProof="0" dirty="0">
                <a:ln>
                  <a:noFill/>
                </a:ln>
                <a:effectLst/>
                <a:uLnTx/>
                <a:uFillTx/>
                <a:latin typeface="Arial" panose="020B0604020202020204" pitchFamily="34" charset="0"/>
                <a:cs typeface="Arial" panose="020B0604020202020204" pitchFamily="34" charset="0"/>
              </a:rPr>
              <a:t>, randomised, open-label, blinded evaluation, </a:t>
            </a:r>
            <a:r>
              <a:rPr lang="en-US" altLang="en-US" sz="1400" b="1" kern="0" dirty="0">
                <a:latin typeface="Arial" panose="020B0604020202020204" pitchFamily="34" charset="0"/>
                <a:cs typeface="Arial" panose="020B0604020202020204" pitchFamily="34" charset="0"/>
              </a:rPr>
              <a:t>e</a:t>
            </a:r>
            <a:r>
              <a:rPr kumimoji="0" lang="en-US" altLang="en-US" sz="1400" b="1" i="0" u="none" strike="noStrike" kern="0" cap="none" spc="0" normalizeH="0" baseline="0" noProof="0" dirty="0">
                <a:ln>
                  <a:noFill/>
                </a:ln>
                <a:effectLst/>
                <a:uLnTx/>
                <a:uFillTx/>
                <a:latin typeface="Arial" panose="020B0604020202020204" pitchFamily="34" charset="0"/>
                <a:cs typeface="Arial" panose="020B0604020202020204" pitchFamily="34" charset="0"/>
              </a:rPr>
              <a:t>doxaban-based regimen vs VKA-based regimen in AF patients</a:t>
            </a:r>
          </a:p>
        </p:txBody>
      </p:sp>
      <p:grpSp>
        <p:nvGrpSpPr>
          <p:cNvPr id="36" name="Group 35">
            <a:extLst>
              <a:ext uri="{FF2B5EF4-FFF2-40B4-BE49-F238E27FC236}">
                <a16:creationId xmlns:a16="http://schemas.microsoft.com/office/drawing/2014/main" id="{6EF91C53-2D5B-4135-984E-D4012907DEAB}"/>
              </a:ext>
            </a:extLst>
          </p:cNvPr>
          <p:cNvGrpSpPr/>
          <p:nvPr/>
        </p:nvGrpSpPr>
        <p:grpSpPr>
          <a:xfrm>
            <a:off x="433354" y="1841308"/>
            <a:ext cx="11325291" cy="4007175"/>
            <a:chOff x="433354" y="2145360"/>
            <a:chExt cx="11325291" cy="3676725"/>
          </a:xfrm>
        </p:grpSpPr>
        <p:sp>
          <p:nvSpPr>
            <p:cNvPr id="5" name="Rectangle 4">
              <a:extLst>
                <a:ext uri="{FF2B5EF4-FFF2-40B4-BE49-F238E27FC236}">
                  <a16:creationId xmlns:a16="http://schemas.microsoft.com/office/drawing/2014/main" id="{2DC5FF29-DB9C-405E-92E2-9206C3D622B0}"/>
                </a:ext>
              </a:extLst>
            </p:cNvPr>
            <p:cNvSpPr/>
            <p:nvPr/>
          </p:nvSpPr>
          <p:spPr>
            <a:xfrm>
              <a:off x="3876701" y="4484434"/>
              <a:ext cx="1597379" cy="1336112"/>
            </a:xfrm>
            <a:prstGeom prst="rect">
              <a:avLst/>
            </a:prstGeom>
            <a:solidFill>
              <a:srgbClr val="F2F2F2"/>
            </a:solidFill>
            <a:ln w="28575" cap="flat" cmpd="sng" algn="ctr">
              <a:noFill/>
              <a:prstDash val="solid"/>
            </a:ln>
            <a:effectLst/>
          </p:spPr>
          <p:txBody>
            <a:bodyPr lIns="91440" tIns="91440" rIns="91440" bIns="91440" anchor="ctr"/>
            <a:lstStyle/>
            <a:p>
              <a:pPr marL="125016" marR="0" lvl="0" indent="-125016" defTabSz="6858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effectLst/>
                  <a:uLnTx/>
                  <a:uFillTx/>
                  <a:latin typeface="Arial" panose="020B0604020202020204" pitchFamily="34" charset="0"/>
                  <a:cs typeface="Arial" panose="020B0604020202020204" pitchFamily="34" charset="0"/>
                </a:rPr>
                <a:t>** VKA patients   target INR 2</a:t>
              </a:r>
              <a:r>
                <a:rPr kumimoji="0" lang="en-US"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t>
              </a:r>
              <a:r>
                <a:rPr kumimoji="0" lang="en-US" sz="1400" b="0" i="0" u="none" strike="noStrike" kern="0" cap="none" spc="0" normalizeH="0" baseline="0" noProof="0" dirty="0">
                  <a:ln>
                    <a:noFill/>
                  </a:ln>
                  <a:effectLst/>
                  <a:uLnTx/>
                  <a:uFillTx/>
                  <a:latin typeface="Arial" panose="020B0604020202020204" pitchFamily="34" charset="0"/>
                  <a:cs typeface="Arial" panose="020B0604020202020204" pitchFamily="34" charset="0"/>
                </a:rPr>
                <a:t>3</a:t>
              </a:r>
              <a:endParaRPr lang="en-US" sz="1400" kern="0" dirty="0">
                <a:latin typeface="Arial" panose="020B0604020202020204" pitchFamily="34" charset="0"/>
                <a:cs typeface="Arial" panose="020B0604020202020204" pitchFamily="34" charset="0"/>
              </a:endParaRPr>
            </a:p>
            <a:p>
              <a:pPr marL="125016" marR="0" lvl="0" indent="-125016" defTabSz="685800" eaLnBrk="1" fontAlgn="auto" latinLnBrk="0" hangingPunct="1">
                <a:lnSpc>
                  <a:spcPct val="100000"/>
                </a:lnSpc>
                <a:spcBef>
                  <a:spcPts val="600"/>
                </a:spcBef>
                <a:spcAft>
                  <a:spcPts val="0"/>
                </a:spcAft>
                <a:buClrTx/>
                <a:buSzTx/>
                <a:buFontTx/>
                <a:buNone/>
                <a:tabLst/>
                <a:defRPr/>
              </a:pPr>
              <a:r>
                <a:rPr kumimoji="0" lang="en-US" sz="1400" b="0" i="0" u="none" strike="noStrike" kern="0" cap="none" spc="0" normalizeH="0" baseline="0" noProof="0" dirty="0">
                  <a:ln>
                    <a:noFill/>
                  </a:ln>
                  <a:effectLst/>
                  <a:uLnTx/>
                  <a:uFillTx/>
                  <a:latin typeface="Arial" panose="020B0604020202020204" pitchFamily="34" charset="0"/>
                  <a:cs typeface="Arial" panose="020B0604020202020204" pitchFamily="34" charset="0"/>
                </a:rPr>
                <a:t>   In Japan: pts ≥70 yrs 1.6–2.6</a:t>
              </a:r>
            </a:p>
          </p:txBody>
        </p:sp>
        <p:sp>
          <p:nvSpPr>
            <p:cNvPr id="6" name="Rectangle 5">
              <a:extLst>
                <a:ext uri="{FF2B5EF4-FFF2-40B4-BE49-F238E27FC236}">
                  <a16:creationId xmlns:a16="http://schemas.microsoft.com/office/drawing/2014/main" id="{CAE8E895-5EDB-4C05-9049-996AE9A7A426}"/>
                </a:ext>
              </a:extLst>
            </p:cNvPr>
            <p:cNvSpPr/>
            <p:nvPr/>
          </p:nvSpPr>
          <p:spPr>
            <a:xfrm>
              <a:off x="433354" y="4463353"/>
              <a:ext cx="3355926" cy="1357190"/>
            </a:xfrm>
            <a:prstGeom prst="rect">
              <a:avLst/>
            </a:prstGeom>
            <a:solidFill>
              <a:srgbClr val="F2F2F2"/>
            </a:solidFill>
            <a:ln w="28575" cap="flat" cmpd="sng" algn="ctr">
              <a:noFill/>
              <a:prstDash val="solid"/>
            </a:ln>
            <a:effectLst/>
          </p:spPr>
          <p:txBody>
            <a:bodyPr lIns="182880" tIns="91440" rIns="182880" bIns="91440" anchor="ctr"/>
            <a:lstStyle>
              <a:defPPr>
                <a:defRPr lang="en-US"/>
              </a:defPPr>
              <a:lvl1pPr algn="l" rtl="0" eaLnBrk="0" fontAlgn="base" hangingPunct="0">
                <a:spcBef>
                  <a:spcPct val="50000"/>
                </a:spcBef>
                <a:spcAft>
                  <a:spcPct val="0"/>
                </a:spcAft>
                <a:buFont typeface="Monotype Sorts" charset="0"/>
                <a:defRPr kumimoji="1" sz="2600" kern="1200">
                  <a:solidFill>
                    <a:schemeClr val="lt1"/>
                  </a:solidFill>
                  <a:effectLst>
                    <a:outerShdw blurRad="38100" dist="38100" dir="2700000" algn="tl">
                      <a:srgbClr val="000000">
                        <a:alpha val="43137"/>
                      </a:srgbClr>
                    </a:outerShdw>
                  </a:effectLst>
                  <a:latin typeface="+mn-lt"/>
                  <a:ea typeface="+mn-ea"/>
                  <a:cs typeface="+mn-cs"/>
                </a:defRPr>
              </a:lvl1pPr>
              <a:lvl2pPr marL="457200" algn="l" rtl="0" eaLnBrk="0" fontAlgn="base" hangingPunct="0">
                <a:spcBef>
                  <a:spcPct val="50000"/>
                </a:spcBef>
                <a:spcAft>
                  <a:spcPct val="0"/>
                </a:spcAft>
                <a:buFont typeface="Monotype Sorts" charset="0"/>
                <a:defRPr kumimoji="1" sz="2600" kern="1200">
                  <a:solidFill>
                    <a:schemeClr val="lt1"/>
                  </a:solidFill>
                  <a:effectLst>
                    <a:outerShdw blurRad="38100" dist="38100" dir="2700000" algn="tl">
                      <a:srgbClr val="000000">
                        <a:alpha val="43137"/>
                      </a:srgbClr>
                    </a:outerShdw>
                  </a:effectLst>
                  <a:latin typeface="+mn-lt"/>
                  <a:ea typeface="+mn-ea"/>
                  <a:cs typeface="+mn-cs"/>
                </a:defRPr>
              </a:lvl2pPr>
              <a:lvl3pPr marL="914400" algn="l" rtl="0" eaLnBrk="0" fontAlgn="base" hangingPunct="0">
                <a:spcBef>
                  <a:spcPct val="50000"/>
                </a:spcBef>
                <a:spcAft>
                  <a:spcPct val="0"/>
                </a:spcAft>
                <a:buFont typeface="Monotype Sorts" charset="0"/>
                <a:defRPr kumimoji="1" sz="2600" kern="1200">
                  <a:solidFill>
                    <a:schemeClr val="lt1"/>
                  </a:solidFill>
                  <a:effectLst>
                    <a:outerShdw blurRad="38100" dist="38100" dir="2700000" algn="tl">
                      <a:srgbClr val="000000">
                        <a:alpha val="43137"/>
                      </a:srgbClr>
                    </a:outerShdw>
                  </a:effectLst>
                  <a:latin typeface="+mn-lt"/>
                  <a:ea typeface="+mn-ea"/>
                  <a:cs typeface="+mn-cs"/>
                </a:defRPr>
              </a:lvl3pPr>
              <a:lvl4pPr marL="1371600" algn="l" rtl="0" eaLnBrk="0" fontAlgn="base" hangingPunct="0">
                <a:spcBef>
                  <a:spcPct val="50000"/>
                </a:spcBef>
                <a:spcAft>
                  <a:spcPct val="0"/>
                </a:spcAft>
                <a:buFont typeface="Monotype Sorts" charset="0"/>
                <a:defRPr kumimoji="1" sz="2600" kern="1200">
                  <a:solidFill>
                    <a:schemeClr val="lt1"/>
                  </a:solidFill>
                  <a:effectLst>
                    <a:outerShdw blurRad="38100" dist="38100" dir="2700000" algn="tl">
                      <a:srgbClr val="000000">
                        <a:alpha val="43137"/>
                      </a:srgbClr>
                    </a:outerShdw>
                  </a:effectLst>
                  <a:latin typeface="+mn-lt"/>
                  <a:ea typeface="+mn-ea"/>
                  <a:cs typeface="+mn-cs"/>
                </a:defRPr>
              </a:lvl4pPr>
              <a:lvl5pPr marL="1828800" algn="l" rtl="0" eaLnBrk="0" fontAlgn="base" hangingPunct="0">
                <a:spcBef>
                  <a:spcPct val="50000"/>
                </a:spcBef>
                <a:spcAft>
                  <a:spcPct val="0"/>
                </a:spcAft>
                <a:buFont typeface="Monotype Sorts" charset="0"/>
                <a:defRPr kumimoji="1" sz="2600" kern="1200">
                  <a:solidFill>
                    <a:schemeClr val="lt1"/>
                  </a:solidFill>
                  <a:effectLst>
                    <a:outerShdw blurRad="38100" dist="38100" dir="2700000" algn="tl">
                      <a:srgbClr val="000000">
                        <a:alpha val="43137"/>
                      </a:srgbClr>
                    </a:outerShdw>
                  </a:effectLst>
                  <a:latin typeface="+mn-lt"/>
                  <a:ea typeface="+mn-ea"/>
                  <a:cs typeface="+mn-cs"/>
                </a:defRPr>
              </a:lvl5pPr>
              <a:lvl6pPr marL="2286000" algn="l" defTabSz="457200" rtl="0" eaLnBrk="1" latinLnBrk="0" hangingPunct="1">
                <a:defRPr kumimoji="1" sz="2600" kern="1200">
                  <a:solidFill>
                    <a:schemeClr val="lt1"/>
                  </a:solidFill>
                  <a:effectLst>
                    <a:outerShdw blurRad="38100" dist="38100" dir="2700000" algn="tl">
                      <a:srgbClr val="000000">
                        <a:alpha val="43137"/>
                      </a:srgbClr>
                    </a:outerShdw>
                  </a:effectLst>
                  <a:latin typeface="+mn-lt"/>
                  <a:ea typeface="+mn-ea"/>
                  <a:cs typeface="+mn-cs"/>
                </a:defRPr>
              </a:lvl6pPr>
              <a:lvl7pPr marL="2743200" algn="l" defTabSz="457200" rtl="0" eaLnBrk="1" latinLnBrk="0" hangingPunct="1">
                <a:defRPr kumimoji="1" sz="2600" kern="1200">
                  <a:solidFill>
                    <a:schemeClr val="lt1"/>
                  </a:solidFill>
                  <a:effectLst>
                    <a:outerShdw blurRad="38100" dist="38100" dir="2700000" algn="tl">
                      <a:srgbClr val="000000">
                        <a:alpha val="43137"/>
                      </a:srgbClr>
                    </a:outerShdw>
                  </a:effectLst>
                  <a:latin typeface="+mn-lt"/>
                  <a:ea typeface="+mn-ea"/>
                  <a:cs typeface="+mn-cs"/>
                </a:defRPr>
              </a:lvl7pPr>
              <a:lvl8pPr marL="3200400" algn="l" defTabSz="457200" rtl="0" eaLnBrk="1" latinLnBrk="0" hangingPunct="1">
                <a:defRPr kumimoji="1" sz="2600" kern="1200">
                  <a:solidFill>
                    <a:schemeClr val="lt1"/>
                  </a:solidFill>
                  <a:effectLst>
                    <a:outerShdw blurRad="38100" dist="38100" dir="2700000" algn="tl">
                      <a:srgbClr val="000000">
                        <a:alpha val="43137"/>
                      </a:srgbClr>
                    </a:outerShdw>
                  </a:effectLst>
                  <a:latin typeface="+mn-lt"/>
                  <a:ea typeface="+mn-ea"/>
                  <a:cs typeface="+mn-cs"/>
                </a:defRPr>
              </a:lvl8pPr>
              <a:lvl9pPr marL="3657600" algn="l" defTabSz="457200" rtl="0" eaLnBrk="1" latinLnBrk="0" hangingPunct="1">
                <a:defRPr kumimoji="1" sz="2600" kern="1200">
                  <a:solidFill>
                    <a:schemeClr val="lt1"/>
                  </a:solidFill>
                  <a:effectLst>
                    <a:outerShdw blurRad="38100" dist="38100" dir="2700000" algn="tl">
                      <a:srgbClr val="000000">
                        <a:alpha val="43137"/>
                      </a:srgbClr>
                    </a:outerShdw>
                  </a:effectLst>
                  <a:latin typeface="+mn-lt"/>
                  <a:ea typeface="+mn-ea"/>
                  <a:cs typeface="+mn-cs"/>
                </a:defRPr>
              </a:lvl9pPr>
            </a:lstStyle>
            <a:p>
              <a:pPr marL="88106" marR="0" lvl="0" indent="-88106" algn="l" defTabSz="685800" rtl="0" eaLnBrk="1" fontAlgn="base" latinLnBrk="0" hangingPunct="1">
                <a:lnSpc>
                  <a:spcPct val="100000"/>
                </a:lnSpc>
                <a:spcBef>
                  <a:spcPct val="0"/>
                </a:spcBef>
                <a:spcAft>
                  <a:spcPct val="0"/>
                </a:spcAft>
                <a:buClr>
                  <a:srgbClr val="00B4ED"/>
                </a:buClr>
                <a:buSzTx/>
                <a:buFont typeface="Monotype Sorts" charset="0"/>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*Edoxaban dose reduction to 30 mg in AF patients, if:</a:t>
              </a:r>
            </a:p>
            <a:p>
              <a:pPr marL="114300" marR="0" lvl="0" indent="-114300" algn="l" defTabSz="685800" rtl="0" eaLnBrk="1" fontAlgn="base" latinLnBrk="0" hangingPunct="1">
                <a:lnSpc>
                  <a:spcPct val="100000"/>
                </a:lnSpc>
                <a:spcBef>
                  <a:spcPct val="0"/>
                </a:spcBef>
                <a:spcAft>
                  <a:spcPct val="0"/>
                </a:spcAft>
                <a:buClr>
                  <a:schemeClr val="tx1"/>
                </a:buClr>
                <a:buSzTx/>
                <a:buFont typeface="Arial" panose="020B0604020202020204" pitchFamily="34" charset="0"/>
                <a:buChar char="•"/>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CrCl 15–≤50 ml/min</a:t>
              </a:r>
            </a:p>
            <a:p>
              <a:pPr marL="114300" marR="0" lvl="0" indent="-114300" algn="l" defTabSz="685800" rtl="0" eaLnBrk="1" fontAlgn="base" latinLnBrk="0" hangingPunct="1">
                <a:lnSpc>
                  <a:spcPct val="100000"/>
                </a:lnSpc>
                <a:spcBef>
                  <a:spcPct val="0"/>
                </a:spcBef>
                <a:spcAft>
                  <a:spcPct val="0"/>
                </a:spcAft>
                <a:buClr>
                  <a:schemeClr val="tx1"/>
                </a:buClr>
                <a:buSzTx/>
                <a:buFont typeface="Arial" panose="020B0604020202020204" pitchFamily="34" charset="0"/>
                <a:buChar char="•"/>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BW ≤60 kg</a:t>
              </a:r>
              <a:r>
                <a:rPr kumimoji="0" lang="en-US" altLang="en-US" sz="1400" b="0" i="0" u="none" strike="noStrike" kern="0" cap="none" spc="0" normalizeH="0" baseline="30000" noProof="0" dirty="0">
                  <a:ln>
                    <a:noFill/>
                  </a:ln>
                  <a:solidFill>
                    <a:schemeClr val="tx1"/>
                  </a:solidFill>
                  <a:effectLst/>
                  <a:uLnTx/>
                  <a:uFillTx/>
                  <a:cs typeface="Arial" panose="020B0604020202020204" pitchFamily="34" charset="0"/>
                </a:rPr>
                <a:t>†</a:t>
              </a:r>
              <a:endParaRPr kumimoji="0" lang="en-US"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114300" marR="0" lvl="0" indent="-114300" algn="l" defTabSz="685800" rtl="0" eaLnBrk="1" fontAlgn="base" latinLnBrk="0" hangingPunct="1">
                <a:lnSpc>
                  <a:spcPct val="100000"/>
                </a:lnSpc>
                <a:spcBef>
                  <a:spcPct val="0"/>
                </a:spcBef>
                <a:spcAft>
                  <a:spcPct val="0"/>
                </a:spcAft>
                <a:buClr>
                  <a:schemeClr val="tx1"/>
                </a:buClr>
                <a:buSzTx/>
                <a:buFont typeface="Arial" panose="020B0604020202020204" pitchFamily="34" charset="0"/>
                <a:buChar char="•"/>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P-gp inhibitors per local label</a:t>
              </a:r>
              <a:r>
                <a:rPr kumimoji="0" lang="en-US" altLang="en-US" sz="1400" b="0" i="0" u="none" strike="noStrike" kern="0" cap="none" spc="0" normalizeH="0" baseline="30000" noProof="0" dirty="0">
                  <a:ln>
                    <a:noFill/>
                  </a:ln>
                  <a:solidFill>
                    <a:schemeClr val="tx1"/>
                  </a:solidFill>
                  <a:effectLst/>
                  <a:uLnTx/>
                  <a:uFillTx/>
                  <a:cs typeface="Arial" panose="020B0604020202020204" pitchFamily="34" charset="0"/>
                </a:rPr>
                <a:t>†</a:t>
              </a:r>
              <a:endParaRPr kumimoji="0" lang="en-US" sz="1400" dirty="0">
                <a:solidFill>
                  <a:schemeClr val="tx1"/>
                </a:solidFill>
                <a:effectLst/>
                <a:latin typeface="Arial" panose="020B0604020202020204" pitchFamily="34" charset="0"/>
                <a:cs typeface="Arial" panose="020B0604020202020204" pitchFamily="34" charset="0"/>
              </a:endParaRPr>
            </a:p>
            <a:p>
              <a:pPr marR="0" lvl="0" algn="l" defTabSz="685800" rtl="0" eaLnBrk="1" fontAlgn="base" latinLnBrk="0" hangingPunct="1">
                <a:lnSpc>
                  <a:spcPct val="100000"/>
                </a:lnSpc>
                <a:spcBef>
                  <a:spcPts val="600"/>
                </a:spcBef>
                <a:spcAft>
                  <a:spcPct val="0"/>
                </a:spcAft>
                <a:buClr>
                  <a:schemeClr val="tx1"/>
                </a:buClr>
                <a:buSzTx/>
                <a:defRPr/>
              </a:pPr>
              <a:r>
                <a:rPr kumimoji="0" lang="en-US" sz="1100" kern="0" baseline="30000" dirty="0">
                  <a:solidFill>
                    <a:schemeClr val="tx1"/>
                  </a:solidFill>
                  <a:effectLst/>
                  <a:latin typeface="Arial" panose="020B0604020202020204" pitchFamily="34" charset="0"/>
                  <a:cs typeface="Arial" panose="020B0604020202020204" pitchFamily="34" charset="0"/>
                </a:rPr>
                <a:t>†</a:t>
              </a:r>
              <a:r>
                <a:rPr kumimoji="0" lang="en-US" sz="1100" kern="0" dirty="0">
                  <a:solidFill>
                    <a:schemeClr val="tx1"/>
                  </a:solidFill>
                  <a:effectLst/>
                  <a:latin typeface="Arial" panose="020B0604020202020204" pitchFamily="34" charset="0"/>
                  <a:cs typeface="Arial" panose="020B0604020202020204" pitchFamily="34" charset="0"/>
                </a:rPr>
                <a:t>No dose reduction criteria in the US for AF</a:t>
              </a:r>
            </a:p>
          </p:txBody>
        </p:sp>
        <p:sp>
          <p:nvSpPr>
            <p:cNvPr id="10" name="Rectangle 13">
              <a:extLst>
                <a:ext uri="{FF2B5EF4-FFF2-40B4-BE49-F238E27FC236}">
                  <a16:creationId xmlns:a16="http://schemas.microsoft.com/office/drawing/2014/main" id="{4108F3F6-9DF0-444F-BB1E-B60456E68FD5}"/>
                </a:ext>
              </a:extLst>
            </p:cNvPr>
            <p:cNvSpPr/>
            <p:nvPr/>
          </p:nvSpPr>
          <p:spPr>
            <a:xfrm>
              <a:off x="5619407" y="4484432"/>
              <a:ext cx="6139237" cy="1337653"/>
            </a:xfrm>
            <a:prstGeom prst="rect">
              <a:avLst/>
            </a:prstGeom>
            <a:solidFill>
              <a:srgbClr val="F2F2F2"/>
            </a:solidFill>
            <a:ln w="28575" cap="flat" cmpd="sng" algn="ctr">
              <a:noFill/>
              <a:prstDash val="solid"/>
            </a:ln>
            <a:effectLst/>
          </p:spPr>
          <p:txBody>
            <a:bodyPr lIns="91440" tIns="91440" rIns="91440" bIns="91440" anchor="ctr"/>
            <a:lstStyle/>
            <a:p>
              <a:pPr marL="171450" indent="-171450" defTabSz="685800">
                <a:spcAft>
                  <a:spcPts val="225"/>
                </a:spcAft>
                <a:defRPr/>
              </a:pPr>
              <a:r>
                <a:rPr kumimoji="0" lang="en-US" sz="1400" b="0" i="0" u="none" strike="noStrike" kern="0" cap="none" spc="0" normalizeH="0" baseline="0" noProof="0" dirty="0">
                  <a:ln>
                    <a:noFill/>
                  </a:ln>
                  <a:effectLst/>
                  <a:uLnTx/>
                  <a:uFillTx/>
                  <a:latin typeface="Arial" panose="020B0604020202020204" pitchFamily="34" charset="0"/>
                  <a:cs typeface="Arial" panose="020B0604020202020204" pitchFamily="34" charset="0"/>
                </a:rPr>
                <a:t>*** </a:t>
              </a:r>
              <a:r>
                <a:rPr kumimoji="0" lang="en-US" sz="1400" i="0" u="none" strike="noStrike" kern="0" cap="none" spc="0" normalizeH="0" baseline="0" noProof="0" dirty="0">
                  <a:ln>
                    <a:noFill/>
                  </a:ln>
                  <a:effectLst/>
                  <a:uLnTx/>
                  <a:uFillTx/>
                  <a:latin typeface="Arial" panose="020B0604020202020204" pitchFamily="34" charset="0"/>
                  <a:cs typeface="Arial" panose="020B0604020202020204" pitchFamily="34" charset="0"/>
                </a:rPr>
                <a:t>Stratification variable: specified use of APT for </a:t>
              </a:r>
              <a:r>
                <a:rPr kumimoji="0" lang="en-US" sz="1400" i="0" u="none" strike="noStrike" kern="0" cap="none" spc="0" normalizeH="0" baseline="0" noProof="0">
                  <a:ln>
                    <a:noFill/>
                  </a:ln>
                  <a:effectLst/>
                  <a:uLnTx/>
                  <a:uFillTx/>
                  <a:latin typeface="Arial" panose="020B0604020202020204" pitchFamily="34" charset="0"/>
                  <a:cs typeface="Arial" panose="020B0604020202020204" pitchFamily="34" charset="0"/>
                </a:rPr>
                <a:t>coronary stent</a:t>
              </a:r>
              <a:endParaRPr kumimoji="0" lang="en-US" sz="140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171450" marR="0" lvl="0" indent="-171450" defTabSz="685800" eaLnBrk="1" fontAlgn="auto" latinLnBrk="0" hangingPunct="1">
                <a:lnSpc>
                  <a:spcPct val="100000"/>
                </a:lnSpc>
                <a:spcBef>
                  <a:spcPts val="600"/>
                </a:spcBef>
                <a:spcAft>
                  <a:spcPts val="225"/>
                </a:spcAft>
                <a:buClrTx/>
                <a:buSzTx/>
                <a:buFontTx/>
                <a:buNone/>
                <a:tabLst/>
                <a:defRPr/>
              </a:pPr>
              <a:r>
                <a:rPr kumimoji="0" lang="en-US" sz="1400" b="0" i="0" u="none" strike="noStrike" kern="0" cap="none" spc="0" normalizeH="0" baseline="0" noProof="0" dirty="0">
                  <a:ln>
                    <a:noFill/>
                  </a:ln>
                  <a:effectLst/>
                  <a:uLnTx/>
                  <a:uFillTx/>
                  <a:latin typeface="Arial" panose="020B0604020202020204" pitchFamily="34" charset="0"/>
                  <a:cs typeface="Arial" panose="020B0604020202020204" pitchFamily="34" charset="0"/>
                </a:rPr>
                <a:t>APT was allowed per the treating physician’s discretion including </a:t>
              </a:r>
            </a:p>
            <a:p>
              <a:pPr marL="171450" marR="0" lvl="0" indent="-171450" defTabSz="685800" eaLnBrk="1" fontAlgn="auto" latinLnBrk="0" hangingPunct="1">
                <a:lnSpc>
                  <a:spcPct val="100000"/>
                </a:lnSpc>
                <a:spcBef>
                  <a:spcPts val="0"/>
                </a:spcBef>
                <a:spcAft>
                  <a:spcPts val="225"/>
                </a:spcAft>
                <a:buClrTx/>
                <a:buSzTx/>
                <a:buFont typeface="Arial" panose="020B0604020202020204" pitchFamily="34" charset="0"/>
                <a:buChar char="•"/>
                <a:tabLst/>
                <a:defRPr/>
              </a:pPr>
              <a:r>
                <a:rPr kumimoji="0" lang="en-US" sz="1400" b="0" i="0" u="none" strike="noStrike" kern="0" cap="none" spc="0" normalizeH="0" baseline="0" noProof="0" dirty="0">
                  <a:ln>
                    <a:noFill/>
                  </a:ln>
                  <a:effectLst/>
                  <a:uLnTx/>
                  <a:uFillTx/>
                  <a:latin typeface="Arial" panose="020B0604020202020204" pitchFamily="34" charset="0"/>
                  <a:cs typeface="Arial" panose="020B0604020202020204" pitchFamily="34" charset="0"/>
                </a:rPr>
                <a:t>DAPT up to 3 months, or </a:t>
              </a:r>
            </a:p>
            <a:p>
              <a:pPr marL="171450" marR="0" lvl="0" indent="-171450" defTabSz="685800" eaLnBrk="1" fontAlgn="auto" latinLnBrk="0" hangingPunct="1">
                <a:lnSpc>
                  <a:spcPct val="100000"/>
                </a:lnSpc>
                <a:spcBef>
                  <a:spcPts val="0"/>
                </a:spcBef>
                <a:spcAft>
                  <a:spcPts val="225"/>
                </a:spcAft>
                <a:buClrTx/>
                <a:buSzTx/>
                <a:buFont typeface="Arial" panose="020B0604020202020204" pitchFamily="34" charset="0"/>
                <a:buChar char="•"/>
                <a:tabLst/>
                <a:defRPr/>
              </a:pPr>
              <a:r>
                <a:rPr lang="en-US" sz="1400" kern="0" dirty="0">
                  <a:latin typeface="Arial" panose="020B0604020202020204" pitchFamily="34" charset="0"/>
                  <a:cs typeface="Arial" panose="020B0604020202020204" pitchFamily="34" charset="0"/>
                </a:rPr>
                <a:t>SAPT</a:t>
              </a:r>
              <a:r>
                <a:rPr kumimoji="0" lang="en-US" sz="1400" b="0" i="0" u="none" strike="noStrike" kern="0" cap="none" spc="0" normalizeH="0" baseline="0" noProof="0" dirty="0">
                  <a:ln>
                    <a:noFill/>
                  </a:ln>
                  <a:effectLst/>
                  <a:uLnTx/>
                  <a:uFillTx/>
                  <a:latin typeface="Arial" panose="020B0604020202020204" pitchFamily="34" charset="0"/>
                  <a:cs typeface="Arial" panose="020B0604020202020204" pitchFamily="34" charset="0"/>
                </a:rPr>
                <a:t> indefinitely</a:t>
              </a:r>
            </a:p>
          </p:txBody>
        </p:sp>
        <p:sp>
          <p:nvSpPr>
            <p:cNvPr id="22" name="Rectangle 10">
              <a:extLst>
                <a:ext uri="{FF2B5EF4-FFF2-40B4-BE49-F238E27FC236}">
                  <a16:creationId xmlns:a16="http://schemas.microsoft.com/office/drawing/2014/main" id="{128773A3-BE50-4103-B67A-1DED28CEA8A2}"/>
                </a:ext>
              </a:extLst>
            </p:cNvPr>
            <p:cNvSpPr>
              <a:spLocks noChangeArrowheads="1"/>
            </p:cNvSpPr>
            <p:nvPr/>
          </p:nvSpPr>
          <p:spPr bwMode="auto">
            <a:xfrm>
              <a:off x="1587419" y="2842720"/>
              <a:ext cx="2484361"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685800">
                <a:spcBef>
                  <a:spcPts val="1350"/>
                </a:spcBef>
                <a:buClr>
                  <a:srgbClr val="00B050"/>
                </a:buClr>
                <a:buSzPct val="150000"/>
                <a:buFont typeface="Arial" panose="020B0604020202020204" pitchFamily="34" charset="0"/>
                <a:buChar char="•"/>
                <a:defRPr sz="2100">
                  <a:solidFill>
                    <a:srgbClr val="58595B"/>
                  </a:solidFill>
                  <a:latin typeface="Arial" panose="020B0604020202020204" pitchFamily="34" charset="0"/>
                </a:defRPr>
              </a:lvl1pPr>
              <a:lvl2pPr marL="742950" indent="-285750" defTabSz="685800">
                <a:spcBef>
                  <a:spcPct val="20000"/>
                </a:spcBef>
                <a:buClr>
                  <a:srgbClr val="00B050"/>
                </a:buClr>
                <a:buFont typeface="Arial" panose="020B0604020202020204" pitchFamily="34" charset="0"/>
                <a:buChar char="–"/>
                <a:defRPr>
                  <a:solidFill>
                    <a:srgbClr val="58595B"/>
                  </a:solidFill>
                  <a:latin typeface="Arial" panose="020B0604020202020204" pitchFamily="34" charset="0"/>
                </a:defRPr>
              </a:lvl2pPr>
              <a:lvl3pPr marL="1143000" indent="-228600" defTabSz="685800">
                <a:spcBef>
                  <a:spcPct val="20000"/>
                </a:spcBef>
                <a:buClr>
                  <a:srgbClr val="00B050"/>
                </a:buClr>
                <a:buFont typeface="Arial" panose="020B0604020202020204" pitchFamily="34" charset="0"/>
                <a:buChar char="•"/>
                <a:defRPr sz="1500">
                  <a:solidFill>
                    <a:srgbClr val="58595B"/>
                  </a:solidFill>
                  <a:latin typeface="Arial" panose="020B0604020202020204" pitchFamily="34" charset="0"/>
                </a:defRPr>
              </a:lvl3pPr>
              <a:lvl4pPr marL="1600200" indent="-228600" defTabSz="685800">
                <a:spcBef>
                  <a:spcPct val="20000"/>
                </a:spcBef>
                <a:buClr>
                  <a:srgbClr val="00B050"/>
                </a:buClr>
                <a:buFont typeface="Arial" panose="020B0604020202020204" pitchFamily="34" charset="0"/>
                <a:buChar char="–"/>
                <a:defRPr sz="1300">
                  <a:solidFill>
                    <a:srgbClr val="58595B"/>
                  </a:solidFill>
                  <a:latin typeface="Arial" panose="020B0604020202020204" pitchFamily="34" charset="0"/>
                </a:defRPr>
              </a:lvl4pPr>
              <a:lvl5pPr marL="2057400" indent="-228600" defTabSz="685800">
                <a:spcBef>
                  <a:spcPct val="20000"/>
                </a:spcBef>
                <a:buFont typeface="Arial" panose="020B0604020202020204" pitchFamily="34" charset="0"/>
                <a:buChar char="»"/>
                <a:defRPr sz="1300">
                  <a:solidFill>
                    <a:srgbClr val="58595B"/>
                  </a:solidFill>
                  <a:latin typeface="Arial" panose="020B060402020202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1300">
                  <a:solidFill>
                    <a:srgbClr val="58595B"/>
                  </a:solidFill>
                  <a:latin typeface="Arial" panose="020B060402020202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1300">
                  <a:solidFill>
                    <a:srgbClr val="58595B"/>
                  </a:solidFill>
                  <a:latin typeface="Arial" panose="020B060402020202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1300">
                  <a:solidFill>
                    <a:srgbClr val="58595B"/>
                  </a:solidFill>
                  <a:latin typeface="Arial" panose="020B060402020202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1300">
                  <a:solidFill>
                    <a:srgbClr val="58595B"/>
                  </a:solidFill>
                  <a:latin typeface="Arial" panose="020B0604020202020204" pitchFamily="34" charset="0"/>
                </a:defRPr>
              </a:lvl9pPr>
            </a:lstStyle>
            <a:p>
              <a:pPr marL="0" marR="0" lvl="0" indent="0" algn="ctr" defTabSz="685800" eaLnBrk="1" fontAlgn="base" latinLnBrk="0" hangingPunct="1">
                <a:lnSpc>
                  <a:spcPct val="100000"/>
                </a:lnSpc>
                <a:spcBef>
                  <a:spcPct val="0"/>
                </a:spcBef>
                <a:spcAft>
                  <a:spcPts val="600"/>
                </a:spcAft>
                <a:buClrTx/>
                <a:buSzTx/>
                <a:buFont typeface="Arial" panose="020B0604020202020204" pitchFamily="34" charset="0"/>
                <a:buNone/>
                <a:tabLst/>
                <a:defRPr/>
              </a:pPr>
              <a:r>
                <a:rPr kumimoji="0" lang="en-US" altLang="en-US" sz="1200" b="1" i="0" u="none" strike="noStrike" kern="0" cap="none" spc="0" normalizeH="0" baseline="0" noProof="0" dirty="0">
                  <a:ln>
                    <a:noFill/>
                  </a:ln>
                  <a:solidFill>
                    <a:schemeClr val="tx1"/>
                  </a:solidFill>
                  <a:effectLst/>
                  <a:uLnTx/>
                  <a:uFillTx/>
                  <a:ea typeface="MS PGothic" panose="020B0600070205080204" pitchFamily="34" charset="-128"/>
                  <a:cs typeface="Arial" panose="020B0604020202020204" pitchFamily="34" charset="0"/>
                </a:rPr>
                <a:t>From evening of TAVI</a:t>
              </a:r>
            </a:p>
            <a:p>
              <a:pPr marL="0" marR="0" lvl="0" indent="0" algn="ctr" defTabSz="685800" eaLnBrk="1" fontAlgn="base" latinLnBrk="0" hangingPunct="1">
                <a:lnSpc>
                  <a:spcPct val="100000"/>
                </a:lnSpc>
                <a:spcBef>
                  <a:spcPct val="0"/>
                </a:spcBef>
                <a:spcAft>
                  <a:spcPts val="600"/>
                </a:spcAft>
                <a:buClrTx/>
                <a:buSzTx/>
                <a:buFont typeface="Arial" panose="020B0604020202020204" pitchFamily="34" charset="0"/>
                <a:buNone/>
                <a:tabLst/>
                <a:defRPr/>
              </a:pPr>
              <a:r>
                <a:rPr kumimoji="0" lang="en-US" altLang="en-US" sz="1200" b="1" i="0" u="none" strike="noStrike" kern="0" cap="none" spc="0" normalizeH="0" baseline="0" noProof="0" dirty="0">
                  <a:ln>
                    <a:noFill/>
                  </a:ln>
                  <a:solidFill>
                    <a:schemeClr val="tx1"/>
                  </a:solidFill>
                  <a:effectLst/>
                  <a:uLnTx/>
                  <a:uFillTx/>
                  <a:ea typeface="MS PGothic" panose="020B0600070205080204" pitchFamily="34" charset="-128"/>
                  <a:cs typeface="Arial" panose="020B0604020202020204" pitchFamily="34" charset="0"/>
                </a:rPr>
                <a:t> to 5 days (7 days for PPM)</a:t>
              </a:r>
            </a:p>
          </p:txBody>
        </p:sp>
        <p:sp>
          <p:nvSpPr>
            <p:cNvPr id="12" name="Rectangle 11">
              <a:extLst>
                <a:ext uri="{FF2B5EF4-FFF2-40B4-BE49-F238E27FC236}">
                  <a16:creationId xmlns:a16="http://schemas.microsoft.com/office/drawing/2014/main" id="{C6CF883C-96D8-48B3-A4FE-1BD419300B5E}"/>
                </a:ext>
              </a:extLst>
            </p:cNvPr>
            <p:cNvSpPr/>
            <p:nvPr/>
          </p:nvSpPr>
          <p:spPr>
            <a:xfrm>
              <a:off x="448436" y="2587821"/>
              <a:ext cx="1379974" cy="1048406"/>
            </a:xfrm>
            <a:prstGeom prst="rect">
              <a:avLst/>
            </a:prstGeom>
            <a:solidFill>
              <a:srgbClr val="0087B2"/>
            </a:solidFill>
            <a:ln w="28575" cap="flat" cmpd="sng" algn="ctr">
              <a:noFill/>
              <a:prstDash val="solid"/>
            </a:ln>
            <a:effectLst/>
          </p:spPr>
          <p:txBody>
            <a:bodyPr lIns="91440" tIns="91440" rIns="91440" bIns="91440" anchor="ctr"/>
            <a:lstStyle/>
            <a:p>
              <a:pPr marL="0" marR="0" lvl="0" indent="0" algn="ctr" defTabSz="685800" eaLnBrk="1" fontAlgn="auto" latinLnBrk="0" hangingPunct="1">
                <a:lnSpc>
                  <a:spcPct val="100000"/>
                </a:lnSpc>
                <a:spcBef>
                  <a:spcPts val="0"/>
                </a:spcBef>
                <a:spcAft>
                  <a:spcPts val="0"/>
                </a:spcAft>
                <a:buClr>
                  <a:srgbClr val="FFFFFF"/>
                </a:buClr>
                <a:buSzTx/>
                <a:buFontTx/>
                <a:buNone/>
                <a:tabLst/>
                <a:defRPr/>
              </a:pPr>
              <a:r>
                <a:rPr kumimoji="0" lang="en-US" sz="32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TAVI</a:t>
              </a:r>
              <a:endParaRPr kumimoji="0" lang="en-US"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685800" eaLnBrk="1" fontAlgn="auto" latinLnBrk="0" hangingPunct="1">
                <a:lnSpc>
                  <a:spcPct val="100000"/>
                </a:lnSpc>
                <a:spcBef>
                  <a:spcPts val="0"/>
                </a:spcBef>
                <a:spcAft>
                  <a:spcPts val="0"/>
                </a:spcAft>
                <a:buClr>
                  <a:srgbClr val="FFFFFF"/>
                </a:buClr>
                <a:buSzTx/>
                <a:buFontTx/>
                <a:buNone/>
                <a:tabLst/>
                <a:defRPr/>
              </a:pPr>
              <a:r>
                <a:rPr kumimoji="0" lang="en-US" sz="1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w/o severe complications at randomisation</a:t>
              </a:r>
              <a:endParaRPr kumimoji="0" lang="en-US" sz="11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cxnSp>
          <p:nvCxnSpPr>
            <p:cNvPr id="13" name="Straight Arrow Connector 6">
              <a:extLst>
                <a:ext uri="{FF2B5EF4-FFF2-40B4-BE49-F238E27FC236}">
                  <a16:creationId xmlns:a16="http://schemas.microsoft.com/office/drawing/2014/main" id="{896529C5-0CD0-46C6-8B56-46B43DDA2184}"/>
                </a:ext>
              </a:extLst>
            </p:cNvPr>
            <p:cNvCxnSpPr>
              <a:cxnSpLocks noChangeShapeType="1"/>
            </p:cNvCxnSpPr>
            <p:nvPr/>
          </p:nvCxnSpPr>
          <p:spPr bwMode="auto">
            <a:xfrm>
              <a:off x="1655259" y="3108168"/>
              <a:ext cx="2286000" cy="7712"/>
            </a:xfrm>
            <a:prstGeom prst="straightConnector1">
              <a:avLst/>
            </a:prstGeom>
            <a:noFill/>
            <a:ln w="12700" algn="ctr">
              <a:solidFill>
                <a:srgbClr val="0087B2"/>
              </a:solidFill>
              <a:round/>
              <a:headEnd/>
              <a:tailEnd type="triangle" w="lg" len="lg"/>
            </a:ln>
            <a:extLst>
              <a:ext uri="{909E8E84-426E-40DD-AFC4-6F175D3DCCD1}">
                <a14:hiddenFill xmlns:a14="http://schemas.microsoft.com/office/drawing/2010/main">
                  <a:noFill/>
                </a14:hiddenFill>
              </a:ext>
            </a:extLst>
          </p:spPr>
        </p:cxnSp>
        <p:cxnSp>
          <p:nvCxnSpPr>
            <p:cNvPr id="15" name="Straight Arrow Connector 8">
              <a:extLst>
                <a:ext uri="{FF2B5EF4-FFF2-40B4-BE49-F238E27FC236}">
                  <a16:creationId xmlns:a16="http://schemas.microsoft.com/office/drawing/2014/main" id="{B434469C-C5AF-4BC5-B8F3-E3FFBC6A3D2F}"/>
                </a:ext>
              </a:extLst>
            </p:cNvPr>
            <p:cNvCxnSpPr>
              <a:cxnSpLocks noChangeShapeType="1"/>
            </p:cNvCxnSpPr>
            <p:nvPr/>
          </p:nvCxnSpPr>
          <p:spPr bwMode="auto">
            <a:xfrm>
              <a:off x="4527877" y="2602580"/>
              <a:ext cx="1054491" cy="0"/>
            </a:xfrm>
            <a:prstGeom prst="straightConnector1">
              <a:avLst/>
            </a:prstGeom>
            <a:noFill/>
            <a:ln w="12700" algn="ctr">
              <a:solidFill>
                <a:srgbClr val="AFB0B2"/>
              </a:solidFill>
              <a:round/>
              <a:headEnd/>
              <a:tailEnd type="triangle" w="lg" len="lg"/>
            </a:ln>
            <a:extLst>
              <a:ext uri="{909E8E84-426E-40DD-AFC4-6F175D3DCCD1}">
                <a14:hiddenFill xmlns:a14="http://schemas.microsoft.com/office/drawing/2010/main">
                  <a:noFill/>
                </a14:hiddenFill>
              </a:ext>
            </a:extLst>
          </p:spPr>
        </p:cxnSp>
        <p:grpSp>
          <p:nvGrpSpPr>
            <p:cNvPr id="28" name="Group 27">
              <a:extLst>
                <a:ext uri="{FF2B5EF4-FFF2-40B4-BE49-F238E27FC236}">
                  <a16:creationId xmlns:a16="http://schemas.microsoft.com/office/drawing/2014/main" id="{93B33968-3E62-4ADC-9C9F-230D73BBE3A2}"/>
                </a:ext>
              </a:extLst>
            </p:cNvPr>
            <p:cNvGrpSpPr/>
            <p:nvPr/>
          </p:nvGrpSpPr>
          <p:grpSpPr>
            <a:xfrm>
              <a:off x="5619407" y="2255760"/>
              <a:ext cx="6139238" cy="693641"/>
              <a:chOff x="5316350" y="2224410"/>
              <a:chExt cx="6442295" cy="693641"/>
            </a:xfrm>
          </p:grpSpPr>
          <p:sp>
            <p:nvSpPr>
              <p:cNvPr id="16" name="Rectangle 15">
                <a:extLst>
                  <a:ext uri="{FF2B5EF4-FFF2-40B4-BE49-F238E27FC236}">
                    <a16:creationId xmlns:a16="http://schemas.microsoft.com/office/drawing/2014/main" id="{28BA246A-53A9-41F4-B9D9-B3FF8CB2B1A0}"/>
                  </a:ext>
                </a:extLst>
              </p:cNvPr>
              <p:cNvSpPr/>
              <p:nvPr/>
            </p:nvSpPr>
            <p:spPr>
              <a:xfrm>
                <a:off x="5316350" y="2570579"/>
                <a:ext cx="6442295" cy="347472"/>
              </a:xfrm>
              <a:prstGeom prst="rect">
                <a:avLst/>
              </a:prstGeom>
              <a:solidFill>
                <a:srgbClr val="C5E3A7"/>
              </a:solidFill>
              <a:ln w="28575" cap="flat" cmpd="sng" algn="ctr">
                <a:noFill/>
                <a:prstDash val="solid"/>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effectLst/>
                    <a:uLnTx/>
                    <a:uFillTx/>
                    <a:latin typeface="Arial" panose="020B0604020202020204" pitchFamily="34" charset="0"/>
                    <a:cs typeface="Arial" panose="020B0604020202020204" pitchFamily="34" charset="0"/>
                  </a:rPr>
                  <a:t>with or without antiplatelet therapy***</a:t>
                </a:r>
              </a:p>
            </p:txBody>
          </p:sp>
          <p:sp>
            <p:nvSpPr>
              <p:cNvPr id="19" name="Rectangle 18">
                <a:extLst>
                  <a:ext uri="{FF2B5EF4-FFF2-40B4-BE49-F238E27FC236}">
                    <a16:creationId xmlns:a16="http://schemas.microsoft.com/office/drawing/2014/main" id="{19318E33-8C43-4F05-9F6D-79EB1B449B01}"/>
                  </a:ext>
                </a:extLst>
              </p:cNvPr>
              <p:cNvSpPr/>
              <p:nvPr/>
            </p:nvSpPr>
            <p:spPr>
              <a:xfrm>
                <a:off x="5316350" y="2224410"/>
                <a:ext cx="6442295" cy="347472"/>
              </a:xfrm>
              <a:prstGeom prst="rect">
                <a:avLst/>
              </a:prstGeom>
              <a:solidFill>
                <a:srgbClr val="81C341"/>
              </a:solidFill>
              <a:ln w="28575" cap="flat" cmpd="sng" algn="ctr">
                <a:noFill/>
                <a:prstDash val="solid"/>
              </a:ln>
              <a:effectLst/>
            </p:spPr>
            <p:txBody>
              <a:bodyPr anchor="ctr"/>
              <a:lstStyle/>
              <a:p>
                <a:pPr marL="0" marR="0" lvl="0" indent="0" algn="ctr" defTabSz="685800" eaLnBrk="0" fontAlgn="auto" latinLnBrk="0" hangingPunct="0">
                  <a:lnSpc>
                    <a:spcPct val="100000"/>
                  </a:lnSpc>
                  <a:spcBef>
                    <a:spcPct val="50000"/>
                  </a:spcBef>
                  <a:spcAft>
                    <a:spcPts val="0"/>
                  </a:spcAft>
                  <a:buClrTx/>
                  <a:buSzTx/>
                  <a:buFontTx/>
                  <a:buNone/>
                  <a:tabLst/>
                  <a:defRPr/>
                </a:pPr>
                <a:r>
                  <a:rPr kumimoji="1" lang="en-US" b="1" i="0" u="none" strike="noStrike" kern="0" cap="none" spc="0" normalizeH="0" baseline="0" noProof="0" dirty="0">
                    <a:ln>
                      <a:noFill/>
                    </a:ln>
                    <a:effectLst/>
                    <a:uLnTx/>
                    <a:uFillTx/>
                    <a:latin typeface="Arial" panose="020B0604020202020204" pitchFamily="34" charset="0"/>
                    <a:cs typeface="Arial" panose="020B0604020202020204" pitchFamily="34" charset="0"/>
                  </a:rPr>
                  <a:t>Edoxaban 60 mg/day*</a:t>
                </a:r>
              </a:p>
            </p:txBody>
          </p:sp>
        </p:grpSp>
        <p:grpSp>
          <p:nvGrpSpPr>
            <p:cNvPr id="33" name="Group 32">
              <a:extLst>
                <a:ext uri="{FF2B5EF4-FFF2-40B4-BE49-F238E27FC236}">
                  <a16:creationId xmlns:a16="http://schemas.microsoft.com/office/drawing/2014/main" id="{DC1A7433-CBE0-4A5A-861D-4489B1509822}"/>
                </a:ext>
              </a:extLst>
            </p:cNvPr>
            <p:cNvGrpSpPr/>
            <p:nvPr/>
          </p:nvGrpSpPr>
          <p:grpSpPr>
            <a:xfrm>
              <a:off x="5619407" y="3123278"/>
              <a:ext cx="6139238" cy="1127377"/>
              <a:chOff x="5316350" y="3217654"/>
              <a:chExt cx="6442295" cy="1127377"/>
            </a:xfrm>
          </p:grpSpPr>
          <p:sp>
            <p:nvSpPr>
              <p:cNvPr id="8" name="Rechteck 25">
                <a:extLst>
                  <a:ext uri="{FF2B5EF4-FFF2-40B4-BE49-F238E27FC236}">
                    <a16:creationId xmlns:a16="http://schemas.microsoft.com/office/drawing/2014/main" id="{52CAE293-B68D-4648-BB66-B304E2DEA952}"/>
                  </a:ext>
                </a:extLst>
              </p:cNvPr>
              <p:cNvSpPr/>
              <p:nvPr/>
            </p:nvSpPr>
            <p:spPr>
              <a:xfrm>
                <a:off x="5316350" y="3921438"/>
                <a:ext cx="6442294" cy="423593"/>
              </a:xfrm>
              <a:prstGeom prst="rect">
                <a:avLst/>
              </a:prstGeom>
              <a:ln>
                <a:noFill/>
              </a:ln>
            </p:spPr>
            <p:txBody>
              <a:bodyPr wrap="square" lIns="0" rIns="0">
                <a:spAutoFit/>
              </a:bodyPr>
              <a:lstStyle/>
              <a:p>
                <a:pPr marL="171450" marR="0" lvl="0" indent="-171450"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effectLst/>
                    <a:uLnTx/>
                    <a:uFillTx/>
                    <a:latin typeface="Arial" panose="020B0604020202020204" pitchFamily="34" charset="0"/>
                    <a:cs typeface="Arial" panose="020B0604020202020204" pitchFamily="34" charset="0"/>
                  </a:rPr>
                  <a:t>Time to first dose of OAC ≤24h postrandomisation</a:t>
                </a:r>
                <a:endParaRPr kumimoji="0" lang="de-DE" sz="12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171450" marR="0" lvl="0" indent="-171450"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effectLst/>
                    <a:uLnTx/>
                    <a:uFillTx/>
                    <a:latin typeface="Arial" panose="020B0604020202020204" pitchFamily="34" charset="0"/>
                    <a:cs typeface="Arial" panose="020B0604020202020204" pitchFamily="34" charset="0"/>
                  </a:rPr>
                  <a:t>Minimum 12-mo treatment up to 36 mo, event driven </a:t>
                </a:r>
                <a:r>
                  <a:rPr kumimoji="0" lang="de-DE" sz="1200" b="0" i="0" u="none" strike="noStrike" kern="0" cap="none" spc="0" normalizeH="0" baseline="0" noProof="0" dirty="0">
                    <a:ln>
                      <a:noFill/>
                    </a:ln>
                    <a:effectLst/>
                    <a:uLnTx/>
                    <a:uFillTx/>
                    <a:latin typeface="Arial" panose="020B0604020202020204" pitchFamily="34" charset="0"/>
                    <a:cs typeface="Arial" panose="020B0604020202020204" pitchFamily="34" charset="0"/>
                  </a:rPr>
                  <a:t>(≥6 mo for last pts enrolled)</a:t>
                </a:r>
              </a:p>
            </p:txBody>
          </p:sp>
          <p:grpSp>
            <p:nvGrpSpPr>
              <p:cNvPr id="29" name="Group 28">
                <a:extLst>
                  <a:ext uri="{FF2B5EF4-FFF2-40B4-BE49-F238E27FC236}">
                    <a16:creationId xmlns:a16="http://schemas.microsoft.com/office/drawing/2014/main" id="{78EA9A24-CF07-47A0-9D32-F41F9DB1744F}"/>
                  </a:ext>
                </a:extLst>
              </p:cNvPr>
              <p:cNvGrpSpPr/>
              <p:nvPr/>
            </p:nvGrpSpPr>
            <p:grpSpPr>
              <a:xfrm>
                <a:off x="5316350" y="3217654"/>
                <a:ext cx="6442295" cy="696264"/>
                <a:chOff x="5316350" y="3217654"/>
                <a:chExt cx="6442295" cy="696264"/>
              </a:xfrm>
            </p:grpSpPr>
            <p:sp>
              <p:nvSpPr>
                <p:cNvPr id="17" name="Rectangle 16">
                  <a:extLst>
                    <a:ext uri="{FF2B5EF4-FFF2-40B4-BE49-F238E27FC236}">
                      <a16:creationId xmlns:a16="http://schemas.microsoft.com/office/drawing/2014/main" id="{D4C08678-72D2-4A52-AB65-2AB06D9B58FC}"/>
                    </a:ext>
                  </a:extLst>
                </p:cNvPr>
                <p:cNvSpPr/>
                <p:nvPr/>
              </p:nvSpPr>
              <p:spPr>
                <a:xfrm>
                  <a:off x="5316350" y="3566446"/>
                  <a:ext cx="6442295" cy="347472"/>
                </a:xfrm>
                <a:prstGeom prst="rect">
                  <a:avLst/>
                </a:prstGeom>
                <a:solidFill>
                  <a:srgbClr val="EBF0A6"/>
                </a:solidFill>
                <a:ln w="28575" cap="flat" cmpd="sng" algn="ctr">
                  <a:noFill/>
                  <a:prstDash val="solid"/>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effectLst/>
                      <a:uLnTx/>
                      <a:uFillTx/>
                      <a:latin typeface="Arial" panose="020B0604020202020204" pitchFamily="34" charset="0"/>
                      <a:cs typeface="Arial" panose="020B0604020202020204" pitchFamily="34" charset="0"/>
                    </a:rPr>
                    <a:t>with or without antiplatelet therapy***</a:t>
                  </a:r>
                </a:p>
              </p:txBody>
            </p:sp>
            <p:sp>
              <p:nvSpPr>
                <p:cNvPr id="20" name="Rectangle 19">
                  <a:extLst>
                    <a:ext uri="{FF2B5EF4-FFF2-40B4-BE49-F238E27FC236}">
                      <a16:creationId xmlns:a16="http://schemas.microsoft.com/office/drawing/2014/main" id="{61995101-2368-4C16-B867-5247964DA65A}"/>
                    </a:ext>
                  </a:extLst>
                </p:cNvPr>
                <p:cNvSpPr/>
                <p:nvPr/>
              </p:nvSpPr>
              <p:spPr>
                <a:xfrm>
                  <a:off x="5316350" y="3217654"/>
                  <a:ext cx="6442295" cy="347472"/>
                </a:xfrm>
                <a:prstGeom prst="rect">
                  <a:avLst/>
                </a:prstGeom>
                <a:solidFill>
                  <a:srgbClr val="D5E14D"/>
                </a:solidFill>
                <a:ln w="28575" cap="flat" cmpd="sng" algn="ctr">
                  <a:noFill/>
                  <a:prstDash val="solid"/>
                </a:ln>
                <a:effectLst/>
              </p:spPr>
              <p:txBody>
                <a:bodyPr anchor="ctr"/>
                <a:lstStyle/>
                <a:p>
                  <a:pPr marL="0" marR="0" lvl="0" indent="0" algn="ctr" defTabSz="685800" eaLnBrk="0" fontAlgn="auto" latinLnBrk="0" hangingPunct="0">
                    <a:lnSpc>
                      <a:spcPct val="100000"/>
                    </a:lnSpc>
                    <a:spcBef>
                      <a:spcPct val="50000"/>
                    </a:spcBef>
                    <a:spcAft>
                      <a:spcPts val="0"/>
                    </a:spcAft>
                    <a:buClrTx/>
                    <a:buSzTx/>
                    <a:buFontTx/>
                    <a:buNone/>
                    <a:tabLst/>
                    <a:defRPr/>
                  </a:pPr>
                  <a:r>
                    <a:rPr kumimoji="1" lang="en-US" b="1" i="0" u="none" strike="noStrike" kern="0" cap="none" spc="0" normalizeH="0" baseline="0" noProof="0" dirty="0">
                      <a:ln>
                        <a:noFill/>
                      </a:ln>
                      <a:effectLst/>
                      <a:uLnTx/>
                      <a:uFillTx/>
                      <a:latin typeface="Arial" panose="020B0604020202020204" pitchFamily="34" charset="0"/>
                      <a:cs typeface="Arial" panose="020B0604020202020204" pitchFamily="34" charset="0"/>
                    </a:rPr>
                    <a:t>Vitamin K antagonist**</a:t>
                  </a:r>
                </a:p>
              </p:txBody>
            </p:sp>
          </p:grpSp>
        </p:grpSp>
        <p:sp>
          <p:nvSpPr>
            <p:cNvPr id="30" name="Rectangle 29">
              <a:extLst>
                <a:ext uri="{FF2B5EF4-FFF2-40B4-BE49-F238E27FC236}">
                  <a16:creationId xmlns:a16="http://schemas.microsoft.com/office/drawing/2014/main" id="{82D8BD9F-2A0A-40D5-9469-5441798A5132}"/>
                </a:ext>
              </a:extLst>
            </p:cNvPr>
            <p:cNvSpPr/>
            <p:nvPr/>
          </p:nvSpPr>
          <p:spPr>
            <a:xfrm>
              <a:off x="3984989" y="2145360"/>
              <a:ext cx="542889" cy="2058067"/>
            </a:xfrm>
            <a:prstGeom prst="rect">
              <a:avLst/>
            </a:prstGeom>
            <a:solidFill>
              <a:srgbClr val="AFB0B2"/>
            </a:solidFill>
            <a:ln w="12700" cap="flat" cmpd="sng" algn="ctr">
              <a:noFill/>
              <a:prstDash val="solid"/>
            </a:ln>
            <a:effectLst/>
          </p:spPr>
          <p:txBody>
            <a:bodyPr lIns="0" tIns="0" rIns="0" bIns="0" anchor="ctr"/>
            <a:lstStyle/>
            <a:p>
              <a:pPr marL="0" marR="0" lvl="0" indent="0" algn="ctr" defTabSz="68580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R</a:t>
              </a:r>
              <a:br>
                <a:rPr kumimoji="0" lang="en-US"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br>
              <a:r>
                <a:rPr kumimoji="0" lang="en-US"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a:t>
              </a:r>
              <a:br>
                <a:rPr kumimoji="0" lang="en-US"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br>
              <a:r>
                <a:rPr kumimoji="0" lang="en-US"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N</a:t>
              </a:r>
              <a:br>
                <a:rPr kumimoji="0" lang="en-US"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br>
              <a:r>
                <a:rPr kumimoji="0" lang="en-US"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a:t>
              </a:r>
              <a:br>
                <a:rPr kumimoji="0" lang="en-US"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br>
              <a:r>
                <a:rPr kumimoji="0" lang="en-US"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O</a:t>
              </a:r>
              <a:br>
                <a:rPr kumimoji="0" lang="en-US"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br>
              <a:r>
                <a:rPr kumimoji="0" lang="en-US"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M</a:t>
              </a:r>
              <a:br>
                <a:rPr kumimoji="0" lang="en-US"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br>
              <a:r>
                <a:rPr kumimoji="0" lang="en-US"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I</a:t>
              </a:r>
              <a:br>
                <a:rPr kumimoji="0" lang="en-US"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br>
              <a:r>
                <a:rPr kumimoji="0" lang="en-US"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S</a:t>
              </a:r>
              <a:br>
                <a:rPr kumimoji="0" lang="en-US"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br>
              <a:r>
                <a:rPr kumimoji="0" lang="en-US"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E</a:t>
              </a:r>
            </a:p>
          </p:txBody>
        </p:sp>
        <p:cxnSp>
          <p:nvCxnSpPr>
            <p:cNvPr id="35" name="Straight Arrow Connector 7">
              <a:extLst>
                <a:ext uri="{FF2B5EF4-FFF2-40B4-BE49-F238E27FC236}">
                  <a16:creationId xmlns:a16="http://schemas.microsoft.com/office/drawing/2014/main" id="{0FACDAE2-BC70-45E6-9CCA-7C21BB75FE72}"/>
                </a:ext>
              </a:extLst>
            </p:cNvPr>
            <p:cNvCxnSpPr>
              <a:cxnSpLocks noChangeShapeType="1"/>
            </p:cNvCxnSpPr>
            <p:nvPr/>
          </p:nvCxnSpPr>
          <p:spPr bwMode="auto">
            <a:xfrm>
              <a:off x="4527877" y="3659836"/>
              <a:ext cx="1054491" cy="0"/>
            </a:xfrm>
            <a:prstGeom prst="straightConnector1">
              <a:avLst/>
            </a:prstGeom>
            <a:noFill/>
            <a:ln w="12700" algn="ctr">
              <a:solidFill>
                <a:srgbClr val="AFB0B2"/>
              </a:solidFill>
              <a:round/>
              <a:headEnd/>
              <a:tailEnd type="triangle" w="lg" len="lg"/>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36243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6CF96F7E-70C8-4136-B9B5-8D0829DB6372}"/>
              </a:ext>
            </a:extLst>
          </p:cNvPr>
          <p:cNvSpPr txBox="1">
            <a:spLocks/>
          </p:cNvSpPr>
          <p:nvPr/>
        </p:nvSpPr>
        <p:spPr>
          <a:xfrm>
            <a:off x="369450" y="459612"/>
            <a:ext cx="8408790" cy="13255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4000" b="1" dirty="0">
                <a:solidFill>
                  <a:srgbClr val="0087B2"/>
                </a:solidFill>
                <a:latin typeface="Arial" panose="020B0604020202020204" pitchFamily="34" charset="0"/>
                <a:cs typeface="Arial" panose="020B0604020202020204" pitchFamily="34" charset="0"/>
              </a:rPr>
              <a:t>Statistical analyses</a:t>
            </a:r>
          </a:p>
        </p:txBody>
      </p:sp>
      <p:sp>
        <p:nvSpPr>
          <p:cNvPr id="17" name="Rectangle 16">
            <a:extLst>
              <a:ext uri="{FF2B5EF4-FFF2-40B4-BE49-F238E27FC236}">
                <a16:creationId xmlns:a16="http://schemas.microsoft.com/office/drawing/2014/main" id="{53099692-F9DC-492F-8F21-949E7A7CAF74}"/>
              </a:ext>
            </a:extLst>
          </p:cNvPr>
          <p:cNvSpPr/>
          <p:nvPr/>
        </p:nvSpPr>
        <p:spPr>
          <a:xfrm>
            <a:off x="543054" y="3009237"/>
            <a:ext cx="6554075" cy="457200"/>
          </a:xfrm>
          <a:prstGeom prst="rect">
            <a:avLst/>
          </a:prstGeom>
          <a:solidFill>
            <a:srgbClr val="0087B2"/>
          </a:solidFill>
          <a:ln w="28575" cap="flat" cmpd="sng" algn="ctr">
            <a:noFill/>
            <a:prstDash val="solid"/>
          </a:ln>
          <a:effectLst/>
        </p:spPr>
        <p:txBody>
          <a:bodyPr anchor="ctr"/>
          <a:lstStyle/>
          <a:p>
            <a:pPr algn="ctr">
              <a:defRPr/>
            </a:pPr>
            <a:r>
              <a:rPr kumimoji="0" lang="en-US" sz="180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Noninferiority test for NACE (in ITT), α = 0.05 </a:t>
            </a:r>
            <a:endParaRPr kumimoji="0" lang="en-US" sz="1600" i="0" u="none" strike="noStrike" kern="0" cap="none" spc="0" normalizeH="0" baseline="3000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CCD397F6-06D3-41B4-BFBA-E86C1D2E8BD2}"/>
              </a:ext>
            </a:extLst>
          </p:cNvPr>
          <p:cNvSpPr/>
          <p:nvPr/>
        </p:nvSpPr>
        <p:spPr>
          <a:xfrm>
            <a:off x="543054" y="3673540"/>
            <a:ext cx="6554075" cy="457200"/>
          </a:xfrm>
          <a:prstGeom prst="rect">
            <a:avLst/>
          </a:prstGeom>
          <a:solidFill>
            <a:srgbClr val="81C341"/>
          </a:solidFill>
          <a:ln w="2857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Noninferiority test for MB (in ITT), α = 0.05 </a:t>
            </a:r>
            <a:endParaRPr kumimoji="0" lang="en-US" sz="1600" i="0" u="none" strike="noStrike" kern="0" cap="none" spc="0" normalizeH="0" baseline="3000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D1698319-6A3F-41E7-97DF-C56EAE70984F}"/>
              </a:ext>
            </a:extLst>
          </p:cNvPr>
          <p:cNvSpPr/>
          <p:nvPr/>
        </p:nvSpPr>
        <p:spPr>
          <a:xfrm>
            <a:off x="532861" y="5012112"/>
            <a:ext cx="6554075" cy="457200"/>
          </a:xfrm>
          <a:prstGeom prst="rect">
            <a:avLst/>
          </a:prstGeom>
          <a:solidFill>
            <a:srgbClr val="AFB0B2"/>
          </a:solidFill>
          <a:ln w="2857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effectLst/>
                <a:uLnTx/>
                <a:uFillTx/>
                <a:latin typeface="Arial" panose="020B0604020202020204" pitchFamily="34" charset="0"/>
                <a:cs typeface="Arial" panose="020B0604020202020204" pitchFamily="34" charset="0"/>
              </a:rPr>
              <a:t>Superiority</a:t>
            </a:r>
            <a:r>
              <a:rPr lang="en-US" kern="0" dirty="0">
                <a:solidFill>
                  <a:srgbClr val="000000"/>
                </a:solidFill>
                <a:latin typeface="Arial" panose="020B0604020202020204" pitchFamily="34" charset="0"/>
                <a:cs typeface="Arial" panose="020B0604020202020204" pitchFamily="34" charset="0"/>
              </a:rPr>
              <a:t>*</a:t>
            </a:r>
            <a:r>
              <a:rPr kumimoji="0" lang="en-US" sz="1800" i="0" u="none" strike="noStrike" kern="0" cap="none" spc="0" normalizeH="0" baseline="0" noProof="0" dirty="0">
                <a:ln>
                  <a:noFill/>
                </a:ln>
                <a:effectLst/>
                <a:uLnTx/>
                <a:uFillTx/>
                <a:latin typeface="Arial" panose="020B0604020202020204" pitchFamily="34" charset="0"/>
                <a:cs typeface="Arial" panose="020B0604020202020204" pitchFamily="34" charset="0"/>
              </a:rPr>
              <a:t> test for NACE (in ITT), α = 0.05 </a:t>
            </a:r>
            <a:endParaRPr kumimoji="0" lang="en-US" sz="1600" i="0" u="none" strike="noStrike" kern="0" cap="none" spc="0" normalizeH="0" baseline="30000" noProof="0" dirty="0">
              <a:ln>
                <a:noFill/>
              </a:ln>
              <a:effectLst/>
              <a:uLnTx/>
              <a:uFillTx/>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CE3B51AA-2B3F-4913-B3FE-BA739157B148}"/>
              </a:ext>
            </a:extLst>
          </p:cNvPr>
          <p:cNvSpPr/>
          <p:nvPr/>
        </p:nvSpPr>
        <p:spPr>
          <a:xfrm>
            <a:off x="543054" y="4356526"/>
            <a:ext cx="6554075" cy="457200"/>
          </a:xfrm>
          <a:prstGeom prst="rect">
            <a:avLst/>
          </a:prstGeom>
          <a:solidFill>
            <a:srgbClr val="D5E14D"/>
          </a:solidFill>
          <a:ln w="2857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Superiority</a:t>
            </a:r>
            <a:r>
              <a:rPr lang="en-US" kern="0" dirty="0">
                <a:solidFill>
                  <a:srgbClr val="000000"/>
                </a:solidFill>
                <a:latin typeface="Arial" panose="020B0604020202020204" pitchFamily="34" charset="0"/>
                <a:cs typeface="Arial" panose="020B0604020202020204" pitchFamily="34" charset="0"/>
              </a:rPr>
              <a:t>*</a:t>
            </a:r>
            <a:r>
              <a:rPr kumimoji="0" lang="en-US" sz="180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test for MB (in ITT), α = 0.05 </a:t>
            </a:r>
            <a:endParaRPr kumimoji="0" lang="en-US" sz="1600" i="0" u="none" strike="noStrike" kern="0" cap="none" spc="0" normalizeH="0" baseline="30000" noProof="0" dirty="0">
              <a:ln>
                <a:noFill/>
              </a:ln>
              <a:solidFill>
                <a:srgbClr val="000000"/>
              </a:solidFill>
              <a:effectLst/>
              <a:uLnTx/>
              <a:uFillTx/>
              <a:latin typeface="Arial" panose="020B0604020202020204" pitchFamily="34" charset="0"/>
              <a:cs typeface="Arial" panose="020B0604020202020204" pitchFamily="34" charset="0"/>
            </a:endParaRPr>
          </a:p>
        </p:txBody>
      </p:sp>
      <p:cxnSp>
        <p:nvCxnSpPr>
          <p:cNvPr id="23" name="Connector: Elbow 22">
            <a:extLst>
              <a:ext uri="{FF2B5EF4-FFF2-40B4-BE49-F238E27FC236}">
                <a16:creationId xmlns:a16="http://schemas.microsoft.com/office/drawing/2014/main" id="{666ED8AB-0E13-4A35-89F2-5B0FA5C494C7}"/>
              </a:ext>
            </a:extLst>
          </p:cNvPr>
          <p:cNvCxnSpPr>
            <a:cxnSpLocks/>
          </p:cNvCxnSpPr>
          <p:nvPr/>
        </p:nvCxnSpPr>
        <p:spPr>
          <a:xfrm>
            <a:off x="7076743" y="4699377"/>
            <a:ext cx="20386" cy="548640"/>
          </a:xfrm>
          <a:prstGeom prst="bentConnector3">
            <a:avLst>
              <a:gd name="adj1" fmla="val 1800000"/>
            </a:avLst>
          </a:prstGeom>
          <a:noFill/>
          <a:ln w="12700" cap="flat" cmpd="sng" algn="ctr">
            <a:solidFill>
              <a:srgbClr val="D5E14D"/>
            </a:solidFill>
            <a:prstDash val="solid"/>
            <a:tailEnd type="triangle" w="lg" len="lg"/>
          </a:ln>
          <a:effectLst/>
        </p:spPr>
      </p:cxnSp>
      <p:sp>
        <p:nvSpPr>
          <p:cNvPr id="24" name="TextBox 23">
            <a:extLst>
              <a:ext uri="{FF2B5EF4-FFF2-40B4-BE49-F238E27FC236}">
                <a16:creationId xmlns:a16="http://schemas.microsoft.com/office/drawing/2014/main" id="{BA9113DE-671A-465D-B2D3-D92F2B9733BD}"/>
              </a:ext>
            </a:extLst>
          </p:cNvPr>
          <p:cNvSpPr txBox="1"/>
          <p:nvPr/>
        </p:nvSpPr>
        <p:spPr>
          <a:xfrm>
            <a:off x="7480505" y="3350611"/>
            <a:ext cx="4340764" cy="369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effectLst/>
                <a:uLnTx/>
                <a:uFillTx/>
                <a:latin typeface="Arial" panose="020B0604020202020204" pitchFamily="34" charset="0"/>
                <a:cs typeface="Arial" panose="020B0604020202020204" pitchFamily="34" charset="0"/>
              </a:rPr>
              <a:t>Continue if noninferiority is supported</a:t>
            </a:r>
          </a:p>
        </p:txBody>
      </p:sp>
      <p:sp>
        <p:nvSpPr>
          <p:cNvPr id="25" name="TextBox 24">
            <a:extLst>
              <a:ext uri="{FF2B5EF4-FFF2-40B4-BE49-F238E27FC236}">
                <a16:creationId xmlns:a16="http://schemas.microsoft.com/office/drawing/2014/main" id="{63228917-6AB4-4D23-81A6-541D9C4B5607}"/>
              </a:ext>
            </a:extLst>
          </p:cNvPr>
          <p:cNvSpPr txBox="1"/>
          <p:nvPr/>
        </p:nvSpPr>
        <p:spPr>
          <a:xfrm>
            <a:off x="7480505" y="4063882"/>
            <a:ext cx="4340762" cy="369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effectLst/>
                <a:uLnTx/>
                <a:uFillTx/>
                <a:latin typeface="Arial" panose="020B0604020202020204" pitchFamily="34" charset="0"/>
                <a:cs typeface="Arial" panose="020B0604020202020204" pitchFamily="34" charset="0"/>
              </a:rPr>
              <a:t>Continue if noninferiority is supported</a:t>
            </a:r>
          </a:p>
        </p:txBody>
      </p:sp>
      <p:sp>
        <p:nvSpPr>
          <p:cNvPr id="26" name="TextBox 25">
            <a:extLst>
              <a:ext uri="{FF2B5EF4-FFF2-40B4-BE49-F238E27FC236}">
                <a16:creationId xmlns:a16="http://schemas.microsoft.com/office/drawing/2014/main" id="{BC936D80-8D02-4C4A-AD79-E53802C09E80}"/>
              </a:ext>
            </a:extLst>
          </p:cNvPr>
          <p:cNvSpPr txBox="1"/>
          <p:nvPr/>
        </p:nvSpPr>
        <p:spPr>
          <a:xfrm>
            <a:off x="7480505" y="4789031"/>
            <a:ext cx="4340762" cy="369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effectLst/>
                <a:uLnTx/>
                <a:uFillTx/>
                <a:latin typeface="Arial" panose="020B0604020202020204" pitchFamily="34" charset="0"/>
                <a:cs typeface="Arial" panose="020B0604020202020204" pitchFamily="34" charset="0"/>
              </a:rPr>
              <a:t>Continue if superiority is supported</a:t>
            </a:r>
            <a:r>
              <a:rPr lang="en-US" kern="0" dirty="0">
                <a:solidFill>
                  <a:srgbClr val="000000"/>
                </a:solidFill>
                <a:latin typeface="Arial" panose="020B0604020202020204" pitchFamily="34" charset="0"/>
                <a:cs typeface="Arial" panose="020B0604020202020204" pitchFamily="34" charset="0"/>
              </a:rPr>
              <a:t>*</a:t>
            </a:r>
            <a:endParaRPr kumimoji="0" lang="en-US" sz="1800" b="0" i="0" u="none" strike="noStrike" kern="0" cap="none" spc="0" normalizeH="0" baseline="30000" noProof="0" dirty="0">
              <a:ln>
                <a:noFill/>
              </a:ln>
              <a:effectLst/>
              <a:uLnTx/>
              <a:uFillTx/>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3EA5D8FE-6644-4186-8A0C-4B83550BF1F1}"/>
              </a:ext>
            </a:extLst>
          </p:cNvPr>
          <p:cNvSpPr/>
          <p:nvPr/>
        </p:nvSpPr>
        <p:spPr>
          <a:xfrm>
            <a:off x="369450" y="5764220"/>
            <a:ext cx="11451819" cy="461665"/>
          </a:xfrm>
          <a:prstGeom prst="rect">
            <a:avLst/>
          </a:prstGeom>
        </p:spPr>
        <p:txBody>
          <a:bodyPr wrap="square" anchor="b">
            <a:spAutoFit/>
          </a:bodyPr>
          <a:lstStyle/>
          <a:p>
            <a:pPr>
              <a:defRPr/>
            </a:pPr>
            <a:r>
              <a:rPr lang="en-US" sz="800" dirty="0">
                <a:latin typeface="Arial" panose="020B0604020202020204" pitchFamily="34" charset="0"/>
                <a:cs typeface="Arial" panose="020B0604020202020204" pitchFamily="34" charset="0"/>
              </a:rPr>
              <a:t>*Superiority was accepted if the upper boundary of the 2-sided 95% CI of the HR falls below 1.00.</a:t>
            </a:r>
          </a:p>
          <a:p>
            <a:pPr>
              <a:defRPr/>
            </a:pPr>
            <a:r>
              <a:rPr lang="en-US" sz="800" dirty="0">
                <a:latin typeface="Arial" panose="020B0604020202020204" pitchFamily="34" charset="0"/>
                <a:cs typeface="Arial" panose="020B0604020202020204" pitchFamily="34" charset="0"/>
              </a:rPr>
              <a:t>CI, confidence interval; HR, hazard ratio; ITT, intent-to-treat population; MB, major bleeding; NACE, net adverse clinical events</a:t>
            </a:r>
            <a:r>
              <a:rPr kumimoji="0" lang="en-US" altLang="en-US" sz="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VKA, vitamin K antagonist</a:t>
            </a:r>
            <a:r>
              <a:rPr lang="en-US" sz="800" dirty="0">
                <a:latin typeface="Arial" panose="020B0604020202020204" pitchFamily="34" charset="0"/>
                <a:cs typeface="Arial" panose="020B0604020202020204" pitchFamily="34" charset="0"/>
              </a:rPr>
              <a:t>. </a:t>
            </a:r>
            <a:endParaRPr lang="en-US" altLang="en-US" sz="800" dirty="0">
              <a:latin typeface="Arial" panose="020B0604020202020204" pitchFamily="34" charset="0"/>
              <a:cs typeface="Arial" panose="020B0604020202020204" pitchFamily="34" charset="0"/>
            </a:endParaRPr>
          </a:p>
          <a:p>
            <a:pPr>
              <a:defRPr/>
            </a:pPr>
            <a:r>
              <a:rPr lang="nl-NL" altLang="en-US" sz="800" dirty="0">
                <a:latin typeface="Arial" panose="020B0604020202020204" pitchFamily="34" charset="0"/>
                <a:cs typeface="Arial" panose="020B0604020202020204" pitchFamily="34" charset="0"/>
              </a:rPr>
              <a:t>Van Mieghem NM, et al. </a:t>
            </a:r>
            <a:r>
              <a:rPr lang="nl-NL" altLang="en-US" sz="800" i="1" dirty="0">
                <a:latin typeface="Arial" panose="020B0604020202020204" pitchFamily="34" charset="0"/>
                <a:cs typeface="Arial" panose="020B0604020202020204" pitchFamily="34" charset="0"/>
              </a:rPr>
              <a:t>Am Heart J</a:t>
            </a:r>
            <a:r>
              <a:rPr lang="nl-NL" altLang="en-US" sz="800" dirty="0">
                <a:latin typeface="Arial" panose="020B0604020202020204" pitchFamily="34" charset="0"/>
                <a:cs typeface="Arial" panose="020B0604020202020204" pitchFamily="34" charset="0"/>
              </a:rPr>
              <a:t>. 2018;205:63–69.</a:t>
            </a:r>
          </a:p>
        </p:txBody>
      </p:sp>
      <p:cxnSp>
        <p:nvCxnSpPr>
          <p:cNvPr id="30" name="Connector: Elbow 29">
            <a:extLst>
              <a:ext uri="{FF2B5EF4-FFF2-40B4-BE49-F238E27FC236}">
                <a16:creationId xmlns:a16="http://schemas.microsoft.com/office/drawing/2014/main" id="{889CEA86-E383-4E9D-BD59-F796D0DFD7E3}"/>
              </a:ext>
            </a:extLst>
          </p:cNvPr>
          <p:cNvCxnSpPr>
            <a:cxnSpLocks/>
          </p:cNvCxnSpPr>
          <p:nvPr/>
        </p:nvCxnSpPr>
        <p:spPr>
          <a:xfrm>
            <a:off x="7075863" y="3974228"/>
            <a:ext cx="20386" cy="548640"/>
          </a:xfrm>
          <a:prstGeom prst="bentConnector3">
            <a:avLst>
              <a:gd name="adj1" fmla="val 1800000"/>
            </a:avLst>
          </a:prstGeom>
          <a:noFill/>
          <a:ln w="12700" cap="flat" cmpd="sng" algn="ctr">
            <a:solidFill>
              <a:srgbClr val="81C341"/>
            </a:solidFill>
            <a:prstDash val="solid"/>
            <a:tailEnd type="triangle" w="lg" len="lg"/>
          </a:ln>
          <a:effectLst/>
        </p:spPr>
      </p:cxnSp>
      <p:cxnSp>
        <p:nvCxnSpPr>
          <p:cNvPr id="31" name="Connector: Elbow 30">
            <a:extLst>
              <a:ext uri="{FF2B5EF4-FFF2-40B4-BE49-F238E27FC236}">
                <a16:creationId xmlns:a16="http://schemas.microsoft.com/office/drawing/2014/main" id="{B1B80E5D-5BDF-410B-A7E0-6A140061743B}"/>
              </a:ext>
            </a:extLst>
          </p:cNvPr>
          <p:cNvCxnSpPr>
            <a:cxnSpLocks/>
          </p:cNvCxnSpPr>
          <p:nvPr/>
        </p:nvCxnSpPr>
        <p:spPr>
          <a:xfrm>
            <a:off x="7076743" y="3263194"/>
            <a:ext cx="20386" cy="548640"/>
          </a:xfrm>
          <a:prstGeom prst="bentConnector3">
            <a:avLst>
              <a:gd name="adj1" fmla="val 1800000"/>
            </a:avLst>
          </a:prstGeom>
          <a:noFill/>
          <a:ln w="12700" cap="flat" cmpd="sng" algn="ctr">
            <a:solidFill>
              <a:srgbClr val="0087B2"/>
            </a:solidFill>
            <a:prstDash val="solid"/>
            <a:tailEnd type="triangle" w="lg" len="lg"/>
          </a:ln>
          <a:effectLst/>
        </p:spPr>
      </p:cxnSp>
      <p:sp>
        <p:nvSpPr>
          <p:cNvPr id="32" name="TextBox 31">
            <a:extLst>
              <a:ext uri="{FF2B5EF4-FFF2-40B4-BE49-F238E27FC236}">
                <a16:creationId xmlns:a16="http://schemas.microsoft.com/office/drawing/2014/main" id="{EDD89FF0-6DF2-41D4-9F88-AC2B5C9B3B60}"/>
              </a:ext>
            </a:extLst>
          </p:cNvPr>
          <p:cNvSpPr txBox="1"/>
          <p:nvPr/>
        </p:nvSpPr>
        <p:spPr>
          <a:xfrm>
            <a:off x="495533" y="1290502"/>
            <a:ext cx="11199652" cy="1354217"/>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dirty="0">
                <a:effectLst/>
                <a:latin typeface="Arial" panose="020B0604020202020204" pitchFamily="34" charset="0"/>
                <a:ea typeface="Yu Mincho" panose="02020400000000000000" pitchFamily="18" charset="-128"/>
                <a:cs typeface="Arial" panose="020B0604020202020204" pitchFamily="34" charset="0"/>
              </a:rPr>
              <a:t>Estimated 320 NACE needed to occur in ~1400 patients to demonstrate noninferiority of edoxaban vs VKAs with 80% power and a 2-sided significance level of 0.05</a:t>
            </a:r>
            <a:endParaRPr lang="en-US" kern="0" dirty="0">
              <a:latin typeface="Arial" panose="020B0604020202020204" pitchFamily="34" charset="0"/>
              <a:cs typeface="Arial" panose="020B0604020202020204" pitchFamily="34" charset="0"/>
            </a:endParaRP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0" cap="none" spc="0" normalizeH="0" baseline="0" noProof="0" dirty="0">
                <a:ln>
                  <a:noFill/>
                </a:ln>
                <a:effectLst/>
                <a:uLnTx/>
                <a:uFillTx/>
                <a:latin typeface="Arial" panose="020B0604020202020204" pitchFamily="34" charset="0"/>
                <a:cs typeface="Arial" panose="020B0604020202020204" pitchFamily="34" charset="0"/>
              </a:rPr>
              <a:t>Noninferiority was satisfied if the upper boundary of the 2-sided 95% CI for the HR fell below 1.38</a:t>
            </a:r>
          </a:p>
          <a:p>
            <a:pPr marL="285750" indent="-285750">
              <a:spcAft>
                <a:spcPts val="600"/>
              </a:spcAft>
              <a:buFont typeface="Arial" panose="020B0604020202020204" pitchFamily="34" charset="0"/>
              <a:buChar char="•"/>
              <a:defRPr/>
            </a:pPr>
            <a:r>
              <a:rPr lang="en-US" kern="0" dirty="0">
                <a:latin typeface="Arial" panose="020B0604020202020204" pitchFamily="34" charset="0"/>
                <a:cs typeface="Arial" panose="020B0604020202020204" pitchFamily="34" charset="0"/>
              </a:rPr>
              <a:t>Four</a:t>
            </a:r>
            <a:r>
              <a:rPr kumimoji="0" lang="en-US" sz="1800" b="0" i="0" u="none" strike="noStrike" kern="0" cap="none" spc="0" normalizeH="0" baseline="0" noProof="0" dirty="0">
                <a:ln>
                  <a:noFill/>
                </a:ln>
                <a:effectLst/>
                <a:uLnTx/>
                <a:uFillTx/>
                <a:latin typeface="Arial" panose="020B0604020202020204" pitchFamily="34" charset="0"/>
                <a:cs typeface="Arial" panose="020B0604020202020204" pitchFamily="34" charset="0"/>
              </a:rPr>
              <a:t>-step hierarchical testing strategy </a:t>
            </a:r>
          </a:p>
        </p:txBody>
      </p:sp>
    </p:spTree>
    <p:extLst>
      <p:ext uri="{BB962C8B-B14F-4D97-AF65-F5344CB8AC3E}">
        <p14:creationId xmlns:p14="http://schemas.microsoft.com/office/powerpoint/2010/main" val="1244541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37B33EB-56A2-4019-B990-111405EFB313}"/>
              </a:ext>
            </a:extLst>
          </p:cNvPr>
          <p:cNvSpPr txBox="1">
            <a:spLocks/>
          </p:cNvSpPr>
          <p:nvPr/>
        </p:nvSpPr>
        <p:spPr>
          <a:xfrm>
            <a:off x="369450" y="459612"/>
            <a:ext cx="8408790" cy="13255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4000" b="1" dirty="0">
                <a:solidFill>
                  <a:srgbClr val="0087B2"/>
                </a:solidFill>
                <a:latin typeface="Arial" panose="020B0604020202020204" pitchFamily="34" charset="0"/>
                <a:cs typeface="Arial" panose="020B0604020202020204" pitchFamily="34" charset="0"/>
              </a:rPr>
              <a:t>Consort diagram</a:t>
            </a:r>
          </a:p>
        </p:txBody>
      </p:sp>
      <p:sp>
        <p:nvSpPr>
          <p:cNvPr id="8" name="TextBox 7">
            <a:extLst>
              <a:ext uri="{FF2B5EF4-FFF2-40B4-BE49-F238E27FC236}">
                <a16:creationId xmlns:a16="http://schemas.microsoft.com/office/drawing/2014/main" id="{122AAF8B-2187-409C-85B2-B04799B055A3}"/>
              </a:ext>
            </a:extLst>
          </p:cNvPr>
          <p:cNvSpPr txBox="1"/>
          <p:nvPr/>
        </p:nvSpPr>
        <p:spPr>
          <a:xfrm>
            <a:off x="369450" y="6022753"/>
            <a:ext cx="11455048" cy="203133"/>
          </a:xfrm>
          <a:prstGeom prst="rect">
            <a:avLst/>
          </a:prstGeom>
          <a:noFill/>
        </p:spPr>
        <p:txBody>
          <a:bodyPr wrap="square" rtlCol="0" anchor="b">
            <a:spAutoFit/>
          </a:bodyPr>
          <a:lstStyle/>
          <a:p>
            <a:pPr>
              <a:lnSpc>
                <a:spcPct val="90000"/>
              </a:lnSpc>
            </a:pPr>
            <a:r>
              <a:rPr lang="en-US" sz="800" dirty="0">
                <a:latin typeface="Arial" panose="020B0604020202020204" pitchFamily="34" charset="0"/>
                <a:cs typeface="Arial" panose="020B0604020202020204" pitchFamily="34" charset="0"/>
              </a:rPr>
              <a:t>ITT, intention-to-treat; VKA, vitamin K antagonist.</a:t>
            </a:r>
          </a:p>
        </p:txBody>
      </p:sp>
      <p:sp>
        <p:nvSpPr>
          <p:cNvPr id="10" name="Rectangle 9">
            <a:extLst>
              <a:ext uri="{FF2B5EF4-FFF2-40B4-BE49-F238E27FC236}">
                <a16:creationId xmlns:a16="http://schemas.microsoft.com/office/drawing/2014/main" id="{68497E8D-C744-4534-A8AD-6C489B28F81C}"/>
              </a:ext>
            </a:extLst>
          </p:cNvPr>
          <p:cNvSpPr/>
          <p:nvPr/>
        </p:nvSpPr>
        <p:spPr>
          <a:xfrm>
            <a:off x="977776" y="2899495"/>
            <a:ext cx="7188449" cy="672959"/>
          </a:xfrm>
          <a:prstGeom prst="rect">
            <a:avLst/>
          </a:prstGeom>
          <a:solidFill>
            <a:srgbClr val="81C341"/>
          </a:solidFill>
          <a:ln w="28575" cap="flat" cmpd="sng" algn="ctr">
            <a:noFill/>
            <a:prstDash val="solid"/>
          </a:ln>
          <a:effectLst/>
        </p:spPr>
        <p:txBody>
          <a:bodyPr anchor="ctr"/>
          <a:lstStyle/>
          <a:p>
            <a:pPr marL="0" marR="0" lvl="0" indent="0" algn="ctr" defTabSz="914400" eaLnBrk="1" fontAlgn="auto" latinLnBrk="0" hangingPunct="1">
              <a:lnSpc>
                <a:spcPct val="90000"/>
              </a:lnSpc>
              <a:spcBef>
                <a:spcPts val="0"/>
              </a:spcBef>
              <a:buClrTx/>
              <a:buSzTx/>
              <a:buFontTx/>
              <a:buNone/>
              <a:tabLst/>
              <a:defRPr/>
            </a:pPr>
            <a:r>
              <a:rPr kumimoji="0" lang="en-US"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1426 patients </a:t>
            </a:r>
            <a:r>
              <a:rPr kumimoji="0" lang="en-US"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were randomised</a:t>
            </a:r>
            <a:endParaRPr kumimoji="0" lang="en-US" sz="1600" b="0" i="0" u="none" strike="noStrike" kern="0" cap="none" spc="0" normalizeH="0" baseline="3000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4684691D-59F1-4D63-86DA-642D05C87DEC}"/>
              </a:ext>
            </a:extLst>
          </p:cNvPr>
          <p:cNvSpPr/>
          <p:nvPr/>
        </p:nvSpPr>
        <p:spPr>
          <a:xfrm>
            <a:off x="461990" y="4439524"/>
            <a:ext cx="3711658" cy="1341524"/>
          </a:xfrm>
          <a:prstGeom prst="rect">
            <a:avLst/>
          </a:prstGeom>
          <a:noFill/>
          <a:ln w="12700" cap="flat" cmpd="sng" algn="ctr">
            <a:solidFill>
              <a:srgbClr val="81C341"/>
            </a:solidFill>
            <a:prstDash val="solid"/>
          </a:ln>
          <a:effectLst/>
        </p:spPr>
        <p:txBody>
          <a:bodyPr anchor="ctr"/>
          <a:lstStyle/>
          <a:p>
            <a:pPr marL="0" marR="0" lvl="0" indent="0" algn="ctr" defTabSz="914400" eaLnBrk="1" fontAlgn="auto" latinLnBrk="0" hangingPunct="1">
              <a:lnSpc>
                <a:spcPct val="90000"/>
              </a:lnSpc>
              <a:spcBef>
                <a:spcPts val="0"/>
              </a:spcBef>
              <a:buClrTx/>
              <a:buSzTx/>
              <a:buFontTx/>
              <a:buNone/>
              <a:tabLst/>
              <a:defRPr/>
            </a:pPr>
            <a:r>
              <a:rPr kumimoji="0" lang="en-US" b="1" i="0" u="none" strike="noStrike" kern="0" cap="none" spc="0" normalizeH="0" baseline="0" noProof="0" dirty="0">
                <a:ln>
                  <a:noFill/>
                </a:ln>
                <a:effectLst/>
                <a:uLnTx/>
                <a:uFillTx/>
                <a:latin typeface="Arial" panose="020B0604020202020204" pitchFamily="34" charset="0"/>
                <a:cs typeface="Arial" panose="020B0604020202020204" pitchFamily="34" charset="0"/>
              </a:rPr>
              <a:t>713 patients</a:t>
            </a:r>
          </a:p>
          <a:p>
            <a:pPr marL="0" marR="0" lvl="0" indent="0" algn="ctr" defTabSz="914400" eaLnBrk="1" fontAlgn="auto" latinLnBrk="0" hangingPunct="1">
              <a:lnSpc>
                <a:spcPct val="90000"/>
              </a:lnSpc>
              <a:spcBef>
                <a:spcPts val="0"/>
              </a:spcBef>
              <a:spcAft>
                <a:spcPts val="600"/>
              </a:spcAft>
              <a:buClrTx/>
              <a:buSzTx/>
              <a:buFontTx/>
              <a:buNone/>
              <a:tabLst/>
              <a:defRPr/>
            </a:pPr>
            <a:r>
              <a:rPr kumimoji="0" lang="en-US" b="0" i="0" u="none" strike="noStrike" kern="0" cap="none" spc="0" normalizeH="0" baseline="0" noProof="0" dirty="0">
                <a:ln>
                  <a:noFill/>
                </a:ln>
                <a:effectLst/>
                <a:uLnTx/>
                <a:uFillTx/>
                <a:latin typeface="Arial" panose="020B0604020202020204" pitchFamily="34" charset="0"/>
                <a:cs typeface="Arial" panose="020B0604020202020204" pitchFamily="34" charset="0"/>
              </a:rPr>
              <a:t>assigned to the edoxaban group</a:t>
            </a:r>
          </a:p>
          <a:p>
            <a:pPr marL="0" marR="0" lvl="0" indent="0" algn="ctr" defTabSz="914400" eaLnBrk="1" fontAlgn="auto" latinLnBrk="0" hangingPunct="1">
              <a:lnSpc>
                <a:spcPct val="90000"/>
              </a:lnSpc>
              <a:spcBef>
                <a:spcPts val="0"/>
              </a:spcBef>
              <a:spcAft>
                <a:spcPts val="600"/>
              </a:spcAft>
              <a:buClrTx/>
              <a:buSzTx/>
              <a:buFontTx/>
              <a:buNone/>
              <a:tabLst/>
              <a:defRPr/>
            </a:pPr>
            <a:r>
              <a:rPr kumimoji="0" lang="en-US" b="0" i="0" u="none" strike="noStrike" kern="0" cap="none" spc="0" normalizeH="0" baseline="0" noProof="0" dirty="0">
                <a:ln>
                  <a:noFill/>
                </a:ln>
                <a:effectLst/>
                <a:uLnTx/>
                <a:uFillTx/>
                <a:latin typeface="Arial" panose="020B0604020202020204" pitchFamily="34" charset="0"/>
                <a:cs typeface="Arial" panose="020B0604020202020204" pitchFamily="34" charset="0"/>
              </a:rPr>
              <a:t>(ITT analysis)</a:t>
            </a:r>
            <a:endParaRPr kumimoji="0" lang="en-US" sz="1600" b="0" i="0" u="none" strike="noStrike" kern="0" cap="none" spc="0" normalizeH="0" baseline="30000" noProof="0" dirty="0">
              <a:ln>
                <a:noFill/>
              </a:ln>
              <a:effectLst/>
              <a:uLnTx/>
              <a:uFillTx/>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AED00A4E-C425-4263-B062-3756F8E870E4}"/>
              </a:ext>
            </a:extLst>
          </p:cNvPr>
          <p:cNvSpPr/>
          <p:nvPr/>
        </p:nvSpPr>
        <p:spPr>
          <a:xfrm>
            <a:off x="5325040" y="4433174"/>
            <a:ext cx="3712464" cy="1341524"/>
          </a:xfrm>
          <a:prstGeom prst="rect">
            <a:avLst/>
          </a:prstGeom>
          <a:noFill/>
          <a:ln w="12700" cap="flat" cmpd="sng" algn="ctr">
            <a:solidFill>
              <a:srgbClr val="81C341"/>
            </a:solidFill>
            <a:prstDash val="solid"/>
          </a:ln>
          <a:effectLst/>
        </p:spPr>
        <p:txBody>
          <a:bodyPr anchor="ctr"/>
          <a:lstStyle/>
          <a:p>
            <a:pPr marL="0" marR="0" lvl="0" indent="0" algn="ctr" defTabSz="914400" eaLnBrk="1" fontAlgn="auto" latinLnBrk="0" hangingPunct="1">
              <a:lnSpc>
                <a:spcPct val="90000"/>
              </a:lnSpc>
              <a:spcBef>
                <a:spcPts val="0"/>
              </a:spcBef>
              <a:buClrTx/>
              <a:buSzTx/>
              <a:buFontTx/>
              <a:buNone/>
              <a:tabLst/>
              <a:defRPr/>
            </a:pPr>
            <a:r>
              <a:rPr kumimoji="0" lang="en-US" b="1" i="0" u="none" strike="noStrike" kern="0" cap="none" spc="0" normalizeH="0" baseline="0" noProof="0" dirty="0">
                <a:ln>
                  <a:noFill/>
                </a:ln>
                <a:effectLst/>
                <a:uLnTx/>
                <a:uFillTx/>
                <a:latin typeface="Arial" panose="020B0604020202020204" pitchFamily="34" charset="0"/>
                <a:cs typeface="Arial" panose="020B0604020202020204" pitchFamily="34" charset="0"/>
              </a:rPr>
              <a:t>713 patients</a:t>
            </a:r>
          </a:p>
          <a:p>
            <a:pPr marL="0" marR="0" lvl="0" indent="0" algn="ctr" defTabSz="914400" eaLnBrk="1" fontAlgn="auto" latinLnBrk="0" hangingPunct="1">
              <a:lnSpc>
                <a:spcPct val="90000"/>
              </a:lnSpc>
              <a:spcBef>
                <a:spcPts val="0"/>
              </a:spcBef>
              <a:spcAft>
                <a:spcPts val="600"/>
              </a:spcAft>
              <a:buClrTx/>
              <a:buSzTx/>
              <a:buFontTx/>
              <a:buNone/>
              <a:tabLst/>
              <a:defRPr/>
            </a:pPr>
            <a:r>
              <a:rPr kumimoji="0" lang="en-US" b="0" i="0" u="none" strike="noStrike" kern="0" cap="none" spc="0" normalizeH="0" baseline="0" noProof="0" dirty="0">
                <a:ln>
                  <a:noFill/>
                </a:ln>
                <a:effectLst/>
                <a:uLnTx/>
                <a:uFillTx/>
                <a:latin typeface="Arial" panose="020B0604020202020204" pitchFamily="34" charset="0"/>
                <a:cs typeface="Arial" panose="020B0604020202020204" pitchFamily="34" charset="0"/>
              </a:rPr>
              <a:t>assigned to the VKA group</a:t>
            </a:r>
          </a:p>
          <a:p>
            <a:pPr marL="0" marR="0" lvl="0" indent="0" algn="ctr" defTabSz="914400" eaLnBrk="1" fontAlgn="auto" latinLnBrk="0" hangingPunct="1">
              <a:lnSpc>
                <a:spcPct val="90000"/>
              </a:lnSpc>
              <a:spcBef>
                <a:spcPts val="0"/>
              </a:spcBef>
              <a:spcAft>
                <a:spcPts val="600"/>
              </a:spcAft>
              <a:buClrTx/>
              <a:buSzTx/>
              <a:buFontTx/>
              <a:buNone/>
              <a:tabLst/>
              <a:defRPr/>
            </a:pPr>
            <a:r>
              <a:rPr kumimoji="0" lang="en-US" b="0" i="0" u="none" strike="noStrike" kern="0" cap="none" spc="0" normalizeH="0" baseline="0" noProof="0" dirty="0">
                <a:ln>
                  <a:noFill/>
                </a:ln>
                <a:effectLst/>
                <a:uLnTx/>
                <a:uFillTx/>
                <a:latin typeface="Arial" panose="020B0604020202020204" pitchFamily="34" charset="0"/>
                <a:cs typeface="Arial" panose="020B0604020202020204" pitchFamily="34" charset="0"/>
              </a:rPr>
              <a:t>(ITT analysis)</a:t>
            </a:r>
            <a:endParaRPr kumimoji="0" lang="en-US" sz="1600" b="0" i="0" u="none" strike="noStrike" kern="0" cap="none" spc="0" normalizeH="0" baseline="30000" noProof="0" dirty="0">
              <a:ln>
                <a:noFill/>
              </a:ln>
              <a:effectLst/>
              <a:uLnTx/>
              <a:uFillTx/>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8EA958FE-FDED-4E40-AB04-04BEE7F5DC64}"/>
              </a:ext>
            </a:extLst>
          </p:cNvPr>
          <p:cNvSpPr/>
          <p:nvPr/>
        </p:nvSpPr>
        <p:spPr>
          <a:xfrm>
            <a:off x="8705088" y="1714163"/>
            <a:ext cx="2670113" cy="1593404"/>
          </a:xfrm>
          <a:prstGeom prst="rect">
            <a:avLst/>
          </a:prstGeom>
          <a:noFill/>
          <a:ln w="12700" cap="flat" cmpd="sng" algn="ctr">
            <a:solidFill>
              <a:srgbClr val="0087B2"/>
            </a:solidFill>
            <a:prstDash val="solid"/>
          </a:ln>
          <a:effectLst/>
        </p:spPr>
        <p:txBody>
          <a:bodyPr lIns="274320" tIns="274320" rIns="274320" bIns="274320" anchor="ctr"/>
          <a:lstStyle/>
          <a:p>
            <a:pPr marR="0" lvl="0" defTabSz="914400" eaLnBrk="1" fontAlgn="auto" latinLnBrk="0" hangingPunct="1">
              <a:lnSpc>
                <a:spcPct val="90000"/>
              </a:lnSpc>
              <a:buClrTx/>
              <a:buSzTx/>
              <a:tabLst/>
              <a:defRPr/>
            </a:pPr>
            <a:r>
              <a:rPr kumimoji="0" lang="en-US" sz="1200" b="1" i="0" u="none" strike="noStrike" kern="0" cap="none" spc="0" normalizeH="0" baseline="0" noProof="0" dirty="0">
                <a:ln>
                  <a:noFill/>
                </a:ln>
                <a:effectLst/>
                <a:uLnTx/>
                <a:uFillTx/>
                <a:latin typeface="Arial" panose="020B0604020202020204" pitchFamily="34" charset="0"/>
                <a:cs typeface="Arial" panose="020B0604020202020204" pitchFamily="34" charset="0"/>
              </a:rPr>
              <a:t>25 patients</a:t>
            </a:r>
          </a:p>
          <a:p>
            <a:pPr marR="0" lvl="0" defTabSz="914400" eaLnBrk="1" fontAlgn="auto" latinLnBrk="0" hangingPunct="1">
              <a:lnSpc>
                <a:spcPct val="90000"/>
              </a:lnSpc>
              <a:buClrTx/>
              <a:buSzTx/>
              <a:tabLst/>
              <a:defRPr/>
            </a:pPr>
            <a:r>
              <a:rPr kumimoji="0" lang="en-US" sz="1200" b="0" i="0" u="none" strike="noStrike" kern="0" cap="none" spc="0" normalizeH="0" baseline="0" noProof="0" dirty="0">
                <a:ln>
                  <a:noFill/>
                </a:ln>
                <a:effectLst/>
                <a:uLnTx/>
                <a:uFillTx/>
                <a:latin typeface="Arial" panose="020B0604020202020204" pitchFamily="34" charset="0"/>
                <a:cs typeface="Arial" panose="020B0604020202020204" pitchFamily="34" charset="0"/>
              </a:rPr>
              <a:t>failed screening</a:t>
            </a:r>
          </a:p>
          <a:p>
            <a:pPr marL="287338" indent="-173038">
              <a:lnSpc>
                <a:spcPct val="90000"/>
              </a:lnSpc>
              <a:buFont typeface="Arial" panose="020B0604020202020204" pitchFamily="34" charset="0"/>
              <a:buChar char="•"/>
              <a:defRPr/>
            </a:pPr>
            <a:r>
              <a:rPr lang="en-US" sz="1200" kern="0" dirty="0">
                <a:latin typeface="Arial" panose="020B0604020202020204" pitchFamily="34" charset="0"/>
                <a:cs typeface="Arial" panose="020B0604020202020204" pitchFamily="34" charset="0"/>
              </a:rPr>
              <a:t>14 did not meet inclusion/exclusion criteria</a:t>
            </a:r>
          </a:p>
          <a:p>
            <a:pPr marL="287338" indent="-173038">
              <a:lnSpc>
                <a:spcPct val="90000"/>
              </a:lnSpc>
              <a:buFont typeface="Arial" panose="020B0604020202020204" pitchFamily="34" charset="0"/>
              <a:buChar char="•"/>
              <a:defRPr/>
            </a:pPr>
            <a:r>
              <a:rPr kumimoji="0" lang="en-US" sz="1200" b="0" i="0" u="none" strike="noStrike" kern="0" cap="none" spc="0" normalizeH="0" baseline="0" noProof="0" dirty="0">
                <a:ln>
                  <a:noFill/>
                </a:ln>
                <a:effectLst/>
                <a:uLnTx/>
                <a:uFillTx/>
                <a:latin typeface="Arial" panose="020B0604020202020204" pitchFamily="34" charset="0"/>
                <a:cs typeface="Arial" panose="020B0604020202020204" pitchFamily="34" charset="0"/>
              </a:rPr>
              <a:t>2 had adverse event </a:t>
            </a:r>
          </a:p>
          <a:p>
            <a:pPr marL="287338" indent="-173038">
              <a:lnSpc>
                <a:spcPct val="90000"/>
              </a:lnSpc>
              <a:buFont typeface="Arial" panose="020B0604020202020204" pitchFamily="34" charset="0"/>
              <a:buChar char="•"/>
              <a:defRPr/>
            </a:pPr>
            <a:r>
              <a:rPr lang="en-US" sz="1200" kern="0" dirty="0">
                <a:latin typeface="Arial" panose="020B0604020202020204" pitchFamily="34" charset="0"/>
                <a:cs typeface="Arial" panose="020B0604020202020204" pitchFamily="34" charset="0"/>
              </a:rPr>
              <a:t>2 withdrew</a:t>
            </a:r>
          </a:p>
          <a:p>
            <a:pPr marL="287338" indent="-173038">
              <a:lnSpc>
                <a:spcPct val="90000"/>
              </a:lnSpc>
              <a:buFont typeface="Arial" panose="020B0604020202020204" pitchFamily="34" charset="0"/>
              <a:buChar char="•"/>
              <a:defRPr/>
            </a:pPr>
            <a:r>
              <a:rPr kumimoji="0" lang="en-US" sz="1200" b="0" i="0" u="none" strike="noStrike" kern="0" cap="none" spc="0" normalizeH="0" baseline="0" noProof="0" dirty="0">
                <a:ln>
                  <a:noFill/>
                </a:ln>
                <a:effectLst/>
                <a:uLnTx/>
                <a:uFillTx/>
                <a:latin typeface="Arial" panose="020B0604020202020204" pitchFamily="34" charset="0"/>
                <a:cs typeface="Arial" panose="020B0604020202020204" pitchFamily="34" charset="0"/>
              </a:rPr>
              <a:t>3 physicians advised withdrawal</a:t>
            </a:r>
          </a:p>
          <a:p>
            <a:pPr marL="287338" indent="-173038">
              <a:lnSpc>
                <a:spcPct val="90000"/>
              </a:lnSpc>
              <a:buFont typeface="Arial" panose="020B0604020202020204" pitchFamily="34" charset="0"/>
              <a:buChar char="•"/>
              <a:defRPr/>
            </a:pPr>
            <a:r>
              <a:rPr lang="en-US" sz="1200" kern="0" dirty="0">
                <a:latin typeface="Arial" panose="020B0604020202020204" pitchFamily="34" charset="0"/>
                <a:cs typeface="Arial" panose="020B0604020202020204" pitchFamily="34" charset="0"/>
              </a:rPr>
              <a:t>4 other</a:t>
            </a:r>
            <a:endParaRPr kumimoji="0" lang="en-US" sz="12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cxnSp>
        <p:nvCxnSpPr>
          <p:cNvPr id="14" name="Straight Arrow Connector 8">
            <a:extLst>
              <a:ext uri="{FF2B5EF4-FFF2-40B4-BE49-F238E27FC236}">
                <a16:creationId xmlns:a16="http://schemas.microsoft.com/office/drawing/2014/main" id="{5020CCAA-A6B2-48B8-9ABE-5A91F4398100}"/>
              </a:ext>
            </a:extLst>
          </p:cNvPr>
          <p:cNvCxnSpPr>
            <a:cxnSpLocks noChangeShapeType="1"/>
            <a:stCxn id="15" idx="2"/>
            <a:endCxn id="10" idx="0"/>
          </p:cNvCxnSpPr>
          <p:nvPr/>
        </p:nvCxnSpPr>
        <p:spPr bwMode="auto">
          <a:xfrm>
            <a:off x="4572001" y="2143135"/>
            <a:ext cx="0" cy="756360"/>
          </a:xfrm>
          <a:prstGeom prst="straightConnector1">
            <a:avLst/>
          </a:prstGeom>
          <a:noFill/>
          <a:ln w="12700" algn="ctr">
            <a:solidFill>
              <a:srgbClr val="0087B2"/>
            </a:solidFill>
            <a:round/>
            <a:headEnd/>
            <a:tailEnd type="triangle" w="lg" len="lg"/>
          </a:ln>
          <a:extLst>
            <a:ext uri="{909E8E84-426E-40DD-AFC4-6F175D3DCCD1}">
              <a14:hiddenFill xmlns:a14="http://schemas.microsoft.com/office/drawing/2010/main">
                <a:noFill/>
              </a14:hiddenFill>
            </a:ext>
          </a:extLst>
        </p:spPr>
      </p:cxnSp>
      <p:sp>
        <p:nvSpPr>
          <p:cNvPr id="15" name="Rectangle 14">
            <a:extLst>
              <a:ext uri="{FF2B5EF4-FFF2-40B4-BE49-F238E27FC236}">
                <a16:creationId xmlns:a16="http://schemas.microsoft.com/office/drawing/2014/main" id="{778986F3-3B76-4FBB-8535-D6E2B6CFC7F5}"/>
              </a:ext>
            </a:extLst>
          </p:cNvPr>
          <p:cNvSpPr/>
          <p:nvPr/>
        </p:nvSpPr>
        <p:spPr>
          <a:xfrm>
            <a:off x="977776" y="1470176"/>
            <a:ext cx="7188449" cy="672959"/>
          </a:xfrm>
          <a:prstGeom prst="rect">
            <a:avLst/>
          </a:prstGeom>
          <a:solidFill>
            <a:srgbClr val="0087B2"/>
          </a:solidFill>
          <a:ln w="28575" cap="flat" cmpd="sng" algn="ctr">
            <a:noFill/>
            <a:prstDash val="solid"/>
          </a:ln>
          <a:effectLst/>
        </p:spPr>
        <p:txBody>
          <a:bodyPr anchor="ctr"/>
          <a:lstStyle/>
          <a:p>
            <a:pPr marL="0" marR="0" lvl="0" indent="0" algn="ctr" defTabSz="914400" eaLnBrk="1" fontAlgn="auto" latinLnBrk="0" hangingPunct="1">
              <a:lnSpc>
                <a:spcPct val="90000"/>
              </a:lnSpc>
              <a:spcBef>
                <a:spcPts val="0"/>
              </a:spcBef>
              <a:buClrTx/>
              <a:buSzTx/>
              <a:buFontTx/>
              <a:buNone/>
              <a:tabLst/>
              <a:defRPr/>
            </a:pPr>
            <a:r>
              <a:rPr kumimoji="0" lang="en-US"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1451 patients </a:t>
            </a:r>
            <a:r>
              <a:rPr kumimoji="0" lang="en-US"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were assessed for eligibility</a:t>
            </a:r>
            <a:endParaRPr kumimoji="0" lang="en-US" sz="1600" b="0" i="0" u="none" strike="noStrike" kern="0" cap="none" spc="0" normalizeH="0" baseline="30000" noProof="0" dirty="0">
              <a:ln>
                <a:noFill/>
              </a:ln>
              <a:solidFill>
                <a:schemeClr val="bg1"/>
              </a:solidFill>
              <a:effectLst/>
              <a:uLnTx/>
              <a:uFillTx/>
              <a:latin typeface="Arial" panose="020B0604020202020204" pitchFamily="34" charset="0"/>
              <a:cs typeface="Arial" panose="020B0604020202020204" pitchFamily="34" charset="0"/>
            </a:endParaRPr>
          </a:p>
        </p:txBody>
      </p:sp>
      <p:cxnSp>
        <p:nvCxnSpPr>
          <p:cNvPr id="22" name="Straight Arrow Connector 8">
            <a:extLst>
              <a:ext uri="{FF2B5EF4-FFF2-40B4-BE49-F238E27FC236}">
                <a16:creationId xmlns:a16="http://schemas.microsoft.com/office/drawing/2014/main" id="{7C2499F7-1ACB-4EE9-ADF2-FD155329E876}"/>
              </a:ext>
            </a:extLst>
          </p:cNvPr>
          <p:cNvCxnSpPr>
            <a:cxnSpLocks noChangeShapeType="1"/>
          </p:cNvCxnSpPr>
          <p:nvPr/>
        </p:nvCxnSpPr>
        <p:spPr bwMode="auto">
          <a:xfrm>
            <a:off x="4573845" y="2510865"/>
            <a:ext cx="4131243" cy="0"/>
          </a:xfrm>
          <a:prstGeom prst="straightConnector1">
            <a:avLst/>
          </a:prstGeom>
          <a:noFill/>
          <a:ln w="12700" algn="ctr">
            <a:solidFill>
              <a:srgbClr val="0087B2"/>
            </a:solidFill>
            <a:round/>
            <a:headEnd/>
            <a:tailEnd type="triangle" w="lg" len="lg"/>
          </a:ln>
          <a:extLst>
            <a:ext uri="{909E8E84-426E-40DD-AFC4-6F175D3DCCD1}">
              <a14:hiddenFill xmlns:a14="http://schemas.microsoft.com/office/drawing/2010/main">
                <a:noFill/>
              </a14:hiddenFill>
            </a:ext>
          </a:extLst>
        </p:spPr>
      </p:cxnSp>
      <p:grpSp>
        <p:nvGrpSpPr>
          <p:cNvPr id="27" name="Group 26">
            <a:extLst>
              <a:ext uri="{FF2B5EF4-FFF2-40B4-BE49-F238E27FC236}">
                <a16:creationId xmlns:a16="http://schemas.microsoft.com/office/drawing/2014/main" id="{69BFCAE8-E229-4D22-B292-CDD58231F118}"/>
              </a:ext>
            </a:extLst>
          </p:cNvPr>
          <p:cNvGrpSpPr/>
          <p:nvPr/>
        </p:nvGrpSpPr>
        <p:grpSpPr>
          <a:xfrm>
            <a:off x="2034445" y="3576126"/>
            <a:ext cx="5146827" cy="868196"/>
            <a:chOff x="1866065" y="3551554"/>
            <a:chExt cx="4115235" cy="868196"/>
          </a:xfrm>
        </p:grpSpPr>
        <p:cxnSp>
          <p:nvCxnSpPr>
            <p:cNvPr id="16" name="Connector: Elbow 15">
              <a:extLst>
                <a:ext uri="{FF2B5EF4-FFF2-40B4-BE49-F238E27FC236}">
                  <a16:creationId xmlns:a16="http://schemas.microsoft.com/office/drawing/2014/main" id="{CE66A023-BA33-4B0D-993A-DB15DD101B76}"/>
                </a:ext>
              </a:extLst>
            </p:cNvPr>
            <p:cNvCxnSpPr>
              <a:cxnSpLocks/>
            </p:cNvCxnSpPr>
            <p:nvPr/>
          </p:nvCxnSpPr>
          <p:spPr>
            <a:xfrm rot="5400000" flipH="1" flipV="1">
              <a:off x="3917333" y="2355782"/>
              <a:ext cx="12700" cy="4115235"/>
            </a:xfrm>
            <a:prstGeom prst="bentConnector3">
              <a:avLst>
                <a:gd name="adj1" fmla="val 3486866"/>
              </a:avLst>
            </a:prstGeom>
            <a:ln w="12700">
              <a:solidFill>
                <a:srgbClr val="81C34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8">
              <a:extLst>
                <a:ext uri="{FF2B5EF4-FFF2-40B4-BE49-F238E27FC236}">
                  <a16:creationId xmlns:a16="http://schemas.microsoft.com/office/drawing/2014/main" id="{865F3426-D8D6-44F4-A3E8-47ACD371E78E}"/>
                </a:ext>
              </a:extLst>
            </p:cNvPr>
            <p:cNvCxnSpPr>
              <a:cxnSpLocks noChangeShapeType="1"/>
            </p:cNvCxnSpPr>
            <p:nvPr/>
          </p:nvCxnSpPr>
          <p:spPr bwMode="auto">
            <a:xfrm>
              <a:off x="3918458" y="3551554"/>
              <a:ext cx="0" cy="424780"/>
            </a:xfrm>
            <a:prstGeom prst="straightConnector1">
              <a:avLst/>
            </a:prstGeom>
            <a:noFill/>
            <a:ln w="12700" algn="ctr">
              <a:solidFill>
                <a:srgbClr val="81C341"/>
              </a:solidFill>
              <a:round/>
              <a:headEnd/>
              <a:tailEnd type="none" w="lg" len="lg"/>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033126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1" name="Group 590">
            <a:extLst>
              <a:ext uri="{FF2B5EF4-FFF2-40B4-BE49-F238E27FC236}">
                <a16:creationId xmlns:a16="http://schemas.microsoft.com/office/drawing/2014/main" id="{23FE2829-0F25-4B8E-A63D-87087DF1274B}"/>
              </a:ext>
            </a:extLst>
          </p:cNvPr>
          <p:cNvGrpSpPr/>
          <p:nvPr/>
        </p:nvGrpSpPr>
        <p:grpSpPr>
          <a:xfrm>
            <a:off x="143144" y="163801"/>
            <a:ext cx="9007385" cy="4820775"/>
            <a:chOff x="130747" y="163801"/>
            <a:chExt cx="9007385" cy="4820775"/>
          </a:xfrm>
        </p:grpSpPr>
        <p:grpSp>
          <p:nvGrpSpPr>
            <p:cNvPr id="585" name="Group 584">
              <a:extLst>
                <a:ext uri="{FF2B5EF4-FFF2-40B4-BE49-F238E27FC236}">
                  <a16:creationId xmlns:a16="http://schemas.microsoft.com/office/drawing/2014/main" id="{36C0B256-0D12-4D63-8AE6-F80999DDEB04}"/>
                </a:ext>
              </a:extLst>
            </p:cNvPr>
            <p:cNvGrpSpPr/>
            <p:nvPr/>
          </p:nvGrpSpPr>
          <p:grpSpPr>
            <a:xfrm>
              <a:off x="130747" y="163801"/>
              <a:ext cx="9007385" cy="4820775"/>
              <a:chOff x="130747" y="163801"/>
              <a:chExt cx="9007385" cy="4820775"/>
            </a:xfrm>
          </p:grpSpPr>
          <p:grpSp>
            <p:nvGrpSpPr>
              <p:cNvPr id="289" name="Group 288">
                <a:extLst>
                  <a:ext uri="{FF2B5EF4-FFF2-40B4-BE49-F238E27FC236}">
                    <a16:creationId xmlns:a16="http://schemas.microsoft.com/office/drawing/2014/main" id="{0C8A549A-B4AB-4A67-9862-FFE7F0D577D8}"/>
                  </a:ext>
                </a:extLst>
              </p:cNvPr>
              <p:cNvGrpSpPr/>
              <p:nvPr/>
            </p:nvGrpSpPr>
            <p:grpSpPr>
              <a:xfrm>
                <a:off x="518767" y="795707"/>
                <a:ext cx="6923182" cy="3957362"/>
                <a:chOff x="0" y="4"/>
                <a:chExt cx="7741103" cy="3989298"/>
              </a:xfrm>
              <a:solidFill>
                <a:srgbClr val="89BA17">
                  <a:lumMod val="25000"/>
                  <a:lumOff val="75000"/>
                </a:srgbClr>
              </a:solidFill>
            </p:grpSpPr>
            <p:grpSp>
              <p:nvGrpSpPr>
                <p:cNvPr id="290" name="Group 289">
                  <a:extLst>
                    <a:ext uri="{FF2B5EF4-FFF2-40B4-BE49-F238E27FC236}">
                      <a16:creationId xmlns:a16="http://schemas.microsoft.com/office/drawing/2014/main" id="{FF03812E-C83E-4909-A49E-6D845C8F7363}"/>
                    </a:ext>
                  </a:extLst>
                </p:cNvPr>
                <p:cNvGrpSpPr>
                  <a:grpSpLocks/>
                </p:cNvGrpSpPr>
                <p:nvPr/>
              </p:nvGrpSpPr>
              <p:grpSpPr bwMode="auto">
                <a:xfrm>
                  <a:off x="242485" y="4"/>
                  <a:ext cx="7498618" cy="3956209"/>
                  <a:chOff x="243298" y="0"/>
                  <a:chExt cx="4487" cy="2514"/>
                </a:xfrm>
                <a:grpFill/>
              </p:grpSpPr>
              <p:sp>
                <p:nvSpPr>
                  <p:cNvPr id="375" name="Freeform 96">
                    <a:extLst>
                      <a:ext uri="{FF2B5EF4-FFF2-40B4-BE49-F238E27FC236}">
                        <a16:creationId xmlns:a16="http://schemas.microsoft.com/office/drawing/2014/main" id="{08BAC975-AAF5-4348-A947-D47B5864E179}"/>
                      </a:ext>
                    </a:extLst>
                  </p:cNvPr>
                  <p:cNvSpPr>
                    <a:spLocks/>
                  </p:cNvSpPr>
                  <p:nvPr/>
                </p:nvSpPr>
                <p:spPr bwMode="gray">
                  <a:xfrm>
                    <a:off x="243298" y="1251"/>
                    <a:ext cx="6" cy="6"/>
                  </a:xfrm>
                  <a:custGeom>
                    <a:avLst/>
                    <a:gdLst>
                      <a:gd name="T0" fmla="*/ 2 w 6"/>
                      <a:gd name="T1" fmla="*/ 0 h 6"/>
                      <a:gd name="T2" fmla="*/ 0 w 6"/>
                      <a:gd name="T3" fmla="*/ 2 h 6"/>
                      <a:gd name="T4" fmla="*/ 0 w 6"/>
                      <a:gd name="T5" fmla="*/ 4 h 6"/>
                      <a:gd name="T6" fmla="*/ 2 w 6"/>
                      <a:gd name="T7" fmla="*/ 4 h 6"/>
                      <a:gd name="T8" fmla="*/ 6 w 6"/>
                      <a:gd name="T9" fmla="*/ 6 h 6"/>
                      <a:gd name="T10" fmla="*/ 4 w 6"/>
                      <a:gd name="T11" fmla="*/ 2 h 6"/>
                      <a:gd name="T12" fmla="*/ 2 w 6"/>
                      <a:gd name="T13" fmla="*/ 0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2" y="0"/>
                        </a:moveTo>
                        <a:lnTo>
                          <a:pt x="0" y="2"/>
                        </a:lnTo>
                        <a:lnTo>
                          <a:pt x="0" y="4"/>
                        </a:lnTo>
                        <a:lnTo>
                          <a:pt x="2" y="4"/>
                        </a:lnTo>
                        <a:lnTo>
                          <a:pt x="6" y="6"/>
                        </a:lnTo>
                        <a:lnTo>
                          <a:pt x="4" y="2"/>
                        </a:lnTo>
                        <a:lnTo>
                          <a:pt x="2"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76" name="Freeform 97">
                    <a:extLst>
                      <a:ext uri="{FF2B5EF4-FFF2-40B4-BE49-F238E27FC236}">
                        <a16:creationId xmlns:a16="http://schemas.microsoft.com/office/drawing/2014/main" id="{25931BBE-5BBC-47B8-B13D-479C41A46119}"/>
                      </a:ext>
                    </a:extLst>
                  </p:cNvPr>
                  <p:cNvSpPr>
                    <a:spLocks/>
                  </p:cNvSpPr>
                  <p:nvPr/>
                </p:nvSpPr>
                <p:spPr bwMode="gray">
                  <a:xfrm>
                    <a:off x="243298" y="1251"/>
                    <a:ext cx="6" cy="6"/>
                  </a:xfrm>
                  <a:custGeom>
                    <a:avLst/>
                    <a:gdLst>
                      <a:gd name="T0" fmla="*/ 2 w 6"/>
                      <a:gd name="T1" fmla="*/ 0 h 6"/>
                      <a:gd name="T2" fmla="*/ 0 w 6"/>
                      <a:gd name="T3" fmla="*/ 2 h 6"/>
                      <a:gd name="T4" fmla="*/ 0 w 6"/>
                      <a:gd name="T5" fmla="*/ 4 h 6"/>
                      <a:gd name="T6" fmla="*/ 2 w 6"/>
                      <a:gd name="T7" fmla="*/ 4 h 6"/>
                      <a:gd name="T8" fmla="*/ 6 w 6"/>
                      <a:gd name="T9" fmla="*/ 6 h 6"/>
                      <a:gd name="T10" fmla="*/ 4 w 6"/>
                      <a:gd name="T11" fmla="*/ 2 h 6"/>
                      <a:gd name="T12" fmla="*/ 2 w 6"/>
                      <a:gd name="T13" fmla="*/ 0 h 6"/>
                      <a:gd name="T14" fmla="*/ 2 w 6"/>
                      <a:gd name="T15" fmla="*/ 0 h 6"/>
                      <a:gd name="T16" fmla="*/ 2 w 6"/>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2" y="0"/>
                        </a:moveTo>
                        <a:lnTo>
                          <a:pt x="0" y="2"/>
                        </a:lnTo>
                        <a:lnTo>
                          <a:pt x="0" y="4"/>
                        </a:lnTo>
                        <a:lnTo>
                          <a:pt x="2" y="4"/>
                        </a:lnTo>
                        <a:lnTo>
                          <a:pt x="6" y="6"/>
                        </a:lnTo>
                        <a:lnTo>
                          <a:pt x="4" y="2"/>
                        </a:lnTo>
                        <a:lnTo>
                          <a:pt x="2" y="0"/>
                        </a:lnTo>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77" name="Freeform 98">
                    <a:extLst>
                      <a:ext uri="{FF2B5EF4-FFF2-40B4-BE49-F238E27FC236}">
                        <a16:creationId xmlns:a16="http://schemas.microsoft.com/office/drawing/2014/main" id="{E361C895-F068-4861-B797-CC3119621237}"/>
                      </a:ext>
                    </a:extLst>
                  </p:cNvPr>
                  <p:cNvSpPr>
                    <a:spLocks/>
                  </p:cNvSpPr>
                  <p:nvPr/>
                </p:nvSpPr>
                <p:spPr bwMode="gray">
                  <a:xfrm>
                    <a:off x="243320" y="1257"/>
                    <a:ext cx="5" cy="7"/>
                  </a:xfrm>
                  <a:custGeom>
                    <a:avLst/>
                    <a:gdLst>
                      <a:gd name="T0" fmla="*/ 3 w 5"/>
                      <a:gd name="T1" fmla="*/ 0 h 7"/>
                      <a:gd name="T2" fmla="*/ 1 w 5"/>
                      <a:gd name="T3" fmla="*/ 0 h 7"/>
                      <a:gd name="T4" fmla="*/ 0 w 5"/>
                      <a:gd name="T5" fmla="*/ 1 h 7"/>
                      <a:gd name="T6" fmla="*/ 0 w 5"/>
                      <a:gd name="T7" fmla="*/ 3 h 7"/>
                      <a:gd name="T8" fmla="*/ 5 w 5"/>
                      <a:gd name="T9" fmla="*/ 5 h 7"/>
                      <a:gd name="T10" fmla="*/ 5 w 5"/>
                      <a:gd name="T11" fmla="*/ 7 h 7"/>
                      <a:gd name="T12" fmla="*/ 5 w 5"/>
                      <a:gd name="T13" fmla="*/ 3 h 7"/>
                      <a:gd name="T14" fmla="*/ 3 w 5"/>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7"/>
                      <a:gd name="T26" fmla="*/ 5 w 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7">
                        <a:moveTo>
                          <a:pt x="3" y="0"/>
                        </a:moveTo>
                        <a:lnTo>
                          <a:pt x="1" y="0"/>
                        </a:lnTo>
                        <a:lnTo>
                          <a:pt x="0" y="1"/>
                        </a:lnTo>
                        <a:lnTo>
                          <a:pt x="0" y="3"/>
                        </a:lnTo>
                        <a:lnTo>
                          <a:pt x="5" y="5"/>
                        </a:lnTo>
                        <a:lnTo>
                          <a:pt x="5" y="7"/>
                        </a:lnTo>
                        <a:lnTo>
                          <a:pt x="5" y="3"/>
                        </a:lnTo>
                        <a:lnTo>
                          <a:pt x="3" y="0"/>
                        </a:lnTo>
                        <a:close/>
                      </a:path>
                    </a:pathLst>
                  </a:custGeom>
                  <a:solidFill>
                    <a:srgbClr val="7030A0">
                      <a:lumMod val="60000"/>
                      <a:lumOff val="40000"/>
                    </a:srgbClr>
                  </a:solid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78" name="Freeform 99">
                    <a:extLst>
                      <a:ext uri="{FF2B5EF4-FFF2-40B4-BE49-F238E27FC236}">
                        <a16:creationId xmlns:a16="http://schemas.microsoft.com/office/drawing/2014/main" id="{996F08F5-F8FF-4426-B936-7CA339F02923}"/>
                      </a:ext>
                    </a:extLst>
                  </p:cNvPr>
                  <p:cNvSpPr>
                    <a:spLocks/>
                  </p:cNvSpPr>
                  <p:nvPr/>
                </p:nvSpPr>
                <p:spPr bwMode="gray">
                  <a:xfrm>
                    <a:off x="243320" y="1257"/>
                    <a:ext cx="5" cy="7"/>
                  </a:xfrm>
                  <a:custGeom>
                    <a:avLst/>
                    <a:gdLst>
                      <a:gd name="T0" fmla="*/ 3 w 5"/>
                      <a:gd name="T1" fmla="*/ 0 h 7"/>
                      <a:gd name="T2" fmla="*/ 1 w 5"/>
                      <a:gd name="T3" fmla="*/ 0 h 7"/>
                      <a:gd name="T4" fmla="*/ 0 w 5"/>
                      <a:gd name="T5" fmla="*/ 1 h 7"/>
                      <a:gd name="T6" fmla="*/ 0 w 5"/>
                      <a:gd name="T7" fmla="*/ 3 h 7"/>
                      <a:gd name="T8" fmla="*/ 5 w 5"/>
                      <a:gd name="T9" fmla="*/ 5 h 7"/>
                      <a:gd name="T10" fmla="*/ 5 w 5"/>
                      <a:gd name="T11" fmla="*/ 5 h 7"/>
                      <a:gd name="T12" fmla="*/ 5 w 5"/>
                      <a:gd name="T13" fmla="*/ 7 h 7"/>
                      <a:gd name="T14" fmla="*/ 5 w 5"/>
                      <a:gd name="T15" fmla="*/ 7 h 7"/>
                      <a:gd name="T16" fmla="*/ 5 w 5"/>
                      <a:gd name="T17" fmla="*/ 3 h 7"/>
                      <a:gd name="T18" fmla="*/ 3 w 5"/>
                      <a:gd name="T19" fmla="*/ 0 h 7"/>
                      <a:gd name="T20" fmla="*/ 3 w 5"/>
                      <a:gd name="T21" fmla="*/ 0 h 7"/>
                      <a:gd name="T22" fmla="*/ 3 w 5"/>
                      <a:gd name="T23" fmla="*/ 0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
                      <a:gd name="T37" fmla="*/ 0 h 7"/>
                      <a:gd name="T38" fmla="*/ 5 w 5"/>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 h="7">
                        <a:moveTo>
                          <a:pt x="3" y="0"/>
                        </a:moveTo>
                        <a:lnTo>
                          <a:pt x="1" y="0"/>
                        </a:lnTo>
                        <a:lnTo>
                          <a:pt x="0" y="1"/>
                        </a:lnTo>
                        <a:lnTo>
                          <a:pt x="0" y="3"/>
                        </a:lnTo>
                        <a:lnTo>
                          <a:pt x="5" y="5"/>
                        </a:lnTo>
                        <a:lnTo>
                          <a:pt x="5" y="7"/>
                        </a:lnTo>
                        <a:lnTo>
                          <a:pt x="5" y="3"/>
                        </a:lnTo>
                        <a:lnTo>
                          <a:pt x="3"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79" name="Freeform 100">
                    <a:extLst>
                      <a:ext uri="{FF2B5EF4-FFF2-40B4-BE49-F238E27FC236}">
                        <a16:creationId xmlns:a16="http://schemas.microsoft.com/office/drawing/2014/main" id="{212D405C-CE51-4AC9-BAD5-A80EF8F524ED}"/>
                      </a:ext>
                    </a:extLst>
                  </p:cNvPr>
                  <p:cNvSpPr>
                    <a:spLocks/>
                  </p:cNvSpPr>
                  <p:nvPr/>
                </p:nvSpPr>
                <p:spPr bwMode="gray">
                  <a:xfrm>
                    <a:off x="243343" y="1270"/>
                    <a:ext cx="3" cy="6"/>
                  </a:xfrm>
                  <a:custGeom>
                    <a:avLst/>
                    <a:gdLst>
                      <a:gd name="T0" fmla="*/ 0 w 3"/>
                      <a:gd name="T1" fmla="*/ 0 h 6"/>
                      <a:gd name="T2" fmla="*/ 0 w 3"/>
                      <a:gd name="T3" fmla="*/ 2 h 6"/>
                      <a:gd name="T4" fmla="*/ 2 w 3"/>
                      <a:gd name="T5" fmla="*/ 6 h 6"/>
                      <a:gd name="T6" fmla="*/ 3 w 3"/>
                      <a:gd name="T7" fmla="*/ 6 h 6"/>
                      <a:gd name="T8" fmla="*/ 3 w 3"/>
                      <a:gd name="T9" fmla="*/ 4 h 6"/>
                      <a:gd name="T10" fmla="*/ 2 w 3"/>
                      <a:gd name="T11" fmla="*/ 2 h 6"/>
                      <a:gd name="T12" fmla="*/ 0 w 3"/>
                      <a:gd name="T13" fmla="*/ 0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0" y="0"/>
                        </a:moveTo>
                        <a:lnTo>
                          <a:pt x="0" y="2"/>
                        </a:lnTo>
                        <a:lnTo>
                          <a:pt x="2" y="6"/>
                        </a:lnTo>
                        <a:lnTo>
                          <a:pt x="3" y="6"/>
                        </a:lnTo>
                        <a:lnTo>
                          <a:pt x="3" y="4"/>
                        </a:lnTo>
                        <a:lnTo>
                          <a:pt x="2" y="2"/>
                        </a:lnTo>
                        <a:lnTo>
                          <a:pt x="0"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80" name="Freeform 101">
                    <a:extLst>
                      <a:ext uri="{FF2B5EF4-FFF2-40B4-BE49-F238E27FC236}">
                        <a16:creationId xmlns:a16="http://schemas.microsoft.com/office/drawing/2014/main" id="{D1A7E5E6-06BF-49AE-A7D7-3DC0F1C8DA29}"/>
                      </a:ext>
                    </a:extLst>
                  </p:cNvPr>
                  <p:cNvSpPr>
                    <a:spLocks/>
                  </p:cNvSpPr>
                  <p:nvPr/>
                </p:nvSpPr>
                <p:spPr bwMode="gray">
                  <a:xfrm>
                    <a:off x="243343" y="1270"/>
                    <a:ext cx="3" cy="6"/>
                  </a:xfrm>
                  <a:custGeom>
                    <a:avLst/>
                    <a:gdLst>
                      <a:gd name="T0" fmla="*/ 0 w 3"/>
                      <a:gd name="T1" fmla="*/ 0 h 6"/>
                      <a:gd name="T2" fmla="*/ 0 w 3"/>
                      <a:gd name="T3" fmla="*/ 2 h 6"/>
                      <a:gd name="T4" fmla="*/ 2 w 3"/>
                      <a:gd name="T5" fmla="*/ 6 h 6"/>
                      <a:gd name="T6" fmla="*/ 3 w 3"/>
                      <a:gd name="T7" fmla="*/ 6 h 6"/>
                      <a:gd name="T8" fmla="*/ 3 w 3"/>
                      <a:gd name="T9" fmla="*/ 4 h 6"/>
                      <a:gd name="T10" fmla="*/ 2 w 3"/>
                      <a:gd name="T11" fmla="*/ 2 h 6"/>
                      <a:gd name="T12" fmla="*/ 0 w 3"/>
                      <a:gd name="T13" fmla="*/ 0 h 6"/>
                      <a:gd name="T14" fmla="*/ 0 w 3"/>
                      <a:gd name="T15" fmla="*/ 0 h 6"/>
                      <a:gd name="T16" fmla="*/ 0 w 3"/>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6"/>
                      <a:gd name="T29" fmla="*/ 3 w 3"/>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6">
                        <a:moveTo>
                          <a:pt x="0" y="0"/>
                        </a:moveTo>
                        <a:lnTo>
                          <a:pt x="0" y="2"/>
                        </a:lnTo>
                        <a:lnTo>
                          <a:pt x="2" y="6"/>
                        </a:lnTo>
                        <a:lnTo>
                          <a:pt x="3" y="6"/>
                        </a:lnTo>
                        <a:lnTo>
                          <a:pt x="3" y="4"/>
                        </a:lnTo>
                        <a:lnTo>
                          <a:pt x="2" y="2"/>
                        </a:lnTo>
                        <a:lnTo>
                          <a:pt x="0"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81" name="Freeform 102">
                    <a:extLst>
                      <a:ext uri="{FF2B5EF4-FFF2-40B4-BE49-F238E27FC236}">
                        <a16:creationId xmlns:a16="http://schemas.microsoft.com/office/drawing/2014/main" id="{ED1280FD-6358-490D-B87F-93F397439960}"/>
                      </a:ext>
                    </a:extLst>
                  </p:cNvPr>
                  <p:cNvSpPr>
                    <a:spLocks/>
                  </p:cNvSpPr>
                  <p:nvPr/>
                </p:nvSpPr>
                <p:spPr bwMode="gray">
                  <a:xfrm>
                    <a:off x="243348" y="1287"/>
                    <a:ext cx="14" cy="16"/>
                  </a:xfrm>
                  <a:custGeom>
                    <a:avLst/>
                    <a:gdLst>
                      <a:gd name="T0" fmla="*/ 4 w 14"/>
                      <a:gd name="T1" fmla="*/ 0 h 16"/>
                      <a:gd name="T2" fmla="*/ 2 w 14"/>
                      <a:gd name="T3" fmla="*/ 2 h 16"/>
                      <a:gd name="T4" fmla="*/ 0 w 14"/>
                      <a:gd name="T5" fmla="*/ 4 h 16"/>
                      <a:gd name="T6" fmla="*/ 0 w 14"/>
                      <a:gd name="T7" fmla="*/ 8 h 16"/>
                      <a:gd name="T8" fmla="*/ 0 w 14"/>
                      <a:gd name="T9" fmla="*/ 12 h 16"/>
                      <a:gd name="T10" fmla="*/ 0 w 14"/>
                      <a:gd name="T11" fmla="*/ 14 h 16"/>
                      <a:gd name="T12" fmla="*/ 4 w 14"/>
                      <a:gd name="T13" fmla="*/ 16 h 16"/>
                      <a:gd name="T14" fmla="*/ 4 w 14"/>
                      <a:gd name="T15" fmla="*/ 16 h 16"/>
                      <a:gd name="T16" fmla="*/ 6 w 14"/>
                      <a:gd name="T17" fmla="*/ 14 h 16"/>
                      <a:gd name="T18" fmla="*/ 10 w 14"/>
                      <a:gd name="T19" fmla="*/ 10 h 16"/>
                      <a:gd name="T20" fmla="*/ 14 w 14"/>
                      <a:gd name="T21" fmla="*/ 8 h 16"/>
                      <a:gd name="T22" fmla="*/ 10 w 14"/>
                      <a:gd name="T23" fmla="*/ 4 h 16"/>
                      <a:gd name="T24" fmla="*/ 10 w 14"/>
                      <a:gd name="T25" fmla="*/ 0 h 16"/>
                      <a:gd name="T26" fmla="*/ 6 w 14"/>
                      <a:gd name="T27" fmla="*/ 0 h 16"/>
                      <a:gd name="T28" fmla="*/ 4 w 14"/>
                      <a:gd name="T29" fmla="*/ 0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16"/>
                      <a:gd name="T47" fmla="*/ 14 w 14"/>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16">
                        <a:moveTo>
                          <a:pt x="4" y="0"/>
                        </a:moveTo>
                        <a:lnTo>
                          <a:pt x="2" y="2"/>
                        </a:lnTo>
                        <a:lnTo>
                          <a:pt x="0" y="4"/>
                        </a:lnTo>
                        <a:lnTo>
                          <a:pt x="0" y="8"/>
                        </a:lnTo>
                        <a:lnTo>
                          <a:pt x="0" y="12"/>
                        </a:lnTo>
                        <a:lnTo>
                          <a:pt x="0" y="14"/>
                        </a:lnTo>
                        <a:lnTo>
                          <a:pt x="4" y="16"/>
                        </a:lnTo>
                        <a:lnTo>
                          <a:pt x="6" y="14"/>
                        </a:lnTo>
                        <a:lnTo>
                          <a:pt x="10" y="10"/>
                        </a:lnTo>
                        <a:lnTo>
                          <a:pt x="14" y="8"/>
                        </a:lnTo>
                        <a:lnTo>
                          <a:pt x="10" y="4"/>
                        </a:lnTo>
                        <a:lnTo>
                          <a:pt x="10" y="0"/>
                        </a:lnTo>
                        <a:lnTo>
                          <a:pt x="6" y="0"/>
                        </a:lnTo>
                        <a:lnTo>
                          <a:pt x="4"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82" name="Freeform 103">
                    <a:extLst>
                      <a:ext uri="{FF2B5EF4-FFF2-40B4-BE49-F238E27FC236}">
                        <a16:creationId xmlns:a16="http://schemas.microsoft.com/office/drawing/2014/main" id="{F2450071-EC4C-471D-A2C7-5BFF6E2EED1E}"/>
                      </a:ext>
                    </a:extLst>
                  </p:cNvPr>
                  <p:cNvSpPr>
                    <a:spLocks/>
                  </p:cNvSpPr>
                  <p:nvPr/>
                </p:nvSpPr>
                <p:spPr bwMode="gray">
                  <a:xfrm>
                    <a:off x="243348" y="1287"/>
                    <a:ext cx="14" cy="16"/>
                  </a:xfrm>
                  <a:custGeom>
                    <a:avLst/>
                    <a:gdLst>
                      <a:gd name="T0" fmla="*/ 4 w 14"/>
                      <a:gd name="T1" fmla="*/ 0 h 16"/>
                      <a:gd name="T2" fmla="*/ 2 w 14"/>
                      <a:gd name="T3" fmla="*/ 2 h 16"/>
                      <a:gd name="T4" fmla="*/ 0 w 14"/>
                      <a:gd name="T5" fmla="*/ 4 h 16"/>
                      <a:gd name="T6" fmla="*/ 0 w 14"/>
                      <a:gd name="T7" fmla="*/ 8 h 16"/>
                      <a:gd name="T8" fmla="*/ 0 w 14"/>
                      <a:gd name="T9" fmla="*/ 12 h 16"/>
                      <a:gd name="T10" fmla="*/ 0 w 14"/>
                      <a:gd name="T11" fmla="*/ 14 h 16"/>
                      <a:gd name="T12" fmla="*/ 4 w 14"/>
                      <a:gd name="T13" fmla="*/ 16 h 16"/>
                      <a:gd name="T14" fmla="*/ 4 w 14"/>
                      <a:gd name="T15" fmla="*/ 16 h 16"/>
                      <a:gd name="T16" fmla="*/ 6 w 14"/>
                      <a:gd name="T17" fmla="*/ 14 h 16"/>
                      <a:gd name="T18" fmla="*/ 10 w 14"/>
                      <a:gd name="T19" fmla="*/ 10 h 16"/>
                      <a:gd name="T20" fmla="*/ 14 w 14"/>
                      <a:gd name="T21" fmla="*/ 8 h 16"/>
                      <a:gd name="T22" fmla="*/ 10 w 14"/>
                      <a:gd name="T23" fmla="*/ 4 h 16"/>
                      <a:gd name="T24" fmla="*/ 10 w 14"/>
                      <a:gd name="T25" fmla="*/ 0 h 16"/>
                      <a:gd name="T26" fmla="*/ 6 w 14"/>
                      <a:gd name="T27" fmla="*/ 0 h 16"/>
                      <a:gd name="T28" fmla="*/ 4 w 14"/>
                      <a:gd name="T29" fmla="*/ 0 h 16"/>
                      <a:gd name="T30" fmla="*/ 4 w 14"/>
                      <a:gd name="T31" fmla="*/ 0 h 16"/>
                      <a:gd name="T32" fmla="*/ 4 w 14"/>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6"/>
                      <a:gd name="T53" fmla="*/ 14 w 14"/>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6">
                        <a:moveTo>
                          <a:pt x="4" y="0"/>
                        </a:moveTo>
                        <a:lnTo>
                          <a:pt x="2" y="2"/>
                        </a:lnTo>
                        <a:lnTo>
                          <a:pt x="0" y="4"/>
                        </a:lnTo>
                        <a:lnTo>
                          <a:pt x="0" y="8"/>
                        </a:lnTo>
                        <a:lnTo>
                          <a:pt x="0" y="12"/>
                        </a:lnTo>
                        <a:lnTo>
                          <a:pt x="0" y="14"/>
                        </a:lnTo>
                        <a:lnTo>
                          <a:pt x="4" y="16"/>
                        </a:lnTo>
                        <a:lnTo>
                          <a:pt x="6" y="14"/>
                        </a:lnTo>
                        <a:lnTo>
                          <a:pt x="10" y="10"/>
                        </a:lnTo>
                        <a:lnTo>
                          <a:pt x="14" y="8"/>
                        </a:lnTo>
                        <a:lnTo>
                          <a:pt x="10" y="4"/>
                        </a:lnTo>
                        <a:lnTo>
                          <a:pt x="10" y="0"/>
                        </a:lnTo>
                        <a:lnTo>
                          <a:pt x="6" y="0"/>
                        </a:lnTo>
                        <a:lnTo>
                          <a:pt x="4" y="0"/>
                        </a:lnTo>
                      </a:path>
                    </a:pathLst>
                  </a:custGeom>
                  <a:solidFill>
                    <a:srgbClr val="7030A0">
                      <a:lumMod val="60000"/>
                      <a:lumOff val="40000"/>
                    </a:srgbClr>
                  </a:solid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83" name="Freeform 104">
                    <a:extLst>
                      <a:ext uri="{FF2B5EF4-FFF2-40B4-BE49-F238E27FC236}">
                        <a16:creationId xmlns:a16="http://schemas.microsoft.com/office/drawing/2014/main" id="{C92CA36B-E0F8-4478-B705-21E2E09A4420}"/>
                      </a:ext>
                    </a:extLst>
                  </p:cNvPr>
                  <p:cNvSpPr>
                    <a:spLocks/>
                  </p:cNvSpPr>
                  <p:nvPr/>
                </p:nvSpPr>
                <p:spPr bwMode="gray">
                  <a:xfrm>
                    <a:off x="247782" y="1266"/>
                    <a:ext cx="3" cy="4"/>
                  </a:xfrm>
                  <a:custGeom>
                    <a:avLst/>
                    <a:gdLst>
                      <a:gd name="T0" fmla="*/ 0 w 3"/>
                      <a:gd name="T1" fmla="*/ 0 h 4"/>
                      <a:gd name="T2" fmla="*/ 0 w 3"/>
                      <a:gd name="T3" fmla="*/ 2 h 4"/>
                      <a:gd name="T4" fmla="*/ 1 w 3"/>
                      <a:gd name="T5" fmla="*/ 4 h 4"/>
                      <a:gd name="T6" fmla="*/ 3 w 3"/>
                      <a:gd name="T7" fmla="*/ 4 h 4"/>
                      <a:gd name="T8" fmla="*/ 3 w 3"/>
                      <a:gd name="T9" fmla="*/ 2 h 4"/>
                      <a:gd name="T10" fmla="*/ 3 w 3"/>
                      <a:gd name="T11" fmla="*/ 0 h 4"/>
                      <a:gd name="T12" fmla="*/ 0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0" y="0"/>
                        </a:moveTo>
                        <a:lnTo>
                          <a:pt x="0" y="2"/>
                        </a:lnTo>
                        <a:lnTo>
                          <a:pt x="1" y="4"/>
                        </a:lnTo>
                        <a:lnTo>
                          <a:pt x="3" y="4"/>
                        </a:lnTo>
                        <a:lnTo>
                          <a:pt x="3" y="2"/>
                        </a:lnTo>
                        <a:lnTo>
                          <a:pt x="3" y="0"/>
                        </a:lnTo>
                        <a:lnTo>
                          <a:pt x="0"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84" name="Freeform 105">
                    <a:extLst>
                      <a:ext uri="{FF2B5EF4-FFF2-40B4-BE49-F238E27FC236}">
                        <a16:creationId xmlns:a16="http://schemas.microsoft.com/office/drawing/2014/main" id="{D2C62896-D5D4-4509-9A31-02C8533E72EC}"/>
                      </a:ext>
                    </a:extLst>
                  </p:cNvPr>
                  <p:cNvSpPr>
                    <a:spLocks/>
                  </p:cNvSpPr>
                  <p:nvPr/>
                </p:nvSpPr>
                <p:spPr bwMode="gray">
                  <a:xfrm>
                    <a:off x="247782" y="1266"/>
                    <a:ext cx="3" cy="4"/>
                  </a:xfrm>
                  <a:custGeom>
                    <a:avLst/>
                    <a:gdLst>
                      <a:gd name="T0" fmla="*/ 0 w 3"/>
                      <a:gd name="T1" fmla="*/ 0 h 4"/>
                      <a:gd name="T2" fmla="*/ 0 w 3"/>
                      <a:gd name="T3" fmla="*/ 2 h 4"/>
                      <a:gd name="T4" fmla="*/ 1 w 3"/>
                      <a:gd name="T5" fmla="*/ 4 h 4"/>
                      <a:gd name="T6" fmla="*/ 3 w 3"/>
                      <a:gd name="T7" fmla="*/ 4 h 4"/>
                      <a:gd name="T8" fmla="*/ 3 w 3"/>
                      <a:gd name="T9" fmla="*/ 2 h 4"/>
                      <a:gd name="T10" fmla="*/ 3 w 3"/>
                      <a:gd name="T11" fmla="*/ 0 h 4"/>
                      <a:gd name="T12" fmla="*/ 0 w 3"/>
                      <a:gd name="T13" fmla="*/ 0 h 4"/>
                      <a:gd name="T14" fmla="*/ 0 w 3"/>
                      <a:gd name="T15" fmla="*/ 0 h 4"/>
                      <a:gd name="T16" fmla="*/ 0 w 3"/>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4"/>
                      <a:gd name="T29" fmla="*/ 3 w 3"/>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4">
                        <a:moveTo>
                          <a:pt x="0" y="0"/>
                        </a:moveTo>
                        <a:lnTo>
                          <a:pt x="0" y="2"/>
                        </a:lnTo>
                        <a:lnTo>
                          <a:pt x="1" y="4"/>
                        </a:lnTo>
                        <a:lnTo>
                          <a:pt x="3" y="4"/>
                        </a:lnTo>
                        <a:lnTo>
                          <a:pt x="3" y="2"/>
                        </a:lnTo>
                        <a:lnTo>
                          <a:pt x="3" y="0"/>
                        </a:lnTo>
                        <a:lnTo>
                          <a:pt x="0"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85" name="Freeform 106">
                    <a:extLst>
                      <a:ext uri="{FF2B5EF4-FFF2-40B4-BE49-F238E27FC236}">
                        <a16:creationId xmlns:a16="http://schemas.microsoft.com/office/drawing/2014/main" id="{DDDE2D31-9F83-473E-91AA-1BE088FB8C7E}"/>
                      </a:ext>
                    </a:extLst>
                  </p:cNvPr>
                  <p:cNvSpPr>
                    <a:spLocks/>
                  </p:cNvSpPr>
                  <p:nvPr/>
                </p:nvSpPr>
                <p:spPr bwMode="gray">
                  <a:xfrm>
                    <a:off x="245607" y="1836"/>
                    <a:ext cx="96" cy="111"/>
                  </a:xfrm>
                  <a:custGeom>
                    <a:avLst/>
                    <a:gdLst>
                      <a:gd name="T0" fmla="*/ 65 w 96"/>
                      <a:gd name="T1" fmla="*/ 10 h 111"/>
                      <a:gd name="T2" fmla="*/ 71 w 96"/>
                      <a:gd name="T3" fmla="*/ 10 h 111"/>
                      <a:gd name="T4" fmla="*/ 77 w 96"/>
                      <a:gd name="T5" fmla="*/ 14 h 111"/>
                      <a:gd name="T6" fmla="*/ 85 w 96"/>
                      <a:gd name="T7" fmla="*/ 17 h 111"/>
                      <a:gd name="T8" fmla="*/ 92 w 96"/>
                      <a:gd name="T9" fmla="*/ 21 h 111"/>
                      <a:gd name="T10" fmla="*/ 94 w 96"/>
                      <a:gd name="T11" fmla="*/ 29 h 111"/>
                      <a:gd name="T12" fmla="*/ 90 w 96"/>
                      <a:gd name="T13" fmla="*/ 35 h 111"/>
                      <a:gd name="T14" fmla="*/ 92 w 96"/>
                      <a:gd name="T15" fmla="*/ 44 h 111"/>
                      <a:gd name="T16" fmla="*/ 96 w 96"/>
                      <a:gd name="T17" fmla="*/ 50 h 111"/>
                      <a:gd name="T18" fmla="*/ 92 w 96"/>
                      <a:gd name="T19" fmla="*/ 56 h 111"/>
                      <a:gd name="T20" fmla="*/ 90 w 96"/>
                      <a:gd name="T21" fmla="*/ 62 h 111"/>
                      <a:gd name="T22" fmla="*/ 92 w 96"/>
                      <a:gd name="T23" fmla="*/ 65 h 111"/>
                      <a:gd name="T24" fmla="*/ 90 w 96"/>
                      <a:gd name="T25" fmla="*/ 75 h 111"/>
                      <a:gd name="T26" fmla="*/ 92 w 96"/>
                      <a:gd name="T27" fmla="*/ 85 h 111"/>
                      <a:gd name="T28" fmla="*/ 90 w 96"/>
                      <a:gd name="T29" fmla="*/ 88 h 111"/>
                      <a:gd name="T30" fmla="*/ 94 w 96"/>
                      <a:gd name="T31" fmla="*/ 90 h 111"/>
                      <a:gd name="T32" fmla="*/ 88 w 96"/>
                      <a:gd name="T33" fmla="*/ 100 h 111"/>
                      <a:gd name="T34" fmla="*/ 77 w 96"/>
                      <a:gd name="T35" fmla="*/ 111 h 111"/>
                      <a:gd name="T36" fmla="*/ 67 w 96"/>
                      <a:gd name="T37" fmla="*/ 110 h 111"/>
                      <a:gd name="T38" fmla="*/ 64 w 96"/>
                      <a:gd name="T39" fmla="*/ 108 h 111"/>
                      <a:gd name="T40" fmla="*/ 56 w 96"/>
                      <a:gd name="T41" fmla="*/ 110 h 111"/>
                      <a:gd name="T42" fmla="*/ 52 w 96"/>
                      <a:gd name="T43" fmla="*/ 108 h 111"/>
                      <a:gd name="T44" fmla="*/ 46 w 96"/>
                      <a:gd name="T45" fmla="*/ 104 h 111"/>
                      <a:gd name="T46" fmla="*/ 39 w 96"/>
                      <a:gd name="T47" fmla="*/ 100 h 111"/>
                      <a:gd name="T48" fmla="*/ 37 w 96"/>
                      <a:gd name="T49" fmla="*/ 94 h 111"/>
                      <a:gd name="T50" fmla="*/ 37 w 96"/>
                      <a:gd name="T51" fmla="*/ 86 h 111"/>
                      <a:gd name="T52" fmla="*/ 33 w 96"/>
                      <a:gd name="T53" fmla="*/ 83 h 111"/>
                      <a:gd name="T54" fmla="*/ 29 w 96"/>
                      <a:gd name="T55" fmla="*/ 77 h 111"/>
                      <a:gd name="T56" fmla="*/ 27 w 96"/>
                      <a:gd name="T57" fmla="*/ 73 h 111"/>
                      <a:gd name="T58" fmla="*/ 21 w 96"/>
                      <a:gd name="T59" fmla="*/ 69 h 111"/>
                      <a:gd name="T60" fmla="*/ 16 w 96"/>
                      <a:gd name="T61" fmla="*/ 67 h 111"/>
                      <a:gd name="T62" fmla="*/ 10 w 96"/>
                      <a:gd name="T63" fmla="*/ 60 h 111"/>
                      <a:gd name="T64" fmla="*/ 6 w 96"/>
                      <a:gd name="T65" fmla="*/ 52 h 111"/>
                      <a:gd name="T66" fmla="*/ 0 w 96"/>
                      <a:gd name="T67" fmla="*/ 44 h 111"/>
                      <a:gd name="T68" fmla="*/ 2 w 96"/>
                      <a:gd name="T69" fmla="*/ 40 h 111"/>
                      <a:gd name="T70" fmla="*/ 10 w 96"/>
                      <a:gd name="T71" fmla="*/ 40 h 111"/>
                      <a:gd name="T72" fmla="*/ 16 w 96"/>
                      <a:gd name="T73" fmla="*/ 40 h 111"/>
                      <a:gd name="T74" fmla="*/ 25 w 96"/>
                      <a:gd name="T75" fmla="*/ 38 h 111"/>
                      <a:gd name="T76" fmla="*/ 33 w 96"/>
                      <a:gd name="T77" fmla="*/ 37 h 111"/>
                      <a:gd name="T78" fmla="*/ 39 w 96"/>
                      <a:gd name="T79" fmla="*/ 29 h 111"/>
                      <a:gd name="T80" fmla="*/ 40 w 96"/>
                      <a:gd name="T81" fmla="*/ 21 h 111"/>
                      <a:gd name="T82" fmla="*/ 46 w 96"/>
                      <a:gd name="T83" fmla="*/ 17 h 111"/>
                      <a:gd name="T84" fmla="*/ 48 w 96"/>
                      <a:gd name="T85" fmla="*/ 12 h 111"/>
                      <a:gd name="T86" fmla="*/ 54 w 96"/>
                      <a:gd name="T87" fmla="*/ 8 h 111"/>
                      <a:gd name="T88" fmla="*/ 65 w 96"/>
                      <a:gd name="T89" fmla="*/ 0 h 11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6"/>
                      <a:gd name="T136" fmla="*/ 0 h 111"/>
                      <a:gd name="T137" fmla="*/ 96 w 96"/>
                      <a:gd name="T138" fmla="*/ 111 h 11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6" h="111">
                        <a:moveTo>
                          <a:pt x="65" y="0"/>
                        </a:moveTo>
                        <a:lnTo>
                          <a:pt x="65" y="10"/>
                        </a:lnTo>
                        <a:lnTo>
                          <a:pt x="67" y="10"/>
                        </a:lnTo>
                        <a:lnTo>
                          <a:pt x="71" y="10"/>
                        </a:lnTo>
                        <a:lnTo>
                          <a:pt x="73" y="12"/>
                        </a:lnTo>
                        <a:lnTo>
                          <a:pt x="77" y="14"/>
                        </a:lnTo>
                        <a:lnTo>
                          <a:pt x="81" y="15"/>
                        </a:lnTo>
                        <a:lnTo>
                          <a:pt x="85" y="17"/>
                        </a:lnTo>
                        <a:lnTo>
                          <a:pt x="88" y="19"/>
                        </a:lnTo>
                        <a:lnTo>
                          <a:pt x="92" y="21"/>
                        </a:lnTo>
                        <a:lnTo>
                          <a:pt x="94" y="25"/>
                        </a:lnTo>
                        <a:lnTo>
                          <a:pt x="94" y="29"/>
                        </a:lnTo>
                        <a:lnTo>
                          <a:pt x="92" y="29"/>
                        </a:lnTo>
                        <a:lnTo>
                          <a:pt x="90" y="35"/>
                        </a:lnTo>
                        <a:lnTo>
                          <a:pt x="90" y="38"/>
                        </a:lnTo>
                        <a:lnTo>
                          <a:pt x="92" y="44"/>
                        </a:lnTo>
                        <a:lnTo>
                          <a:pt x="94" y="48"/>
                        </a:lnTo>
                        <a:lnTo>
                          <a:pt x="96" y="50"/>
                        </a:lnTo>
                        <a:lnTo>
                          <a:pt x="96" y="52"/>
                        </a:lnTo>
                        <a:lnTo>
                          <a:pt x="92" y="56"/>
                        </a:lnTo>
                        <a:lnTo>
                          <a:pt x="90" y="58"/>
                        </a:lnTo>
                        <a:lnTo>
                          <a:pt x="90" y="62"/>
                        </a:lnTo>
                        <a:lnTo>
                          <a:pt x="92" y="63"/>
                        </a:lnTo>
                        <a:lnTo>
                          <a:pt x="92" y="65"/>
                        </a:lnTo>
                        <a:lnTo>
                          <a:pt x="92" y="69"/>
                        </a:lnTo>
                        <a:lnTo>
                          <a:pt x="90" y="75"/>
                        </a:lnTo>
                        <a:lnTo>
                          <a:pt x="92" y="79"/>
                        </a:lnTo>
                        <a:lnTo>
                          <a:pt x="92" y="85"/>
                        </a:lnTo>
                        <a:lnTo>
                          <a:pt x="90" y="88"/>
                        </a:lnTo>
                        <a:lnTo>
                          <a:pt x="94" y="90"/>
                        </a:lnTo>
                        <a:lnTo>
                          <a:pt x="90" y="96"/>
                        </a:lnTo>
                        <a:lnTo>
                          <a:pt x="88" y="100"/>
                        </a:lnTo>
                        <a:lnTo>
                          <a:pt x="79" y="111"/>
                        </a:lnTo>
                        <a:lnTo>
                          <a:pt x="77" y="111"/>
                        </a:lnTo>
                        <a:lnTo>
                          <a:pt x="71" y="110"/>
                        </a:lnTo>
                        <a:lnTo>
                          <a:pt x="67" y="110"/>
                        </a:lnTo>
                        <a:lnTo>
                          <a:pt x="67" y="108"/>
                        </a:lnTo>
                        <a:lnTo>
                          <a:pt x="64" y="108"/>
                        </a:lnTo>
                        <a:lnTo>
                          <a:pt x="60" y="110"/>
                        </a:lnTo>
                        <a:lnTo>
                          <a:pt x="56" y="110"/>
                        </a:lnTo>
                        <a:lnTo>
                          <a:pt x="54" y="108"/>
                        </a:lnTo>
                        <a:lnTo>
                          <a:pt x="52" y="108"/>
                        </a:lnTo>
                        <a:lnTo>
                          <a:pt x="48" y="104"/>
                        </a:lnTo>
                        <a:lnTo>
                          <a:pt x="46" y="104"/>
                        </a:lnTo>
                        <a:lnTo>
                          <a:pt x="42" y="102"/>
                        </a:lnTo>
                        <a:lnTo>
                          <a:pt x="39" y="100"/>
                        </a:lnTo>
                        <a:lnTo>
                          <a:pt x="39" y="98"/>
                        </a:lnTo>
                        <a:lnTo>
                          <a:pt x="37" y="94"/>
                        </a:lnTo>
                        <a:lnTo>
                          <a:pt x="39" y="88"/>
                        </a:lnTo>
                        <a:lnTo>
                          <a:pt x="37" y="86"/>
                        </a:lnTo>
                        <a:lnTo>
                          <a:pt x="35" y="85"/>
                        </a:lnTo>
                        <a:lnTo>
                          <a:pt x="33" y="83"/>
                        </a:lnTo>
                        <a:lnTo>
                          <a:pt x="31" y="81"/>
                        </a:lnTo>
                        <a:lnTo>
                          <a:pt x="29" y="77"/>
                        </a:lnTo>
                        <a:lnTo>
                          <a:pt x="29" y="75"/>
                        </a:lnTo>
                        <a:lnTo>
                          <a:pt x="27" y="73"/>
                        </a:lnTo>
                        <a:lnTo>
                          <a:pt x="21" y="69"/>
                        </a:lnTo>
                        <a:lnTo>
                          <a:pt x="17" y="69"/>
                        </a:lnTo>
                        <a:lnTo>
                          <a:pt x="16" y="67"/>
                        </a:lnTo>
                        <a:lnTo>
                          <a:pt x="14" y="65"/>
                        </a:lnTo>
                        <a:lnTo>
                          <a:pt x="10" y="60"/>
                        </a:lnTo>
                        <a:lnTo>
                          <a:pt x="6" y="56"/>
                        </a:lnTo>
                        <a:lnTo>
                          <a:pt x="6" y="52"/>
                        </a:lnTo>
                        <a:lnTo>
                          <a:pt x="4" y="48"/>
                        </a:lnTo>
                        <a:lnTo>
                          <a:pt x="0" y="44"/>
                        </a:lnTo>
                        <a:lnTo>
                          <a:pt x="0" y="40"/>
                        </a:lnTo>
                        <a:lnTo>
                          <a:pt x="2" y="40"/>
                        </a:lnTo>
                        <a:lnTo>
                          <a:pt x="6" y="40"/>
                        </a:lnTo>
                        <a:lnTo>
                          <a:pt x="10" y="40"/>
                        </a:lnTo>
                        <a:lnTo>
                          <a:pt x="12" y="40"/>
                        </a:lnTo>
                        <a:lnTo>
                          <a:pt x="16" y="40"/>
                        </a:lnTo>
                        <a:lnTo>
                          <a:pt x="21" y="40"/>
                        </a:lnTo>
                        <a:lnTo>
                          <a:pt x="25" y="38"/>
                        </a:lnTo>
                        <a:lnTo>
                          <a:pt x="29" y="37"/>
                        </a:lnTo>
                        <a:lnTo>
                          <a:pt x="33" y="37"/>
                        </a:lnTo>
                        <a:lnTo>
                          <a:pt x="37" y="35"/>
                        </a:lnTo>
                        <a:lnTo>
                          <a:pt x="39" y="29"/>
                        </a:lnTo>
                        <a:lnTo>
                          <a:pt x="40" y="23"/>
                        </a:lnTo>
                        <a:lnTo>
                          <a:pt x="40" y="21"/>
                        </a:lnTo>
                        <a:lnTo>
                          <a:pt x="42" y="19"/>
                        </a:lnTo>
                        <a:lnTo>
                          <a:pt x="46" y="17"/>
                        </a:lnTo>
                        <a:lnTo>
                          <a:pt x="46" y="14"/>
                        </a:lnTo>
                        <a:lnTo>
                          <a:pt x="48" y="12"/>
                        </a:lnTo>
                        <a:lnTo>
                          <a:pt x="50" y="10"/>
                        </a:lnTo>
                        <a:lnTo>
                          <a:pt x="54" y="8"/>
                        </a:lnTo>
                        <a:lnTo>
                          <a:pt x="56" y="6"/>
                        </a:lnTo>
                        <a:lnTo>
                          <a:pt x="65"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86" name="Freeform 107">
                    <a:extLst>
                      <a:ext uri="{FF2B5EF4-FFF2-40B4-BE49-F238E27FC236}">
                        <a16:creationId xmlns:a16="http://schemas.microsoft.com/office/drawing/2014/main" id="{DA99F8D7-01CA-43BF-A0AB-C2BB8B42329B}"/>
                      </a:ext>
                    </a:extLst>
                  </p:cNvPr>
                  <p:cNvSpPr>
                    <a:spLocks/>
                  </p:cNvSpPr>
                  <p:nvPr/>
                </p:nvSpPr>
                <p:spPr bwMode="gray">
                  <a:xfrm>
                    <a:off x="245567" y="1727"/>
                    <a:ext cx="142" cy="149"/>
                  </a:xfrm>
                  <a:custGeom>
                    <a:avLst/>
                    <a:gdLst>
                      <a:gd name="T0" fmla="*/ 33 w 142"/>
                      <a:gd name="T1" fmla="*/ 144 h 149"/>
                      <a:gd name="T2" fmla="*/ 40 w 142"/>
                      <a:gd name="T3" fmla="*/ 149 h 149"/>
                      <a:gd name="T4" fmla="*/ 50 w 142"/>
                      <a:gd name="T5" fmla="*/ 149 h 149"/>
                      <a:gd name="T6" fmla="*/ 61 w 142"/>
                      <a:gd name="T7" fmla="*/ 149 h 149"/>
                      <a:gd name="T8" fmla="*/ 73 w 142"/>
                      <a:gd name="T9" fmla="*/ 146 h 149"/>
                      <a:gd name="T10" fmla="*/ 80 w 142"/>
                      <a:gd name="T11" fmla="*/ 132 h 149"/>
                      <a:gd name="T12" fmla="*/ 86 w 142"/>
                      <a:gd name="T13" fmla="*/ 126 h 149"/>
                      <a:gd name="T14" fmla="*/ 90 w 142"/>
                      <a:gd name="T15" fmla="*/ 119 h 149"/>
                      <a:gd name="T16" fmla="*/ 105 w 142"/>
                      <a:gd name="T17" fmla="*/ 109 h 149"/>
                      <a:gd name="T18" fmla="*/ 102 w 142"/>
                      <a:gd name="T19" fmla="*/ 101 h 149"/>
                      <a:gd name="T20" fmla="*/ 128 w 142"/>
                      <a:gd name="T21" fmla="*/ 84 h 149"/>
                      <a:gd name="T22" fmla="*/ 130 w 142"/>
                      <a:gd name="T23" fmla="*/ 71 h 149"/>
                      <a:gd name="T24" fmla="*/ 140 w 142"/>
                      <a:gd name="T25" fmla="*/ 59 h 149"/>
                      <a:gd name="T26" fmla="*/ 136 w 142"/>
                      <a:gd name="T27" fmla="*/ 50 h 149"/>
                      <a:gd name="T28" fmla="*/ 140 w 142"/>
                      <a:gd name="T29" fmla="*/ 40 h 149"/>
                      <a:gd name="T30" fmla="*/ 142 w 142"/>
                      <a:gd name="T31" fmla="*/ 29 h 149"/>
                      <a:gd name="T32" fmla="*/ 138 w 142"/>
                      <a:gd name="T33" fmla="*/ 17 h 149"/>
                      <a:gd name="T34" fmla="*/ 128 w 142"/>
                      <a:gd name="T35" fmla="*/ 13 h 149"/>
                      <a:gd name="T36" fmla="*/ 125 w 142"/>
                      <a:gd name="T37" fmla="*/ 4 h 149"/>
                      <a:gd name="T38" fmla="*/ 119 w 142"/>
                      <a:gd name="T39" fmla="*/ 5 h 149"/>
                      <a:gd name="T40" fmla="*/ 115 w 142"/>
                      <a:gd name="T41" fmla="*/ 7 h 149"/>
                      <a:gd name="T42" fmla="*/ 107 w 142"/>
                      <a:gd name="T43" fmla="*/ 4 h 149"/>
                      <a:gd name="T44" fmla="*/ 84 w 142"/>
                      <a:gd name="T45" fmla="*/ 7 h 149"/>
                      <a:gd name="T46" fmla="*/ 77 w 142"/>
                      <a:gd name="T47" fmla="*/ 17 h 149"/>
                      <a:gd name="T48" fmla="*/ 77 w 142"/>
                      <a:gd name="T49" fmla="*/ 23 h 149"/>
                      <a:gd name="T50" fmla="*/ 79 w 142"/>
                      <a:gd name="T51" fmla="*/ 32 h 149"/>
                      <a:gd name="T52" fmla="*/ 79 w 142"/>
                      <a:gd name="T53" fmla="*/ 42 h 149"/>
                      <a:gd name="T54" fmla="*/ 88 w 142"/>
                      <a:gd name="T55" fmla="*/ 52 h 149"/>
                      <a:gd name="T56" fmla="*/ 96 w 142"/>
                      <a:gd name="T57" fmla="*/ 57 h 149"/>
                      <a:gd name="T58" fmla="*/ 104 w 142"/>
                      <a:gd name="T59" fmla="*/ 71 h 149"/>
                      <a:gd name="T60" fmla="*/ 94 w 142"/>
                      <a:gd name="T61" fmla="*/ 71 h 149"/>
                      <a:gd name="T62" fmla="*/ 86 w 142"/>
                      <a:gd name="T63" fmla="*/ 65 h 149"/>
                      <a:gd name="T64" fmla="*/ 77 w 142"/>
                      <a:gd name="T65" fmla="*/ 57 h 149"/>
                      <a:gd name="T66" fmla="*/ 73 w 142"/>
                      <a:gd name="T67" fmla="*/ 48 h 149"/>
                      <a:gd name="T68" fmla="*/ 65 w 142"/>
                      <a:gd name="T69" fmla="*/ 48 h 149"/>
                      <a:gd name="T70" fmla="*/ 54 w 142"/>
                      <a:gd name="T71" fmla="*/ 52 h 149"/>
                      <a:gd name="T72" fmla="*/ 46 w 142"/>
                      <a:gd name="T73" fmla="*/ 50 h 149"/>
                      <a:gd name="T74" fmla="*/ 46 w 142"/>
                      <a:gd name="T75" fmla="*/ 42 h 149"/>
                      <a:gd name="T76" fmla="*/ 42 w 142"/>
                      <a:gd name="T77" fmla="*/ 42 h 149"/>
                      <a:gd name="T78" fmla="*/ 36 w 142"/>
                      <a:gd name="T79" fmla="*/ 44 h 149"/>
                      <a:gd name="T80" fmla="*/ 34 w 142"/>
                      <a:gd name="T81" fmla="*/ 36 h 149"/>
                      <a:gd name="T82" fmla="*/ 31 w 142"/>
                      <a:gd name="T83" fmla="*/ 46 h 149"/>
                      <a:gd name="T84" fmla="*/ 29 w 142"/>
                      <a:gd name="T85" fmla="*/ 57 h 149"/>
                      <a:gd name="T86" fmla="*/ 29 w 142"/>
                      <a:gd name="T87" fmla="*/ 65 h 149"/>
                      <a:gd name="T88" fmla="*/ 2 w 142"/>
                      <a:gd name="T89" fmla="*/ 123 h 149"/>
                      <a:gd name="T90" fmla="*/ 9 w 142"/>
                      <a:gd name="T91" fmla="*/ 136 h 1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2"/>
                      <a:gd name="T139" fmla="*/ 0 h 149"/>
                      <a:gd name="T140" fmla="*/ 142 w 142"/>
                      <a:gd name="T141" fmla="*/ 149 h 1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2" h="149">
                        <a:moveTo>
                          <a:pt x="17" y="146"/>
                        </a:moveTo>
                        <a:lnTo>
                          <a:pt x="31" y="146"/>
                        </a:lnTo>
                        <a:lnTo>
                          <a:pt x="33" y="144"/>
                        </a:lnTo>
                        <a:lnTo>
                          <a:pt x="36" y="146"/>
                        </a:lnTo>
                        <a:lnTo>
                          <a:pt x="38" y="149"/>
                        </a:lnTo>
                        <a:lnTo>
                          <a:pt x="40" y="149"/>
                        </a:lnTo>
                        <a:lnTo>
                          <a:pt x="42" y="149"/>
                        </a:lnTo>
                        <a:lnTo>
                          <a:pt x="46" y="149"/>
                        </a:lnTo>
                        <a:lnTo>
                          <a:pt x="50" y="149"/>
                        </a:lnTo>
                        <a:lnTo>
                          <a:pt x="52" y="149"/>
                        </a:lnTo>
                        <a:lnTo>
                          <a:pt x="56" y="149"/>
                        </a:lnTo>
                        <a:lnTo>
                          <a:pt x="61" y="149"/>
                        </a:lnTo>
                        <a:lnTo>
                          <a:pt x="65" y="147"/>
                        </a:lnTo>
                        <a:lnTo>
                          <a:pt x="69" y="146"/>
                        </a:lnTo>
                        <a:lnTo>
                          <a:pt x="73" y="146"/>
                        </a:lnTo>
                        <a:lnTo>
                          <a:pt x="77" y="144"/>
                        </a:lnTo>
                        <a:lnTo>
                          <a:pt x="79" y="138"/>
                        </a:lnTo>
                        <a:lnTo>
                          <a:pt x="80" y="132"/>
                        </a:lnTo>
                        <a:lnTo>
                          <a:pt x="80" y="130"/>
                        </a:lnTo>
                        <a:lnTo>
                          <a:pt x="82" y="128"/>
                        </a:lnTo>
                        <a:lnTo>
                          <a:pt x="86" y="126"/>
                        </a:lnTo>
                        <a:lnTo>
                          <a:pt x="86" y="123"/>
                        </a:lnTo>
                        <a:lnTo>
                          <a:pt x="88" y="121"/>
                        </a:lnTo>
                        <a:lnTo>
                          <a:pt x="90" y="119"/>
                        </a:lnTo>
                        <a:lnTo>
                          <a:pt x="94" y="117"/>
                        </a:lnTo>
                        <a:lnTo>
                          <a:pt x="96" y="115"/>
                        </a:lnTo>
                        <a:lnTo>
                          <a:pt x="105" y="109"/>
                        </a:lnTo>
                        <a:lnTo>
                          <a:pt x="105" y="105"/>
                        </a:lnTo>
                        <a:lnTo>
                          <a:pt x="102" y="101"/>
                        </a:lnTo>
                        <a:lnTo>
                          <a:pt x="130" y="92"/>
                        </a:lnTo>
                        <a:lnTo>
                          <a:pt x="130" y="90"/>
                        </a:lnTo>
                        <a:lnTo>
                          <a:pt x="128" y="84"/>
                        </a:lnTo>
                        <a:lnTo>
                          <a:pt x="130" y="80"/>
                        </a:lnTo>
                        <a:lnTo>
                          <a:pt x="130" y="76"/>
                        </a:lnTo>
                        <a:lnTo>
                          <a:pt x="130" y="71"/>
                        </a:lnTo>
                        <a:lnTo>
                          <a:pt x="132" y="67"/>
                        </a:lnTo>
                        <a:lnTo>
                          <a:pt x="138" y="63"/>
                        </a:lnTo>
                        <a:lnTo>
                          <a:pt x="140" y="59"/>
                        </a:lnTo>
                        <a:lnTo>
                          <a:pt x="138" y="57"/>
                        </a:lnTo>
                        <a:lnTo>
                          <a:pt x="136" y="55"/>
                        </a:lnTo>
                        <a:lnTo>
                          <a:pt x="136" y="50"/>
                        </a:lnTo>
                        <a:lnTo>
                          <a:pt x="136" y="46"/>
                        </a:lnTo>
                        <a:lnTo>
                          <a:pt x="138" y="42"/>
                        </a:lnTo>
                        <a:lnTo>
                          <a:pt x="140" y="40"/>
                        </a:lnTo>
                        <a:lnTo>
                          <a:pt x="142" y="36"/>
                        </a:lnTo>
                        <a:lnTo>
                          <a:pt x="142" y="32"/>
                        </a:lnTo>
                        <a:lnTo>
                          <a:pt x="142" y="29"/>
                        </a:lnTo>
                        <a:lnTo>
                          <a:pt x="140" y="23"/>
                        </a:lnTo>
                        <a:lnTo>
                          <a:pt x="138" y="21"/>
                        </a:lnTo>
                        <a:lnTo>
                          <a:pt x="138" y="17"/>
                        </a:lnTo>
                        <a:lnTo>
                          <a:pt x="134" y="17"/>
                        </a:lnTo>
                        <a:lnTo>
                          <a:pt x="130" y="15"/>
                        </a:lnTo>
                        <a:lnTo>
                          <a:pt x="128" y="13"/>
                        </a:lnTo>
                        <a:lnTo>
                          <a:pt x="125" y="11"/>
                        </a:lnTo>
                        <a:lnTo>
                          <a:pt x="125" y="7"/>
                        </a:lnTo>
                        <a:lnTo>
                          <a:pt x="125" y="4"/>
                        </a:lnTo>
                        <a:lnTo>
                          <a:pt x="123" y="4"/>
                        </a:lnTo>
                        <a:lnTo>
                          <a:pt x="119" y="4"/>
                        </a:lnTo>
                        <a:lnTo>
                          <a:pt x="119" y="5"/>
                        </a:lnTo>
                        <a:lnTo>
                          <a:pt x="117" y="7"/>
                        </a:lnTo>
                        <a:lnTo>
                          <a:pt x="115" y="7"/>
                        </a:lnTo>
                        <a:lnTo>
                          <a:pt x="111" y="7"/>
                        </a:lnTo>
                        <a:lnTo>
                          <a:pt x="109" y="5"/>
                        </a:lnTo>
                        <a:lnTo>
                          <a:pt x="107" y="4"/>
                        </a:lnTo>
                        <a:lnTo>
                          <a:pt x="105" y="0"/>
                        </a:lnTo>
                        <a:lnTo>
                          <a:pt x="86" y="5"/>
                        </a:lnTo>
                        <a:lnTo>
                          <a:pt x="84" y="7"/>
                        </a:lnTo>
                        <a:lnTo>
                          <a:pt x="79" y="13"/>
                        </a:lnTo>
                        <a:lnTo>
                          <a:pt x="79" y="15"/>
                        </a:lnTo>
                        <a:lnTo>
                          <a:pt x="77" y="17"/>
                        </a:lnTo>
                        <a:lnTo>
                          <a:pt x="75" y="17"/>
                        </a:lnTo>
                        <a:lnTo>
                          <a:pt x="75" y="21"/>
                        </a:lnTo>
                        <a:lnTo>
                          <a:pt x="77" y="23"/>
                        </a:lnTo>
                        <a:lnTo>
                          <a:pt x="77" y="25"/>
                        </a:lnTo>
                        <a:lnTo>
                          <a:pt x="77" y="27"/>
                        </a:lnTo>
                        <a:lnTo>
                          <a:pt x="79" y="32"/>
                        </a:lnTo>
                        <a:lnTo>
                          <a:pt x="80" y="36"/>
                        </a:lnTo>
                        <a:lnTo>
                          <a:pt x="79" y="40"/>
                        </a:lnTo>
                        <a:lnTo>
                          <a:pt x="79" y="42"/>
                        </a:lnTo>
                        <a:lnTo>
                          <a:pt x="80" y="46"/>
                        </a:lnTo>
                        <a:lnTo>
                          <a:pt x="84" y="50"/>
                        </a:lnTo>
                        <a:lnTo>
                          <a:pt x="88" y="52"/>
                        </a:lnTo>
                        <a:lnTo>
                          <a:pt x="92" y="53"/>
                        </a:lnTo>
                        <a:lnTo>
                          <a:pt x="94" y="57"/>
                        </a:lnTo>
                        <a:lnTo>
                          <a:pt x="96" y="57"/>
                        </a:lnTo>
                        <a:lnTo>
                          <a:pt x="100" y="55"/>
                        </a:lnTo>
                        <a:lnTo>
                          <a:pt x="104" y="55"/>
                        </a:lnTo>
                        <a:lnTo>
                          <a:pt x="104" y="71"/>
                        </a:lnTo>
                        <a:lnTo>
                          <a:pt x="98" y="69"/>
                        </a:lnTo>
                        <a:lnTo>
                          <a:pt x="96" y="69"/>
                        </a:lnTo>
                        <a:lnTo>
                          <a:pt x="94" y="71"/>
                        </a:lnTo>
                        <a:lnTo>
                          <a:pt x="90" y="73"/>
                        </a:lnTo>
                        <a:lnTo>
                          <a:pt x="86" y="69"/>
                        </a:lnTo>
                        <a:lnTo>
                          <a:pt x="86" y="65"/>
                        </a:lnTo>
                        <a:lnTo>
                          <a:pt x="86" y="61"/>
                        </a:lnTo>
                        <a:lnTo>
                          <a:pt x="80" y="59"/>
                        </a:lnTo>
                        <a:lnTo>
                          <a:pt x="77" y="57"/>
                        </a:lnTo>
                        <a:lnTo>
                          <a:pt x="75" y="53"/>
                        </a:lnTo>
                        <a:lnTo>
                          <a:pt x="73" y="52"/>
                        </a:lnTo>
                        <a:lnTo>
                          <a:pt x="73" y="48"/>
                        </a:lnTo>
                        <a:lnTo>
                          <a:pt x="69" y="48"/>
                        </a:lnTo>
                        <a:lnTo>
                          <a:pt x="67" y="46"/>
                        </a:lnTo>
                        <a:lnTo>
                          <a:pt x="65" y="48"/>
                        </a:lnTo>
                        <a:lnTo>
                          <a:pt x="63" y="52"/>
                        </a:lnTo>
                        <a:lnTo>
                          <a:pt x="59" y="52"/>
                        </a:lnTo>
                        <a:lnTo>
                          <a:pt x="54" y="52"/>
                        </a:lnTo>
                        <a:lnTo>
                          <a:pt x="50" y="52"/>
                        </a:lnTo>
                        <a:lnTo>
                          <a:pt x="46" y="50"/>
                        </a:lnTo>
                        <a:lnTo>
                          <a:pt x="46" y="48"/>
                        </a:lnTo>
                        <a:lnTo>
                          <a:pt x="46" y="44"/>
                        </a:lnTo>
                        <a:lnTo>
                          <a:pt x="46" y="42"/>
                        </a:lnTo>
                        <a:lnTo>
                          <a:pt x="44" y="42"/>
                        </a:lnTo>
                        <a:lnTo>
                          <a:pt x="42" y="42"/>
                        </a:lnTo>
                        <a:lnTo>
                          <a:pt x="40" y="44"/>
                        </a:lnTo>
                        <a:lnTo>
                          <a:pt x="38" y="44"/>
                        </a:lnTo>
                        <a:lnTo>
                          <a:pt x="36" y="44"/>
                        </a:lnTo>
                        <a:lnTo>
                          <a:pt x="36" y="42"/>
                        </a:lnTo>
                        <a:lnTo>
                          <a:pt x="36" y="38"/>
                        </a:lnTo>
                        <a:lnTo>
                          <a:pt x="34" y="36"/>
                        </a:lnTo>
                        <a:lnTo>
                          <a:pt x="29" y="36"/>
                        </a:lnTo>
                        <a:lnTo>
                          <a:pt x="29" y="40"/>
                        </a:lnTo>
                        <a:lnTo>
                          <a:pt x="31" y="46"/>
                        </a:lnTo>
                        <a:lnTo>
                          <a:pt x="29" y="50"/>
                        </a:lnTo>
                        <a:lnTo>
                          <a:pt x="29" y="53"/>
                        </a:lnTo>
                        <a:lnTo>
                          <a:pt x="29" y="57"/>
                        </a:lnTo>
                        <a:lnTo>
                          <a:pt x="29" y="59"/>
                        </a:lnTo>
                        <a:lnTo>
                          <a:pt x="29" y="63"/>
                        </a:lnTo>
                        <a:lnTo>
                          <a:pt x="29" y="65"/>
                        </a:lnTo>
                        <a:lnTo>
                          <a:pt x="2" y="65"/>
                        </a:lnTo>
                        <a:lnTo>
                          <a:pt x="0" y="121"/>
                        </a:lnTo>
                        <a:lnTo>
                          <a:pt x="2" y="123"/>
                        </a:lnTo>
                        <a:lnTo>
                          <a:pt x="4" y="126"/>
                        </a:lnTo>
                        <a:lnTo>
                          <a:pt x="6" y="132"/>
                        </a:lnTo>
                        <a:lnTo>
                          <a:pt x="9" y="136"/>
                        </a:lnTo>
                        <a:lnTo>
                          <a:pt x="13" y="144"/>
                        </a:lnTo>
                        <a:lnTo>
                          <a:pt x="17" y="146"/>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87" name="Freeform 108">
                    <a:extLst>
                      <a:ext uri="{FF2B5EF4-FFF2-40B4-BE49-F238E27FC236}">
                        <a16:creationId xmlns:a16="http://schemas.microsoft.com/office/drawing/2014/main" id="{95BC7FC9-A8E8-4D76-BC9C-BDC76ADC6021}"/>
                      </a:ext>
                    </a:extLst>
                  </p:cNvPr>
                  <p:cNvSpPr>
                    <a:spLocks noEditPoints="1"/>
                  </p:cNvSpPr>
                  <p:nvPr/>
                </p:nvSpPr>
                <p:spPr bwMode="gray">
                  <a:xfrm>
                    <a:off x="245440" y="1508"/>
                    <a:ext cx="250" cy="292"/>
                  </a:xfrm>
                  <a:custGeom>
                    <a:avLst/>
                    <a:gdLst>
                      <a:gd name="T0" fmla="*/ 94 w 250"/>
                      <a:gd name="T1" fmla="*/ 4 h 292"/>
                      <a:gd name="T2" fmla="*/ 115 w 250"/>
                      <a:gd name="T3" fmla="*/ 10 h 292"/>
                      <a:gd name="T4" fmla="*/ 138 w 250"/>
                      <a:gd name="T5" fmla="*/ 13 h 292"/>
                      <a:gd name="T6" fmla="*/ 152 w 250"/>
                      <a:gd name="T7" fmla="*/ 10 h 292"/>
                      <a:gd name="T8" fmla="*/ 163 w 250"/>
                      <a:gd name="T9" fmla="*/ 6 h 292"/>
                      <a:gd name="T10" fmla="*/ 184 w 250"/>
                      <a:gd name="T11" fmla="*/ 2 h 292"/>
                      <a:gd name="T12" fmla="*/ 198 w 250"/>
                      <a:gd name="T13" fmla="*/ 11 h 292"/>
                      <a:gd name="T14" fmla="*/ 213 w 250"/>
                      <a:gd name="T15" fmla="*/ 13 h 292"/>
                      <a:gd name="T16" fmla="*/ 223 w 250"/>
                      <a:gd name="T17" fmla="*/ 11 h 292"/>
                      <a:gd name="T18" fmla="*/ 236 w 250"/>
                      <a:gd name="T19" fmla="*/ 27 h 292"/>
                      <a:gd name="T20" fmla="*/ 250 w 250"/>
                      <a:gd name="T21" fmla="*/ 36 h 292"/>
                      <a:gd name="T22" fmla="*/ 242 w 250"/>
                      <a:gd name="T23" fmla="*/ 56 h 292"/>
                      <a:gd name="T24" fmla="*/ 240 w 250"/>
                      <a:gd name="T25" fmla="*/ 67 h 292"/>
                      <a:gd name="T26" fmla="*/ 232 w 250"/>
                      <a:gd name="T27" fmla="*/ 77 h 292"/>
                      <a:gd name="T28" fmla="*/ 221 w 250"/>
                      <a:gd name="T29" fmla="*/ 100 h 292"/>
                      <a:gd name="T30" fmla="*/ 211 w 250"/>
                      <a:gd name="T31" fmla="*/ 106 h 292"/>
                      <a:gd name="T32" fmla="*/ 219 w 250"/>
                      <a:gd name="T33" fmla="*/ 104 h 292"/>
                      <a:gd name="T34" fmla="*/ 217 w 250"/>
                      <a:gd name="T35" fmla="*/ 115 h 292"/>
                      <a:gd name="T36" fmla="*/ 211 w 250"/>
                      <a:gd name="T37" fmla="*/ 117 h 292"/>
                      <a:gd name="T38" fmla="*/ 209 w 250"/>
                      <a:gd name="T39" fmla="*/ 130 h 292"/>
                      <a:gd name="T40" fmla="*/ 217 w 250"/>
                      <a:gd name="T41" fmla="*/ 136 h 292"/>
                      <a:gd name="T42" fmla="*/ 213 w 250"/>
                      <a:gd name="T43" fmla="*/ 148 h 292"/>
                      <a:gd name="T44" fmla="*/ 215 w 250"/>
                      <a:gd name="T45" fmla="*/ 159 h 292"/>
                      <a:gd name="T46" fmla="*/ 213 w 250"/>
                      <a:gd name="T47" fmla="*/ 180 h 292"/>
                      <a:gd name="T48" fmla="*/ 231 w 250"/>
                      <a:gd name="T49" fmla="*/ 211 h 292"/>
                      <a:gd name="T50" fmla="*/ 206 w 250"/>
                      <a:gd name="T51" fmla="*/ 228 h 292"/>
                      <a:gd name="T52" fmla="*/ 200 w 250"/>
                      <a:gd name="T53" fmla="*/ 236 h 292"/>
                      <a:gd name="T54" fmla="*/ 204 w 250"/>
                      <a:gd name="T55" fmla="*/ 246 h 292"/>
                      <a:gd name="T56" fmla="*/ 207 w 250"/>
                      <a:gd name="T57" fmla="*/ 265 h 292"/>
                      <a:gd name="T58" fmla="*/ 223 w 250"/>
                      <a:gd name="T59" fmla="*/ 276 h 292"/>
                      <a:gd name="T60" fmla="*/ 223 w 250"/>
                      <a:gd name="T61" fmla="*/ 288 h 292"/>
                      <a:gd name="T62" fmla="*/ 213 w 250"/>
                      <a:gd name="T63" fmla="*/ 280 h 292"/>
                      <a:gd name="T64" fmla="*/ 200 w 250"/>
                      <a:gd name="T65" fmla="*/ 267 h 292"/>
                      <a:gd name="T66" fmla="*/ 186 w 250"/>
                      <a:gd name="T67" fmla="*/ 271 h 292"/>
                      <a:gd name="T68" fmla="*/ 173 w 250"/>
                      <a:gd name="T69" fmla="*/ 263 h 292"/>
                      <a:gd name="T70" fmla="*/ 167 w 250"/>
                      <a:gd name="T71" fmla="*/ 263 h 292"/>
                      <a:gd name="T72" fmla="*/ 161 w 250"/>
                      <a:gd name="T73" fmla="*/ 255 h 292"/>
                      <a:gd name="T74" fmla="*/ 140 w 250"/>
                      <a:gd name="T75" fmla="*/ 257 h 292"/>
                      <a:gd name="T76" fmla="*/ 133 w 250"/>
                      <a:gd name="T77" fmla="*/ 244 h 292"/>
                      <a:gd name="T78" fmla="*/ 131 w 250"/>
                      <a:gd name="T79" fmla="*/ 226 h 292"/>
                      <a:gd name="T80" fmla="*/ 125 w 250"/>
                      <a:gd name="T81" fmla="*/ 207 h 292"/>
                      <a:gd name="T82" fmla="*/ 112 w 250"/>
                      <a:gd name="T83" fmla="*/ 194 h 292"/>
                      <a:gd name="T84" fmla="*/ 100 w 250"/>
                      <a:gd name="T85" fmla="*/ 203 h 292"/>
                      <a:gd name="T86" fmla="*/ 83 w 250"/>
                      <a:gd name="T87" fmla="*/ 209 h 292"/>
                      <a:gd name="T88" fmla="*/ 73 w 250"/>
                      <a:gd name="T89" fmla="*/ 190 h 292"/>
                      <a:gd name="T90" fmla="*/ 46 w 250"/>
                      <a:gd name="T91" fmla="*/ 175 h 292"/>
                      <a:gd name="T92" fmla="*/ 12 w 250"/>
                      <a:gd name="T93" fmla="*/ 182 h 292"/>
                      <a:gd name="T94" fmla="*/ 0 w 250"/>
                      <a:gd name="T95" fmla="*/ 169 h 292"/>
                      <a:gd name="T96" fmla="*/ 14 w 250"/>
                      <a:gd name="T97" fmla="*/ 155 h 292"/>
                      <a:gd name="T98" fmla="*/ 27 w 250"/>
                      <a:gd name="T99" fmla="*/ 152 h 292"/>
                      <a:gd name="T100" fmla="*/ 37 w 250"/>
                      <a:gd name="T101" fmla="*/ 146 h 292"/>
                      <a:gd name="T102" fmla="*/ 50 w 250"/>
                      <a:gd name="T103" fmla="*/ 153 h 292"/>
                      <a:gd name="T104" fmla="*/ 60 w 250"/>
                      <a:gd name="T105" fmla="*/ 140 h 292"/>
                      <a:gd name="T106" fmla="*/ 64 w 250"/>
                      <a:gd name="T107" fmla="*/ 123 h 292"/>
                      <a:gd name="T108" fmla="*/ 71 w 250"/>
                      <a:gd name="T109" fmla="*/ 102 h 292"/>
                      <a:gd name="T110" fmla="*/ 77 w 250"/>
                      <a:gd name="T111" fmla="*/ 69 h 292"/>
                      <a:gd name="T112" fmla="*/ 83 w 250"/>
                      <a:gd name="T113" fmla="*/ 44 h 292"/>
                      <a:gd name="T114" fmla="*/ 217 w 250"/>
                      <a:gd name="T115" fmla="*/ 125 h 29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50"/>
                      <a:gd name="T175" fmla="*/ 0 h 292"/>
                      <a:gd name="T176" fmla="*/ 250 w 250"/>
                      <a:gd name="T177" fmla="*/ 292 h 29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50" h="292">
                        <a:moveTo>
                          <a:pt x="85" y="29"/>
                        </a:moveTo>
                        <a:lnTo>
                          <a:pt x="85" y="15"/>
                        </a:lnTo>
                        <a:lnTo>
                          <a:pt x="88" y="15"/>
                        </a:lnTo>
                        <a:lnTo>
                          <a:pt x="92" y="10"/>
                        </a:lnTo>
                        <a:lnTo>
                          <a:pt x="94" y="4"/>
                        </a:lnTo>
                        <a:lnTo>
                          <a:pt x="96" y="2"/>
                        </a:lnTo>
                        <a:lnTo>
                          <a:pt x="102" y="2"/>
                        </a:lnTo>
                        <a:lnTo>
                          <a:pt x="106" y="4"/>
                        </a:lnTo>
                        <a:lnTo>
                          <a:pt x="112" y="8"/>
                        </a:lnTo>
                        <a:lnTo>
                          <a:pt x="115" y="10"/>
                        </a:lnTo>
                        <a:lnTo>
                          <a:pt x="119" y="11"/>
                        </a:lnTo>
                        <a:lnTo>
                          <a:pt x="125" y="11"/>
                        </a:lnTo>
                        <a:lnTo>
                          <a:pt x="129" y="11"/>
                        </a:lnTo>
                        <a:lnTo>
                          <a:pt x="133" y="13"/>
                        </a:lnTo>
                        <a:lnTo>
                          <a:pt x="138" y="13"/>
                        </a:lnTo>
                        <a:lnTo>
                          <a:pt x="140" y="15"/>
                        </a:lnTo>
                        <a:lnTo>
                          <a:pt x="140" y="11"/>
                        </a:lnTo>
                        <a:lnTo>
                          <a:pt x="144" y="8"/>
                        </a:lnTo>
                        <a:lnTo>
                          <a:pt x="148" y="10"/>
                        </a:lnTo>
                        <a:lnTo>
                          <a:pt x="152" y="10"/>
                        </a:lnTo>
                        <a:lnTo>
                          <a:pt x="158" y="10"/>
                        </a:lnTo>
                        <a:lnTo>
                          <a:pt x="160" y="10"/>
                        </a:lnTo>
                        <a:lnTo>
                          <a:pt x="158" y="6"/>
                        </a:lnTo>
                        <a:lnTo>
                          <a:pt x="161" y="4"/>
                        </a:lnTo>
                        <a:lnTo>
                          <a:pt x="163" y="6"/>
                        </a:lnTo>
                        <a:lnTo>
                          <a:pt x="165" y="6"/>
                        </a:lnTo>
                        <a:lnTo>
                          <a:pt x="169" y="2"/>
                        </a:lnTo>
                        <a:lnTo>
                          <a:pt x="173" y="0"/>
                        </a:lnTo>
                        <a:lnTo>
                          <a:pt x="183" y="0"/>
                        </a:lnTo>
                        <a:lnTo>
                          <a:pt x="184" y="2"/>
                        </a:lnTo>
                        <a:lnTo>
                          <a:pt x="186" y="2"/>
                        </a:lnTo>
                        <a:lnTo>
                          <a:pt x="190" y="2"/>
                        </a:lnTo>
                        <a:lnTo>
                          <a:pt x="194" y="2"/>
                        </a:lnTo>
                        <a:lnTo>
                          <a:pt x="198" y="8"/>
                        </a:lnTo>
                        <a:lnTo>
                          <a:pt x="198" y="11"/>
                        </a:lnTo>
                        <a:lnTo>
                          <a:pt x="200" y="13"/>
                        </a:lnTo>
                        <a:lnTo>
                          <a:pt x="204" y="15"/>
                        </a:lnTo>
                        <a:lnTo>
                          <a:pt x="206" y="11"/>
                        </a:lnTo>
                        <a:lnTo>
                          <a:pt x="207" y="11"/>
                        </a:lnTo>
                        <a:lnTo>
                          <a:pt x="213" y="13"/>
                        </a:lnTo>
                        <a:lnTo>
                          <a:pt x="215" y="15"/>
                        </a:lnTo>
                        <a:lnTo>
                          <a:pt x="217" y="11"/>
                        </a:lnTo>
                        <a:lnTo>
                          <a:pt x="219" y="11"/>
                        </a:lnTo>
                        <a:lnTo>
                          <a:pt x="221" y="11"/>
                        </a:lnTo>
                        <a:lnTo>
                          <a:pt x="223" y="11"/>
                        </a:lnTo>
                        <a:lnTo>
                          <a:pt x="225" y="13"/>
                        </a:lnTo>
                        <a:lnTo>
                          <a:pt x="227" y="19"/>
                        </a:lnTo>
                        <a:lnTo>
                          <a:pt x="229" y="23"/>
                        </a:lnTo>
                        <a:lnTo>
                          <a:pt x="232" y="25"/>
                        </a:lnTo>
                        <a:lnTo>
                          <a:pt x="236" y="27"/>
                        </a:lnTo>
                        <a:lnTo>
                          <a:pt x="240" y="27"/>
                        </a:lnTo>
                        <a:lnTo>
                          <a:pt x="242" y="27"/>
                        </a:lnTo>
                        <a:lnTo>
                          <a:pt x="248" y="31"/>
                        </a:lnTo>
                        <a:lnTo>
                          <a:pt x="250" y="33"/>
                        </a:lnTo>
                        <a:lnTo>
                          <a:pt x="250" y="36"/>
                        </a:lnTo>
                        <a:lnTo>
                          <a:pt x="246" y="42"/>
                        </a:lnTo>
                        <a:lnTo>
                          <a:pt x="244" y="44"/>
                        </a:lnTo>
                        <a:lnTo>
                          <a:pt x="246" y="46"/>
                        </a:lnTo>
                        <a:lnTo>
                          <a:pt x="242" y="50"/>
                        </a:lnTo>
                        <a:lnTo>
                          <a:pt x="242" y="56"/>
                        </a:lnTo>
                        <a:lnTo>
                          <a:pt x="242" y="58"/>
                        </a:lnTo>
                        <a:lnTo>
                          <a:pt x="244" y="59"/>
                        </a:lnTo>
                        <a:lnTo>
                          <a:pt x="244" y="63"/>
                        </a:lnTo>
                        <a:lnTo>
                          <a:pt x="240" y="69"/>
                        </a:lnTo>
                        <a:lnTo>
                          <a:pt x="240" y="67"/>
                        </a:lnTo>
                        <a:lnTo>
                          <a:pt x="242" y="63"/>
                        </a:lnTo>
                        <a:lnTo>
                          <a:pt x="236" y="67"/>
                        </a:lnTo>
                        <a:lnTo>
                          <a:pt x="232" y="71"/>
                        </a:lnTo>
                        <a:lnTo>
                          <a:pt x="232" y="73"/>
                        </a:lnTo>
                        <a:lnTo>
                          <a:pt x="232" y="77"/>
                        </a:lnTo>
                        <a:lnTo>
                          <a:pt x="227" y="79"/>
                        </a:lnTo>
                        <a:lnTo>
                          <a:pt x="225" y="82"/>
                        </a:lnTo>
                        <a:lnTo>
                          <a:pt x="223" y="86"/>
                        </a:lnTo>
                        <a:lnTo>
                          <a:pt x="223" y="92"/>
                        </a:lnTo>
                        <a:lnTo>
                          <a:pt x="221" y="100"/>
                        </a:lnTo>
                        <a:lnTo>
                          <a:pt x="219" y="98"/>
                        </a:lnTo>
                        <a:lnTo>
                          <a:pt x="217" y="98"/>
                        </a:lnTo>
                        <a:lnTo>
                          <a:pt x="213" y="100"/>
                        </a:lnTo>
                        <a:lnTo>
                          <a:pt x="211" y="104"/>
                        </a:lnTo>
                        <a:lnTo>
                          <a:pt x="211" y="106"/>
                        </a:lnTo>
                        <a:lnTo>
                          <a:pt x="213" y="107"/>
                        </a:lnTo>
                        <a:lnTo>
                          <a:pt x="217" y="107"/>
                        </a:lnTo>
                        <a:lnTo>
                          <a:pt x="217" y="106"/>
                        </a:lnTo>
                        <a:lnTo>
                          <a:pt x="219" y="104"/>
                        </a:lnTo>
                        <a:lnTo>
                          <a:pt x="219" y="106"/>
                        </a:lnTo>
                        <a:lnTo>
                          <a:pt x="217" y="107"/>
                        </a:lnTo>
                        <a:lnTo>
                          <a:pt x="215" y="111"/>
                        </a:lnTo>
                        <a:lnTo>
                          <a:pt x="215" y="113"/>
                        </a:lnTo>
                        <a:lnTo>
                          <a:pt x="217" y="115"/>
                        </a:lnTo>
                        <a:lnTo>
                          <a:pt x="217" y="119"/>
                        </a:lnTo>
                        <a:lnTo>
                          <a:pt x="217" y="123"/>
                        </a:lnTo>
                        <a:lnTo>
                          <a:pt x="213" y="119"/>
                        </a:lnTo>
                        <a:lnTo>
                          <a:pt x="211" y="117"/>
                        </a:lnTo>
                        <a:lnTo>
                          <a:pt x="209" y="121"/>
                        </a:lnTo>
                        <a:lnTo>
                          <a:pt x="207" y="125"/>
                        </a:lnTo>
                        <a:lnTo>
                          <a:pt x="207" y="127"/>
                        </a:lnTo>
                        <a:lnTo>
                          <a:pt x="207" y="129"/>
                        </a:lnTo>
                        <a:lnTo>
                          <a:pt x="209" y="130"/>
                        </a:lnTo>
                        <a:lnTo>
                          <a:pt x="211" y="130"/>
                        </a:lnTo>
                        <a:lnTo>
                          <a:pt x="211" y="132"/>
                        </a:lnTo>
                        <a:lnTo>
                          <a:pt x="213" y="136"/>
                        </a:lnTo>
                        <a:lnTo>
                          <a:pt x="217" y="136"/>
                        </a:lnTo>
                        <a:lnTo>
                          <a:pt x="219" y="142"/>
                        </a:lnTo>
                        <a:lnTo>
                          <a:pt x="219" y="144"/>
                        </a:lnTo>
                        <a:lnTo>
                          <a:pt x="217" y="144"/>
                        </a:lnTo>
                        <a:lnTo>
                          <a:pt x="215" y="144"/>
                        </a:lnTo>
                        <a:lnTo>
                          <a:pt x="213" y="148"/>
                        </a:lnTo>
                        <a:lnTo>
                          <a:pt x="211" y="153"/>
                        </a:lnTo>
                        <a:lnTo>
                          <a:pt x="211" y="155"/>
                        </a:lnTo>
                        <a:lnTo>
                          <a:pt x="211" y="157"/>
                        </a:lnTo>
                        <a:lnTo>
                          <a:pt x="213" y="159"/>
                        </a:lnTo>
                        <a:lnTo>
                          <a:pt x="215" y="159"/>
                        </a:lnTo>
                        <a:lnTo>
                          <a:pt x="213" y="163"/>
                        </a:lnTo>
                        <a:lnTo>
                          <a:pt x="213" y="167"/>
                        </a:lnTo>
                        <a:lnTo>
                          <a:pt x="217" y="171"/>
                        </a:lnTo>
                        <a:lnTo>
                          <a:pt x="215" y="177"/>
                        </a:lnTo>
                        <a:lnTo>
                          <a:pt x="213" y="180"/>
                        </a:lnTo>
                        <a:lnTo>
                          <a:pt x="215" y="188"/>
                        </a:lnTo>
                        <a:lnTo>
                          <a:pt x="219" y="198"/>
                        </a:lnTo>
                        <a:lnTo>
                          <a:pt x="231" y="205"/>
                        </a:lnTo>
                        <a:lnTo>
                          <a:pt x="231" y="209"/>
                        </a:lnTo>
                        <a:lnTo>
                          <a:pt x="231" y="211"/>
                        </a:lnTo>
                        <a:lnTo>
                          <a:pt x="232" y="215"/>
                        </a:lnTo>
                        <a:lnTo>
                          <a:pt x="232" y="219"/>
                        </a:lnTo>
                        <a:lnTo>
                          <a:pt x="213" y="224"/>
                        </a:lnTo>
                        <a:lnTo>
                          <a:pt x="206" y="232"/>
                        </a:lnTo>
                        <a:lnTo>
                          <a:pt x="206" y="228"/>
                        </a:lnTo>
                        <a:lnTo>
                          <a:pt x="207" y="226"/>
                        </a:lnTo>
                        <a:lnTo>
                          <a:pt x="202" y="230"/>
                        </a:lnTo>
                        <a:lnTo>
                          <a:pt x="198" y="232"/>
                        </a:lnTo>
                        <a:lnTo>
                          <a:pt x="200" y="234"/>
                        </a:lnTo>
                        <a:lnTo>
                          <a:pt x="200" y="236"/>
                        </a:lnTo>
                        <a:lnTo>
                          <a:pt x="202" y="236"/>
                        </a:lnTo>
                        <a:lnTo>
                          <a:pt x="202" y="240"/>
                        </a:lnTo>
                        <a:lnTo>
                          <a:pt x="204" y="242"/>
                        </a:lnTo>
                        <a:lnTo>
                          <a:pt x="204" y="244"/>
                        </a:lnTo>
                        <a:lnTo>
                          <a:pt x="204" y="246"/>
                        </a:lnTo>
                        <a:lnTo>
                          <a:pt x="206" y="251"/>
                        </a:lnTo>
                        <a:lnTo>
                          <a:pt x="207" y="255"/>
                        </a:lnTo>
                        <a:lnTo>
                          <a:pt x="206" y="259"/>
                        </a:lnTo>
                        <a:lnTo>
                          <a:pt x="206" y="261"/>
                        </a:lnTo>
                        <a:lnTo>
                          <a:pt x="207" y="265"/>
                        </a:lnTo>
                        <a:lnTo>
                          <a:pt x="211" y="269"/>
                        </a:lnTo>
                        <a:lnTo>
                          <a:pt x="215" y="271"/>
                        </a:lnTo>
                        <a:lnTo>
                          <a:pt x="219" y="272"/>
                        </a:lnTo>
                        <a:lnTo>
                          <a:pt x="221" y="276"/>
                        </a:lnTo>
                        <a:lnTo>
                          <a:pt x="223" y="276"/>
                        </a:lnTo>
                        <a:lnTo>
                          <a:pt x="227" y="274"/>
                        </a:lnTo>
                        <a:lnTo>
                          <a:pt x="231" y="274"/>
                        </a:lnTo>
                        <a:lnTo>
                          <a:pt x="231" y="290"/>
                        </a:lnTo>
                        <a:lnTo>
                          <a:pt x="225" y="288"/>
                        </a:lnTo>
                        <a:lnTo>
                          <a:pt x="223" y="288"/>
                        </a:lnTo>
                        <a:lnTo>
                          <a:pt x="221" y="290"/>
                        </a:lnTo>
                        <a:lnTo>
                          <a:pt x="217" y="292"/>
                        </a:lnTo>
                        <a:lnTo>
                          <a:pt x="213" y="288"/>
                        </a:lnTo>
                        <a:lnTo>
                          <a:pt x="213" y="284"/>
                        </a:lnTo>
                        <a:lnTo>
                          <a:pt x="213" y="280"/>
                        </a:lnTo>
                        <a:lnTo>
                          <a:pt x="207" y="278"/>
                        </a:lnTo>
                        <a:lnTo>
                          <a:pt x="204" y="276"/>
                        </a:lnTo>
                        <a:lnTo>
                          <a:pt x="202" y="272"/>
                        </a:lnTo>
                        <a:lnTo>
                          <a:pt x="200" y="271"/>
                        </a:lnTo>
                        <a:lnTo>
                          <a:pt x="200" y="267"/>
                        </a:lnTo>
                        <a:lnTo>
                          <a:pt x="196" y="267"/>
                        </a:lnTo>
                        <a:lnTo>
                          <a:pt x="194" y="265"/>
                        </a:lnTo>
                        <a:lnTo>
                          <a:pt x="192" y="267"/>
                        </a:lnTo>
                        <a:lnTo>
                          <a:pt x="190" y="271"/>
                        </a:lnTo>
                        <a:lnTo>
                          <a:pt x="186" y="271"/>
                        </a:lnTo>
                        <a:lnTo>
                          <a:pt x="177" y="271"/>
                        </a:lnTo>
                        <a:lnTo>
                          <a:pt x="173" y="269"/>
                        </a:lnTo>
                        <a:lnTo>
                          <a:pt x="173" y="267"/>
                        </a:lnTo>
                        <a:lnTo>
                          <a:pt x="173" y="263"/>
                        </a:lnTo>
                        <a:lnTo>
                          <a:pt x="173" y="261"/>
                        </a:lnTo>
                        <a:lnTo>
                          <a:pt x="171" y="261"/>
                        </a:lnTo>
                        <a:lnTo>
                          <a:pt x="169" y="261"/>
                        </a:lnTo>
                        <a:lnTo>
                          <a:pt x="167" y="263"/>
                        </a:lnTo>
                        <a:lnTo>
                          <a:pt x="165" y="263"/>
                        </a:lnTo>
                        <a:lnTo>
                          <a:pt x="163" y="263"/>
                        </a:lnTo>
                        <a:lnTo>
                          <a:pt x="163" y="261"/>
                        </a:lnTo>
                        <a:lnTo>
                          <a:pt x="163" y="257"/>
                        </a:lnTo>
                        <a:lnTo>
                          <a:pt x="161" y="255"/>
                        </a:lnTo>
                        <a:lnTo>
                          <a:pt x="156" y="255"/>
                        </a:lnTo>
                        <a:lnTo>
                          <a:pt x="152" y="255"/>
                        </a:lnTo>
                        <a:lnTo>
                          <a:pt x="146" y="255"/>
                        </a:lnTo>
                        <a:lnTo>
                          <a:pt x="144" y="255"/>
                        </a:lnTo>
                        <a:lnTo>
                          <a:pt x="140" y="257"/>
                        </a:lnTo>
                        <a:lnTo>
                          <a:pt x="138" y="259"/>
                        </a:lnTo>
                        <a:lnTo>
                          <a:pt x="135" y="257"/>
                        </a:lnTo>
                        <a:lnTo>
                          <a:pt x="133" y="253"/>
                        </a:lnTo>
                        <a:lnTo>
                          <a:pt x="133" y="248"/>
                        </a:lnTo>
                        <a:lnTo>
                          <a:pt x="133" y="244"/>
                        </a:lnTo>
                        <a:lnTo>
                          <a:pt x="133" y="240"/>
                        </a:lnTo>
                        <a:lnTo>
                          <a:pt x="135" y="236"/>
                        </a:lnTo>
                        <a:lnTo>
                          <a:pt x="133" y="234"/>
                        </a:lnTo>
                        <a:lnTo>
                          <a:pt x="131" y="230"/>
                        </a:lnTo>
                        <a:lnTo>
                          <a:pt x="131" y="226"/>
                        </a:lnTo>
                        <a:lnTo>
                          <a:pt x="129" y="223"/>
                        </a:lnTo>
                        <a:lnTo>
                          <a:pt x="127" y="217"/>
                        </a:lnTo>
                        <a:lnTo>
                          <a:pt x="129" y="213"/>
                        </a:lnTo>
                        <a:lnTo>
                          <a:pt x="127" y="209"/>
                        </a:lnTo>
                        <a:lnTo>
                          <a:pt x="125" y="207"/>
                        </a:lnTo>
                        <a:lnTo>
                          <a:pt x="125" y="201"/>
                        </a:lnTo>
                        <a:lnTo>
                          <a:pt x="119" y="198"/>
                        </a:lnTo>
                        <a:lnTo>
                          <a:pt x="113" y="198"/>
                        </a:lnTo>
                        <a:lnTo>
                          <a:pt x="113" y="194"/>
                        </a:lnTo>
                        <a:lnTo>
                          <a:pt x="112" y="194"/>
                        </a:lnTo>
                        <a:lnTo>
                          <a:pt x="106" y="194"/>
                        </a:lnTo>
                        <a:lnTo>
                          <a:pt x="102" y="194"/>
                        </a:lnTo>
                        <a:lnTo>
                          <a:pt x="98" y="194"/>
                        </a:lnTo>
                        <a:lnTo>
                          <a:pt x="98" y="200"/>
                        </a:lnTo>
                        <a:lnTo>
                          <a:pt x="100" y="203"/>
                        </a:lnTo>
                        <a:lnTo>
                          <a:pt x="98" y="205"/>
                        </a:lnTo>
                        <a:lnTo>
                          <a:pt x="94" y="205"/>
                        </a:lnTo>
                        <a:lnTo>
                          <a:pt x="92" y="207"/>
                        </a:lnTo>
                        <a:lnTo>
                          <a:pt x="88" y="209"/>
                        </a:lnTo>
                        <a:lnTo>
                          <a:pt x="83" y="209"/>
                        </a:lnTo>
                        <a:lnTo>
                          <a:pt x="79" y="207"/>
                        </a:lnTo>
                        <a:lnTo>
                          <a:pt x="77" y="203"/>
                        </a:lnTo>
                        <a:lnTo>
                          <a:pt x="75" y="200"/>
                        </a:lnTo>
                        <a:lnTo>
                          <a:pt x="75" y="194"/>
                        </a:lnTo>
                        <a:lnTo>
                          <a:pt x="73" y="190"/>
                        </a:lnTo>
                        <a:lnTo>
                          <a:pt x="73" y="186"/>
                        </a:lnTo>
                        <a:lnTo>
                          <a:pt x="73" y="182"/>
                        </a:lnTo>
                        <a:lnTo>
                          <a:pt x="71" y="178"/>
                        </a:lnTo>
                        <a:lnTo>
                          <a:pt x="71" y="175"/>
                        </a:lnTo>
                        <a:lnTo>
                          <a:pt x="46" y="175"/>
                        </a:lnTo>
                        <a:lnTo>
                          <a:pt x="41" y="175"/>
                        </a:lnTo>
                        <a:lnTo>
                          <a:pt x="29" y="175"/>
                        </a:lnTo>
                        <a:lnTo>
                          <a:pt x="21" y="175"/>
                        </a:lnTo>
                        <a:lnTo>
                          <a:pt x="17" y="178"/>
                        </a:lnTo>
                        <a:lnTo>
                          <a:pt x="12" y="182"/>
                        </a:lnTo>
                        <a:lnTo>
                          <a:pt x="8" y="184"/>
                        </a:lnTo>
                        <a:lnTo>
                          <a:pt x="6" y="184"/>
                        </a:lnTo>
                        <a:lnTo>
                          <a:pt x="4" y="177"/>
                        </a:lnTo>
                        <a:lnTo>
                          <a:pt x="0" y="171"/>
                        </a:lnTo>
                        <a:lnTo>
                          <a:pt x="0" y="169"/>
                        </a:lnTo>
                        <a:lnTo>
                          <a:pt x="2" y="169"/>
                        </a:lnTo>
                        <a:lnTo>
                          <a:pt x="12" y="163"/>
                        </a:lnTo>
                        <a:lnTo>
                          <a:pt x="10" y="163"/>
                        </a:lnTo>
                        <a:lnTo>
                          <a:pt x="12" y="159"/>
                        </a:lnTo>
                        <a:lnTo>
                          <a:pt x="14" y="155"/>
                        </a:lnTo>
                        <a:lnTo>
                          <a:pt x="16" y="153"/>
                        </a:lnTo>
                        <a:lnTo>
                          <a:pt x="17" y="153"/>
                        </a:lnTo>
                        <a:lnTo>
                          <a:pt x="19" y="152"/>
                        </a:lnTo>
                        <a:lnTo>
                          <a:pt x="23" y="152"/>
                        </a:lnTo>
                        <a:lnTo>
                          <a:pt x="27" y="152"/>
                        </a:lnTo>
                        <a:lnTo>
                          <a:pt x="29" y="150"/>
                        </a:lnTo>
                        <a:lnTo>
                          <a:pt x="29" y="146"/>
                        </a:lnTo>
                        <a:lnTo>
                          <a:pt x="33" y="148"/>
                        </a:lnTo>
                        <a:lnTo>
                          <a:pt x="37" y="146"/>
                        </a:lnTo>
                        <a:lnTo>
                          <a:pt x="39" y="146"/>
                        </a:lnTo>
                        <a:lnTo>
                          <a:pt x="39" y="153"/>
                        </a:lnTo>
                        <a:lnTo>
                          <a:pt x="41" y="153"/>
                        </a:lnTo>
                        <a:lnTo>
                          <a:pt x="46" y="153"/>
                        </a:lnTo>
                        <a:lnTo>
                          <a:pt x="50" y="153"/>
                        </a:lnTo>
                        <a:lnTo>
                          <a:pt x="52" y="152"/>
                        </a:lnTo>
                        <a:lnTo>
                          <a:pt x="56" y="152"/>
                        </a:lnTo>
                        <a:lnTo>
                          <a:pt x="58" y="150"/>
                        </a:lnTo>
                        <a:lnTo>
                          <a:pt x="60" y="146"/>
                        </a:lnTo>
                        <a:lnTo>
                          <a:pt x="60" y="140"/>
                        </a:lnTo>
                        <a:lnTo>
                          <a:pt x="60" y="138"/>
                        </a:lnTo>
                        <a:lnTo>
                          <a:pt x="64" y="134"/>
                        </a:lnTo>
                        <a:lnTo>
                          <a:pt x="64" y="132"/>
                        </a:lnTo>
                        <a:lnTo>
                          <a:pt x="65" y="129"/>
                        </a:lnTo>
                        <a:lnTo>
                          <a:pt x="64" y="123"/>
                        </a:lnTo>
                        <a:lnTo>
                          <a:pt x="62" y="117"/>
                        </a:lnTo>
                        <a:lnTo>
                          <a:pt x="64" y="113"/>
                        </a:lnTo>
                        <a:lnTo>
                          <a:pt x="65" y="107"/>
                        </a:lnTo>
                        <a:lnTo>
                          <a:pt x="69" y="106"/>
                        </a:lnTo>
                        <a:lnTo>
                          <a:pt x="71" y="102"/>
                        </a:lnTo>
                        <a:lnTo>
                          <a:pt x="71" y="94"/>
                        </a:lnTo>
                        <a:lnTo>
                          <a:pt x="75" y="88"/>
                        </a:lnTo>
                        <a:lnTo>
                          <a:pt x="77" y="81"/>
                        </a:lnTo>
                        <a:lnTo>
                          <a:pt x="77" y="73"/>
                        </a:lnTo>
                        <a:lnTo>
                          <a:pt x="77" y="69"/>
                        </a:lnTo>
                        <a:lnTo>
                          <a:pt x="77" y="63"/>
                        </a:lnTo>
                        <a:lnTo>
                          <a:pt x="77" y="59"/>
                        </a:lnTo>
                        <a:lnTo>
                          <a:pt x="79" y="52"/>
                        </a:lnTo>
                        <a:lnTo>
                          <a:pt x="79" y="46"/>
                        </a:lnTo>
                        <a:lnTo>
                          <a:pt x="83" y="44"/>
                        </a:lnTo>
                        <a:lnTo>
                          <a:pt x="85" y="35"/>
                        </a:lnTo>
                        <a:lnTo>
                          <a:pt x="85" y="29"/>
                        </a:lnTo>
                        <a:close/>
                        <a:moveTo>
                          <a:pt x="217" y="123"/>
                        </a:moveTo>
                        <a:lnTo>
                          <a:pt x="217" y="125"/>
                        </a:lnTo>
                        <a:lnTo>
                          <a:pt x="215" y="127"/>
                        </a:lnTo>
                        <a:lnTo>
                          <a:pt x="215" y="125"/>
                        </a:lnTo>
                        <a:lnTo>
                          <a:pt x="217" y="123"/>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88" name="Freeform 109">
                    <a:extLst>
                      <a:ext uri="{FF2B5EF4-FFF2-40B4-BE49-F238E27FC236}">
                        <a16:creationId xmlns:a16="http://schemas.microsoft.com/office/drawing/2014/main" id="{C6ABBAAE-63CB-4BB6-ABBB-E93FDD408F88}"/>
                      </a:ext>
                    </a:extLst>
                  </p:cNvPr>
                  <p:cNvSpPr>
                    <a:spLocks/>
                  </p:cNvSpPr>
                  <p:nvPr/>
                </p:nvSpPr>
                <p:spPr bwMode="gray">
                  <a:xfrm>
                    <a:off x="245523" y="854"/>
                    <a:ext cx="65" cy="74"/>
                  </a:xfrm>
                  <a:custGeom>
                    <a:avLst/>
                    <a:gdLst>
                      <a:gd name="T0" fmla="*/ 5 w 65"/>
                      <a:gd name="T1" fmla="*/ 65 h 74"/>
                      <a:gd name="T2" fmla="*/ 11 w 65"/>
                      <a:gd name="T3" fmla="*/ 65 h 74"/>
                      <a:gd name="T4" fmla="*/ 21 w 65"/>
                      <a:gd name="T5" fmla="*/ 65 h 74"/>
                      <a:gd name="T6" fmla="*/ 29 w 65"/>
                      <a:gd name="T7" fmla="*/ 69 h 74"/>
                      <a:gd name="T8" fmla="*/ 36 w 65"/>
                      <a:gd name="T9" fmla="*/ 69 h 74"/>
                      <a:gd name="T10" fmla="*/ 48 w 65"/>
                      <a:gd name="T11" fmla="*/ 65 h 74"/>
                      <a:gd name="T12" fmla="*/ 59 w 65"/>
                      <a:gd name="T13" fmla="*/ 57 h 74"/>
                      <a:gd name="T14" fmla="*/ 61 w 65"/>
                      <a:gd name="T15" fmla="*/ 49 h 74"/>
                      <a:gd name="T16" fmla="*/ 59 w 65"/>
                      <a:gd name="T17" fmla="*/ 42 h 74"/>
                      <a:gd name="T18" fmla="*/ 57 w 65"/>
                      <a:gd name="T19" fmla="*/ 34 h 74"/>
                      <a:gd name="T20" fmla="*/ 65 w 65"/>
                      <a:gd name="T21" fmla="*/ 28 h 74"/>
                      <a:gd name="T22" fmla="*/ 63 w 65"/>
                      <a:gd name="T23" fmla="*/ 25 h 74"/>
                      <a:gd name="T24" fmla="*/ 57 w 65"/>
                      <a:gd name="T25" fmla="*/ 21 h 74"/>
                      <a:gd name="T26" fmla="*/ 59 w 65"/>
                      <a:gd name="T27" fmla="*/ 19 h 74"/>
                      <a:gd name="T28" fmla="*/ 63 w 65"/>
                      <a:gd name="T29" fmla="*/ 19 h 74"/>
                      <a:gd name="T30" fmla="*/ 63 w 65"/>
                      <a:gd name="T31" fmla="*/ 17 h 74"/>
                      <a:gd name="T32" fmla="*/ 57 w 65"/>
                      <a:gd name="T33" fmla="*/ 13 h 74"/>
                      <a:gd name="T34" fmla="*/ 52 w 65"/>
                      <a:gd name="T35" fmla="*/ 15 h 74"/>
                      <a:gd name="T36" fmla="*/ 50 w 65"/>
                      <a:gd name="T37" fmla="*/ 17 h 74"/>
                      <a:gd name="T38" fmla="*/ 46 w 65"/>
                      <a:gd name="T39" fmla="*/ 13 h 74"/>
                      <a:gd name="T40" fmla="*/ 42 w 65"/>
                      <a:gd name="T41" fmla="*/ 11 h 74"/>
                      <a:gd name="T42" fmla="*/ 40 w 65"/>
                      <a:gd name="T43" fmla="*/ 3 h 74"/>
                      <a:gd name="T44" fmla="*/ 32 w 65"/>
                      <a:gd name="T45" fmla="*/ 0 h 74"/>
                      <a:gd name="T46" fmla="*/ 25 w 65"/>
                      <a:gd name="T47" fmla="*/ 0 h 74"/>
                      <a:gd name="T48" fmla="*/ 19 w 65"/>
                      <a:gd name="T49" fmla="*/ 5 h 74"/>
                      <a:gd name="T50" fmla="*/ 13 w 65"/>
                      <a:gd name="T51" fmla="*/ 9 h 74"/>
                      <a:gd name="T52" fmla="*/ 15 w 65"/>
                      <a:gd name="T53" fmla="*/ 15 h 74"/>
                      <a:gd name="T54" fmla="*/ 15 w 65"/>
                      <a:gd name="T55" fmla="*/ 19 h 74"/>
                      <a:gd name="T56" fmla="*/ 13 w 65"/>
                      <a:gd name="T57" fmla="*/ 21 h 74"/>
                      <a:gd name="T58" fmla="*/ 15 w 65"/>
                      <a:gd name="T59" fmla="*/ 28 h 74"/>
                      <a:gd name="T60" fmla="*/ 13 w 65"/>
                      <a:gd name="T61" fmla="*/ 32 h 74"/>
                      <a:gd name="T62" fmla="*/ 13 w 65"/>
                      <a:gd name="T63" fmla="*/ 36 h 74"/>
                      <a:gd name="T64" fmla="*/ 15 w 65"/>
                      <a:gd name="T65" fmla="*/ 42 h 74"/>
                      <a:gd name="T66" fmla="*/ 9 w 65"/>
                      <a:gd name="T67" fmla="*/ 44 h 74"/>
                      <a:gd name="T68" fmla="*/ 5 w 65"/>
                      <a:gd name="T69" fmla="*/ 48 h 74"/>
                      <a:gd name="T70" fmla="*/ 2 w 65"/>
                      <a:gd name="T71" fmla="*/ 55 h 74"/>
                      <a:gd name="T72" fmla="*/ 2 w 65"/>
                      <a:gd name="T73" fmla="*/ 63 h 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74"/>
                      <a:gd name="T113" fmla="*/ 65 w 65"/>
                      <a:gd name="T114" fmla="*/ 74 h 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74">
                        <a:moveTo>
                          <a:pt x="0" y="63"/>
                        </a:moveTo>
                        <a:lnTo>
                          <a:pt x="5" y="65"/>
                        </a:lnTo>
                        <a:lnTo>
                          <a:pt x="11" y="67"/>
                        </a:lnTo>
                        <a:lnTo>
                          <a:pt x="11" y="65"/>
                        </a:lnTo>
                        <a:lnTo>
                          <a:pt x="19" y="61"/>
                        </a:lnTo>
                        <a:lnTo>
                          <a:pt x="21" y="65"/>
                        </a:lnTo>
                        <a:lnTo>
                          <a:pt x="23" y="63"/>
                        </a:lnTo>
                        <a:lnTo>
                          <a:pt x="29" y="69"/>
                        </a:lnTo>
                        <a:lnTo>
                          <a:pt x="30" y="74"/>
                        </a:lnTo>
                        <a:lnTo>
                          <a:pt x="36" y="69"/>
                        </a:lnTo>
                        <a:lnTo>
                          <a:pt x="44" y="69"/>
                        </a:lnTo>
                        <a:lnTo>
                          <a:pt x="48" y="65"/>
                        </a:lnTo>
                        <a:lnTo>
                          <a:pt x="59" y="59"/>
                        </a:lnTo>
                        <a:lnTo>
                          <a:pt x="59" y="57"/>
                        </a:lnTo>
                        <a:lnTo>
                          <a:pt x="59" y="55"/>
                        </a:lnTo>
                        <a:lnTo>
                          <a:pt x="61" y="49"/>
                        </a:lnTo>
                        <a:lnTo>
                          <a:pt x="63" y="46"/>
                        </a:lnTo>
                        <a:lnTo>
                          <a:pt x="59" y="42"/>
                        </a:lnTo>
                        <a:lnTo>
                          <a:pt x="57" y="38"/>
                        </a:lnTo>
                        <a:lnTo>
                          <a:pt x="57" y="34"/>
                        </a:lnTo>
                        <a:lnTo>
                          <a:pt x="61" y="32"/>
                        </a:lnTo>
                        <a:lnTo>
                          <a:pt x="65" y="28"/>
                        </a:lnTo>
                        <a:lnTo>
                          <a:pt x="65" y="26"/>
                        </a:lnTo>
                        <a:lnTo>
                          <a:pt x="63" y="25"/>
                        </a:lnTo>
                        <a:lnTo>
                          <a:pt x="59" y="23"/>
                        </a:lnTo>
                        <a:lnTo>
                          <a:pt x="57" y="21"/>
                        </a:lnTo>
                        <a:lnTo>
                          <a:pt x="59" y="19"/>
                        </a:lnTo>
                        <a:lnTo>
                          <a:pt x="61" y="19"/>
                        </a:lnTo>
                        <a:lnTo>
                          <a:pt x="63" y="19"/>
                        </a:lnTo>
                        <a:lnTo>
                          <a:pt x="63" y="17"/>
                        </a:lnTo>
                        <a:lnTo>
                          <a:pt x="61" y="17"/>
                        </a:lnTo>
                        <a:lnTo>
                          <a:pt x="57" y="13"/>
                        </a:lnTo>
                        <a:lnTo>
                          <a:pt x="53" y="15"/>
                        </a:lnTo>
                        <a:lnTo>
                          <a:pt x="52" y="15"/>
                        </a:lnTo>
                        <a:lnTo>
                          <a:pt x="52" y="17"/>
                        </a:lnTo>
                        <a:lnTo>
                          <a:pt x="50" y="17"/>
                        </a:lnTo>
                        <a:lnTo>
                          <a:pt x="48" y="17"/>
                        </a:lnTo>
                        <a:lnTo>
                          <a:pt x="46" y="13"/>
                        </a:lnTo>
                        <a:lnTo>
                          <a:pt x="44" y="13"/>
                        </a:lnTo>
                        <a:lnTo>
                          <a:pt x="42" y="11"/>
                        </a:lnTo>
                        <a:lnTo>
                          <a:pt x="42" y="9"/>
                        </a:lnTo>
                        <a:lnTo>
                          <a:pt x="40" y="3"/>
                        </a:lnTo>
                        <a:lnTo>
                          <a:pt x="36" y="0"/>
                        </a:lnTo>
                        <a:lnTo>
                          <a:pt x="32" y="0"/>
                        </a:lnTo>
                        <a:lnTo>
                          <a:pt x="30" y="0"/>
                        </a:lnTo>
                        <a:lnTo>
                          <a:pt x="25" y="0"/>
                        </a:lnTo>
                        <a:lnTo>
                          <a:pt x="21" y="3"/>
                        </a:lnTo>
                        <a:lnTo>
                          <a:pt x="19" y="5"/>
                        </a:lnTo>
                        <a:lnTo>
                          <a:pt x="15" y="7"/>
                        </a:lnTo>
                        <a:lnTo>
                          <a:pt x="13" y="9"/>
                        </a:lnTo>
                        <a:lnTo>
                          <a:pt x="13" y="13"/>
                        </a:lnTo>
                        <a:lnTo>
                          <a:pt x="15" y="15"/>
                        </a:lnTo>
                        <a:lnTo>
                          <a:pt x="15" y="17"/>
                        </a:lnTo>
                        <a:lnTo>
                          <a:pt x="15" y="19"/>
                        </a:lnTo>
                        <a:lnTo>
                          <a:pt x="13" y="21"/>
                        </a:lnTo>
                        <a:lnTo>
                          <a:pt x="13" y="25"/>
                        </a:lnTo>
                        <a:lnTo>
                          <a:pt x="15" y="28"/>
                        </a:lnTo>
                        <a:lnTo>
                          <a:pt x="17" y="30"/>
                        </a:lnTo>
                        <a:lnTo>
                          <a:pt x="13" y="32"/>
                        </a:lnTo>
                        <a:lnTo>
                          <a:pt x="11" y="34"/>
                        </a:lnTo>
                        <a:lnTo>
                          <a:pt x="13" y="36"/>
                        </a:lnTo>
                        <a:lnTo>
                          <a:pt x="17" y="40"/>
                        </a:lnTo>
                        <a:lnTo>
                          <a:pt x="15" y="42"/>
                        </a:lnTo>
                        <a:lnTo>
                          <a:pt x="11" y="42"/>
                        </a:lnTo>
                        <a:lnTo>
                          <a:pt x="9" y="44"/>
                        </a:lnTo>
                        <a:lnTo>
                          <a:pt x="7" y="48"/>
                        </a:lnTo>
                        <a:lnTo>
                          <a:pt x="5" y="48"/>
                        </a:lnTo>
                        <a:lnTo>
                          <a:pt x="4" y="49"/>
                        </a:lnTo>
                        <a:lnTo>
                          <a:pt x="2" y="55"/>
                        </a:lnTo>
                        <a:lnTo>
                          <a:pt x="2" y="61"/>
                        </a:lnTo>
                        <a:lnTo>
                          <a:pt x="2" y="63"/>
                        </a:lnTo>
                        <a:lnTo>
                          <a:pt x="0" y="63"/>
                        </a:lnTo>
                        <a:close/>
                      </a:path>
                    </a:pathLst>
                  </a:custGeom>
                  <a:solidFill>
                    <a:srgbClr val="89BA17">
                      <a:lumMod val="25000"/>
                      <a:lumOff val="75000"/>
                    </a:srgbClr>
                  </a:solid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89" name="Freeform 110">
                    <a:extLst>
                      <a:ext uri="{FF2B5EF4-FFF2-40B4-BE49-F238E27FC236}">
                        <a16:creationId xmlns:a16="http://schemas.microsoft.com/office/drawing/2014/main" id="{DC5C1BAE-6C3B-4580-9EBA-F6F4F75AC892}"/>
                      </a:ext>
                    </a:extLst>
                  </p:cNvPr>
                  <p:cNvSpPr>
                    <a:spLocks noEditPoints="1"/>
                  </p:cNvSpPr>
                  <p:nvPr/>
                </p:nvSpPr>
                <p:spPr bwMode="gray">
                  <a:xfrm>
                    <a:off x="245826" y="1303"/>
                    <a:ext cx="146" cy="97"/>
                  </a:xfrm>
                  <a:custGeom>
                    <a:avLst/>
                    <a:gdLst>
                      <a:gd name="T0" fmla="*/ 4 w 146"/>
                      <a:gd name="T1" fmla="*/ 30 h 97"/>
                      <a:gd name="T2" fmla="*/ 6 w 146"/>
                      <a:gd name="T3" fmla="*/ 26 h 97"/>
                      <a:gd name="T4" fmla="*/ 8 w 146"/>
                      <a:gd name="T5" fmla="*/ 23 h 97"/>
                      <a:gd name="T6" fmla="*/ 10 w 146"/>
                      <a:gd name="T7" fmla="*/ 19 h 97"/>
                      <a:gd name="T8" fmla="*/ 15 w 146"/>
                      <a:gd name="T9" fmla="*/ 19 h 97"/>
                      <a:gd name="T10" fmla="*/ 19 w 146"/>
                      <a:gd name="T11" fmla="*/ 23 h 97"/>
                      <a:gd name="T12" fmla="*/ 36 w 146"/>
                      <a:gd name="T13" fmla="*/ 25 h 97"/>
                      <a:gd name="T14" fmla="*/ 48 w 146"/>
                      <a:gd name="T15" fmla="*/ 44 h 97"/>
                      <a:gd name="T16" fmla="*/ 54 w 146"/>
                      <a:gd name="T17" fmla="*/ 36 h 97"/>
                      <a:gd name="T18" fmla="*/ 115 w 146"/>
                      <a:gd name="T19" fmla="*/ 0 h 97"/>
                      <a:gd name="T20" fmla="*/ 127 w 146"/>
                      <a:gd name="T21" fmla="*/ 26 h 97"/>
                      <a:gd name="T22" fmla="*/ 132 w 146"/>
                      <a:gd name="T23" fmla="*/ 34 h 97"/>
                      <a:gd name="T24" fmla="*/ 119 w 146"/>
                      <a:gd name="T25" fmla="*/ 38 h 97"/>
                      <a:gd name="T26" fmla="*/ 119 w 146"/>
                      <a:gd name="T27" fmla="*/ 48 h 97"/>
                      <a:gd name="T28" fmla="*/ 113 w 146"/>
                      <a:gd name="T29" fmla="*/ 53 h 97"/>
                      <a:gd name="T30" fmla="*/ 111 w 146"/>
                      <a:gd name="T31" fmla="*/ 55 h 97"/>
                      <a:gd name="T32" fmla="*/ 79 w 146"/>
                      <a:gd name="T33" fmla="*/ 69 h 97"/>
                      <a:gd name="T34" fmla="*/ 73 w 146"/>
                      <a:gd name="T35" fmla="*/ 76 h 97"/>
                      <a:gd name="T36" fmla="*/ 63 w 146"/>
                      <a:gd name="T37" fmla="*/ 78 h 97"/>
                      <a:gd name="T38" fmla="*/ 59 w 146"/>
                      <a:gd name="T39" fmla="*/ 74 h 97"/>
                      <a:gd name="T40" fmla="*/ 54 w 146"/>
                      <a:gd name="T41" fmla="*/ 78 h 97"/>
                      <a:gd name="T42" fmla="*/ 42 w 146"/>
                      <a:gd name="T43" fmla="*/ 78 h 97"/>
                      <a:gd name="T44" fmla="*/ 23 w 146"/>
                      <a:gd name="T45" fmla="*/ 90 h 97"/>
                      <a:gd name="T46" fmla="*/ 13 w 146"/>
                      <a:gd name="T47" fmla="*/ 90 h 97"/>
                      <a:gd name="T48" fmla="*/ 10 w 146"/>
                      <a:gd name="T49" fmla="*/ 86 h 97"/>
                      <a:gd name="T50" fmla="*/ 8 w 146"/>
                      <a:gd name="T51" fmla="*/ 73 h 97"/>
                      <a:gd name="T52" fmla="*/ 2 w 146"/>
                      <a:gd name="T53" fmla="*/ 67 h 97"/>
                      <a:gd name="T54" fmla="*/ 4 w 146"/>
                      <a:gd name="T55" fmla="*/ 65 h 97"/>
                      <a:gd name="T56" fmla="*/ 0 w 146"/>
                      <a:gd name="T57" fmla="*/ 42 h 97"/>
                      <a:gd name="T58" fmla="*/ 0 w 146"/>
                      <a:gd name="T59" fmla="*/ 36 h 97"/>
                      <a:gd name="T60" fmla="*/ 2 w 146"/>
                      <a:gd name="T61" fmla="*/ 32 h 97"/>
                      <a:gd name="T62" fmla="*/ 140 w 146"/>
                      <a:gd name="T63" fmla="*/ 96 h 97"/>
                      <a:gd name="T64" fmla="*/ 146 w 146"/>
                      <a:gd name="T65" fmla="*/ 97 h 97"/>
                      <a:gd name="T66" fmla="*/ 144 w 146"/>
                      <a:gd name="T67" fmla="*/ 94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6"/>
                      <a:gd name="T103" fmla="*/ 0 h 97"/>
                      <a:gd name="T104" fmla="*/ 146 w 146"/>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6" h="97">
                        <a:moveTo>
                          <a:pt x="2" y="32"/>
                        </a:moveTo>
                        <a:lnTo>
                          <a:pt x="4" y="30"/>
                        </a:lnTo>
                        <a:lnTo>
                          <a:pt x="4" y="28"/>
                        </a:lnTo>
                        <a:lnTo>
                          <a:pt x="6" y="26"/>
                        </a:lnTo>
                        <a:lnTo>
                          <a:pt x="8" y="25"/>
                        </a:lnTo>
                        <a:lnTo>
                          <a:pt x="8" y="23"/>
                        </a:lnTo>
                        <a:lnTo>
                          <a:pt x="8" y="21"/>
                        </a:lnTo>
                        <a:lnTo>
                          <a:pt x="10" y="19"/>
                        </a:lnTo>
                        <a:lnTo>
                          <a:pt x="11" y="19"/>
                        </a:lnTo>
                        <a:lnTo>
                          <a:pt x="15" y="19"/>
                        </a:lnTo>
                        <a:lnTo>
                          <a:pt x="15" y="23"/>
                        </a:lnTo>
                        <a:lnTo>
                          <a:pt x="19" y="23"/>
                        </a:lnTo>
                        <a:lnTo>
                          <a:pt x="23" y="23"/>
                        </a:lnTo>
                        <a:lnTo>
                          <a:pt x="36" y="25"/>
                        </a:lnTo>
                        <a:lnTo>
                          <a:pt x="46" y="28"/>
                        </a:lnTo>
                        <a:lnTo>
                          <a:pt x="48" y="44"/>
                        </a:lnTo>
                        <a:lnTo>
                          <a:pt x="52" y="40"/>
                        </a:lnTo>
                        <a:lnTo>
                          <a:pt x="54" y="36"/>
                        </a:lnTo>
                        <a:lnTo>
                          <a:pt x="71" y="15"/>
                        </a:lnTo>
                        <a:lnTo>
                          <a:pt x="115" y="0"/>
                        </a:lnTo>
                        <a:lnTo>
                          <a:pt x="115" y="3"/>
                        </a:lnTo>
                        <a:lnTo>
                          <a:pt x="127" y="26"/>
                        </a:lnTo>
                        <a:lnTo>
                          <a:pt x="134" y="34"/>
                        </a:lnTo>
                        <a:lnTo>
                          <a:pt x="132" y="34"/>
                        </a:lnTo>
                        <a:lnTo>
                          <a:pt x="125" y="34"/>
                        </a:lnTo>
                        <a:lnTo>
                          <a:pt x="119" y="38"/>
                        </a:lnTo>
                        <a:lnTo>
                          <a:pt x="117" y="44"/>
                        </a:lnTo>
                        <a:lnTo>
                          <a:pt x="119" y="48"/>
                        </a:lnTo>
                        <a:lnTo>
                          <a:pt x="115" y="48"/>
                        </a:lnTo>
                        <a:lnTo>
                          <a:pt x="113" y="53"/>
                        </a:lnTo>
                        <a:lnTo>
                          <a:pt x="111" y="53"/>
                        </a:lnTo>
                        <a:lnTo>
                          <a:pt x="111" y="55"/>
                        </a:lnTo>
                        <a:lnTo>
                          <a:pt x="96" y="63"/>
                        </a:lnTo>
                        <a:lnTo>
                          <a:pt x="79" y="69"/>
                        </a:lnTo>
                        <a:lnTo>
                          <a:pt x="75" y="73"/>
                        </a:lnTo>
                        <a:lnTo>
                          <a:pt x="73" y="76"/>
                        </a:lnTo>
                        <a:lnTo>
                          <a:pt x="67" y="78"/>
                        </a:lnTo>
                        <a:lnTo>
                          <a:pt x="63" y="78"/>
                        </a:lnTo>
                        <a:lnTo>
                          <a:pt x="61" y="76"/>
                        </a:lnTo>
                        <a:lnTo>
                          <a:pt x="59" y="74"/>
                        </a:lnTo>
                        <a:lnTo>
                          <a:pt x="56" y="76"/>
                        </a:lnTo>
                        <a:lnTo>
                          <a:pt x="54" y="78"/>
                        </a:lnTo>
                        <a:lnTo>
                          <a:pt x="48" y="78"/>
                        </a:lnTo>
                        <a:lnTo>
                          <a:pt x="42" y="78"/>
                        </a:lnTo>
                        <a:lnTo>
                          <a:pt x="33" y="84"/>
                        </a:lnTo>
                        <a:lnTo>
                          <a:pt x="23" y="90"/>
                        </a:lnTo>
                        <a:lnTo>
                          <a:pt x="17" y="90"/>
                        </a:lnTo>
                        <a:lnTo>
                          <a:pt x="13" y="90"/>
                        </a:lnTo>
                        <a:lnTo>
                          <a:pt x="11" y="88"/>
                        </a:lnTo>
                        <a:lnTo>
                          <a:pt x="10" y="86"/>
                        </a:lnTo>
                        <a:lnTo>
                          <a:pt x="10" y="80"/>
                        </a:lnTo>
                        <a:lnTo>
                          <a:pt x="8" y="73"/>
                        </a:lnTo>
                        <a:lnTo>
                          <a:pt x="4" y="69"/>
                        </a:lnTo>
                        <a:lnTo>
                          <a:pt x="2" y="67"/>
                        </a:lnTo>
                        <a:lnTo>
                          <a:pt x="2" y="65"/>
                        </a:lnTo>
                        <a:lnTo>
                          <a:pt x="4" y="65"/>
                        </a:lnTo>
                        <a:lnTo>
                          <a:pt x="2" y="51"/>
                        </a:lnTo>
                        <a:lnTo>
                          <a:pt x="0" y="42"/>
                        </a:lnTo>
                        <a:lnTo>
                          <a:pt x="0" y="38"/>
                        </a:lnTo>
                        <a:lnTo>
                          <a:pt x="0" y="36"/>
                        </a:lnTo>
                        <a:lnTo>
                          <a:pt x="0" y="34"/>
                        </a:lnTo>
                        <a:lnTo>
                          <a:pt x="2" y="32"/>
                        </a:lnTo>
                        <a:close/>
                        <a:moveTo>
                          <a:pt x="140" y="94"/>
                        </a:moveTo>
                        <a:lnTo>
                          <a:pt x="140" y="96"/>
                        </a:lnTo>
                        <a:lnTo>
                          <a:pt x="146" y="97"/>
                        </a:lnTo>
                        <a:lnTo>
                          <a:pt x="146" y="96"/>
                        </a:lnTo>
                        <a:lnTo>
                          <a:pt x="144" y="94"/>
                        </a:lnTo>
                        <a:lnTo>
                          <a:pt x="140" y="94"/>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90" name="Freeform 111">
                    <a:extLst>
                      <a:ext uri="{FF2B5EF4-FFF2-40B4-BE49-F238E27FC236}">
                        <a16:creationId xmlns:a16="http://schemas.microsoft.com/office/drawing/2014/main" id="{E0A15927-CDD1-4674-A114-221564232DB9}"/>
                      </a:ext>
                    </a:extLst>
                  </p:cNvPr>
                  <p:cNvSpPr>
                    <a:spLocks/>
                  </p:cNvSpPr>
                  <p:nvPr/>
                </p:nvSpPr>
                <p:spPr bwMode="gray">
                  <a:xfrm>
                    <a:off x="245081" y="1163"/>
                    <a:ext cx="112" cy="103"/>
                  </a:xfrm>
                  <a:custGeom>
                    <a:avLst/>
                    <a:gdLst>
                      <a:gd name="T0" fmla="*/ 60 w 112"/>
                      <a:gd name="T1" fmla="*/ 0 h 103"/>
                      <a:gd name="T2" fmla="*/ 58 w 112"/>
                      <a:gd name="T3" fmla="*/ 3 h 103"/>
                      <a:gd name="T4" fmla="*/ 58 w 112"/>
                      <a:gd name="T5" fmla="*/ 5 h 103"/>
                      <a:gd name="T6" fmla="*/ 52 w 112"/>
                      <a:gd name="T7" fmla="*/ 5 h 103"/>
                      <a:gd name="T8" fmla="*/ 48 w 112"/>
                      <a:gd name="T9" fmla="*/ 7 h 103"/>
                      <a:gd name="T10" fmla="*/ 46 w 112"/>
                      <a:gd name="T11" fmla="*/ 13 h 103"/>
                      <a:gd name="T12" fmla="*/ 44 w 112"/>
                      <a:gd name="T13" fmla="*/ 19 h 103"/>
                      <a:gd name="T14" fmla="*/ 39 w 112"/>
                      <a:gd name="T15" fmla="*/ 23 h 103"/>
                      <a:gd name="T16" fmla="*/ 35 w 112"/>
                      <a:gd name="T17" fmla="*/ 26 h 103"/>
                      <a:gd name="T18" fmla="*/ 29 w 112"/>
                      <a:gd name="T19" fmla="*/ 40 h 103"/>
                      <a:gd name="T20" fmla="*/ 25 w 112"/>
                      <a:gd name="T21" fmla="*/ 55 h 103"/>
                      <a:gd name="T22" fmla="*/ 20 w 112"/>
                      <a:gd name="T23" fmla="*/ 59 h 103"/>
                      <a:gd name="T24" fmla="*/ 16 w 112"/>
                      <a:gd name="T25" fmla="*/ 65 h 103"/>
                      <a:gd name="T26" fmla="*/ 12 w 112"/>
                      <a:gd name="T27" fmla="*/ 76 h 103"/>
                      <a:gd name="T28" fmla="*/ 8 w 112"/>
                      <a:gd name="T29" fmla="*/ 88 h 103"/>
                      <a:gd name="T30" fmla="*/ 4 w 112"/>
                      <a:gd name="T31" fmla="*/ 90 h 103"/>
                      <a:gd name="T32" fmla="*/ 2 w 112"/>
                      <a:gd name="T33" fmla="*/ 92 h 103"/>
                      <a:gd name="T34" fmla="*/ 0 w 112"/>
                      <a:gd name="T35" fmla="*/ 99 h 103"/>
                      <a:gd name="T36" fmla="*/ 0 w 112"/>
                      <a:gd name="T37" fmla="*/ 103 h 103"/>
                      <a:gd name="T38" fmla="*/ 4 w 112"/>
                      <a:gd name="T39" fmla="*/ 101 h 103"/>
                      <a:gd name="T40" fmla="*/ 4 w 112"/>
                      <a:gd name="T41" fmla="*/ 101 h 103"/>
                      <a:gd name="T42" fmla="*/ 50 w 112"/>
                      <a:gd name="T43" fmla="*/ 99 h 103"/>
                      <a:gd name="T44" fmla="*/ 50 w 112"/>
                      <a:gd name="T45" fmla="*/ 92 h 103"/>
                      <a:gd name="T46" fmla="*/ 50 w 112"/>
                      <a:gd name="T47" fmla="*/ 74 h 103"/>
                      <a:gd name="T48" fmla="*/ 50 w 112"/>
                      <a:gd name="T49" fmla="*/ 72 h 103"/>
                      <a:gd name="T50" fmla="*/ 52 w 112"/>
                      <a:gd name="T51" fmla="*/ 69 h 103"/>
                      <a:gd name="T52" fmla="*/ 54 w 112"/>
                      <a:gd name="T53" fmla="*/ 69 h 103"/>
                      <a:gd name="T54" fmla="*/ 58 w 112"/>
                      <a:gd name="T55" fmla="*/ 67 h 103"/>
                      <a:gd name="T56" fmla="*/ 62 w 112"/>
                      <a:gd name="T57" fmla="*/ 67 h 103"/>
                      <a:gd name="T58" fmla="*/ 64 w 112"/>
                      <a:gd name="T59" fmla="*/ 67 h 103"/>
                      <a:gd name="T60" fmla="*/ 66 w 112"/>
                      <a:gd name="T61" fmla="*/ 32 h 103"/>
                      <a:gd name="T62" fmla="*/ 112 w 112"/>
                      <a:gd name="T63" fmla="*/ 32 h 103"/>
                      <a:gd name="T64" fmla="*/ 112 w 112"/>
                      <a:gd name="T65" fmla="*/ 9 h 103"/>
                      <a:gd name="T66" fmla="*/ 112 w 112"/>
                      <a:gd name="T67" fmla="*/ 0 h 103"/>
                      <a:gd name="T68" fmla="*/ 60 w 112"/>
                      <a:gd name="T69" fmla="*/ 0 h 1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2"/>
                      <a:gd name="T106" fmla="*/ 0 h 103"/>
                      <a:gd name="T107" fmla="*/ 112 w 112"/>
                      <a:gd name="T108" fmla="*/ 103 h 10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2" h="103">
                        <a:moveTo>
                          <a:pt x="60" y="0"/>
                        </a:moveTo>
                        <a:lnTo>
                          <a:pt x="58" y="3"/>
                        </a:lnTo>
                        <a:lnTo>
                          <a:pt x="58" y="5"/>
                        </a:lnTo>
                        <a:lnTo>
                          <a:pt x="52" y="5"/>
                        </a:lnTo>
                        <a:lnTo>
                          <a:pt x="48" y="7"/>
                        </a:lnTo>
                        <a:lnTo>
                          <a:pt x="46" y="13"/>
                        </a:lnTo>
                        <a:lnTo>
                          <a:pt x="44" y="19"/>
                        </a:lnTo>
                        <a:lnTo>
                          <a:pt x="39" y="23"/>
                        </a:lnTo>
                        <a:lnTo>
                          <a:pt x="35" y="26"/>
                        </a:lnTo>
                        <a:lnTo>
                          <a:pt x="29" y="40"/>
                        </a:lnTo>
                        <a:lnTo>
                          <a:pt x="25" y="55"/>
                        </a:lnTo>
                        <a:lnTo>
                          <a:pt x="20" y="59"/>
                        </a:lnTo>
                        <a:lnTo>
                          <a:pt x="16" y="65"/>
                        </a:lnTo>
                        <a:lnTo>
                          <a:pt x="12" y="76"/>
                        </a:lnTo>
                        <a:lnTo>
                          <a:pt x="8" y="88"/>
                        </a:lnTo>
                        <a:lnTo>
                          <a:pt x="4" y="90"/>
                        </a:lnTo>
                        <a:lnTo>
                          <a:pt x="2" y="92"/>
                        </a:lnTo>
                        <a:lnTo>
                          <a:pt x="0" y="99"/>
                        </a:lnTo>
                        <a:lnTo>
                          <a:pt x="0" y="103"/>
                        </a:lnTo>
                        <a:lnTo>
                          <a:pt x="4" y="101"/>
                        </a:lnTo>
                        <a:lnTo>
                          <a:pt x="50" y="99"/>
                        </a:lnTo>
                        <a:lnTo>
                          <a:pt x="50" y="92"/>
                        </a:lnTo>
                        <a:lnTo>
                          <a:pt x="50" y="74"/>
                        </a:lnTo>
                        <a:lnTo>
                          <a:pt x="50" y="72"/>
                        </a:lnTo>
                        <a:lnTo>
                          <a:pt x="52" y="69"/>
                        </a:lnTo>
                        <a:lnTo>
                          <a:pt x="54" y="69"/>
                        </a:lnTo>
                        <a:lnTo>
                          <a:pt x="58" y="67"/>
                        </a:lnTo>
                        <a:lnTo>
                          <a:pt x="62" y="67"/>
                        </a:lnTo>
                        <a:lnTo>
                          <a:pt x="64" y="67"/>
                        </a:lnTo>
                        <a:lnTo>
                          <a:pt x="66" y="32"/>
                        </a:lnTo>
                        <a:lnTo>
                          <a:pt x="112" y="32"/>
                        </a:lnTo>
                        <a:lnTo>
                          <a:pt x="112" y="9"/>
                        </a:lnTo>
                        <a:lnTo>
                          <a:pt x="112" y="0"/>
                        </a:lnTo>
                        <a:lnTo>
                          <a:pt x="60"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91" name="Freeform 112">
                    <a:extLst>
                      <a:ext uri="{FF2B5EF4-FFF2-40B4-BE49-F238E27FC236}">
                        <a16:creationId xmlns:a16="http://schemas.microsoft.com/office/drawing/2014/main" id="{539E5647-F7BE-4EF8-8BDB-94747089AEC6}"/>
                      </a:ext>
                    </a:extLst>
                  </p:cNvPr>
                  <p:cNvSpPr>
                    <a:spLocks noEditPoints="1"/>
                  </p:cNvSpPr>
                  <p:nvPr/>
                </p:nvSpPr>
                <p:spPr bwMode="gray">
                  <a:xfrm>
                    <a:off x="246574" y="1241"/>
                    <a:ext cx="83" cy="225"/>
                  </a:xfrm>
                  <a:custGeom>
                    <a:avLst/>
                    <a:gdLst>
                      <a:gd name="T0" fmla="*/ 54 w 83"/>
                      <a:gd name="T1" fmla="*/ 21 h 225"/>
                      <a:gd name="T2" fmla="*/ 45 w 83"/>
                      <a:gd name="T3" fmla="*/ 12 h 225"/>
                      <a:gd name="T4" fmla="*/ 35 w 83"/>
                      <a:gd name="T5" fmla="*/ 2 h 225"/>
                      <a:gd name="T6" fmla="*/ 18 w 83"/>
                      <a:gd name="T7" fmla="*/ 4 h 225"/>
                      <a:gd name="T8" fmla="*/ 0 w 83"/>
                      <a:gd name="T9" fmla="*/ 6 h 225"/>
                      <a:gd name="T10" fmla="*/ 8 w 83"/>
                      <a:gd name="T11" fmla="*/ 17 h 225"/>
                      <a:gd name="T12" fmla="*/ 20 w 83"/>
                      <a:gd name="T13" fmla="*/ 19 h 225"/>
                      <a:gd name="T14" fmla="*/ 29 w 83"/>
                      <a:gd name="T15" fmla="*/ 33 h 225"/>
                      <a:gd name="T16" fmla="*/ 23 w 83"/>
                      <a:gd name="T17" fmla="*/ 48 h 225"/>
                      <a:gd name="T18" fmla="*/ 16 w 83"/>
                      <a:gd name="T19" fmla="*/ 58 h 225"/>
                      <a:gd name="T20" fmla="*/ 31 w 83"/>
                      <a:gd name="T21" fmla="*/ 79 h 225"/>
                      <a:gd name="T22" fmla="*/ 41 w 83"/>
                      <a:gd name="T23" fmla="*/ 92 h 225"/>
                      <a:gd name="T24" fmla="*/ 50 w 83"/>
                      <a:gd name="T25" fmla="*/ 108 h 225"/>
                      <a:gd name="T26" fmla="*/ 58 w 83"/>
                      <a:gd name="T27" fmla="*/ 125 h 225"/>
                      <a:gd name="T28" fmla="*/ 60 w 83"/>
                      <a:gd name="T29" fmla="*/ 142 h 225"/>
                      <a:gd name="T30" fmla="*/ 62 w 83"/>
                      <a:gd name="T31" fmla="*/ 159 h 225"/>
                      <a:gd name="T32" fmla="*/ 50 w 83"/>
                      <a:gd name="T33" fmla="*/ 181 h 225"/>
                      <a:gd name="T34" fmla="*/ 33 w 83"/>
                      <a:gd name="T35" fmla="*/ 188 h 225"/>
                      <a:gd name="T36" fmla="*/ 22 w 83"/>
                      <a:gd name="T37" fmla="*/ 194 h 225"/>
                      <a:gd name="T38" fmla="*/ 23 w 83"/>
                      <a:gd name="T39" fmla="*/ 200 h 225"/>
                      <a:gd name="T40" fmla="*/ 23 w 83"/>
                      <a:gd name="T41" fmla="*/ 217 h 225"/>
                      <a:gd name="T42" fmla="*/ 25 w 83"/>
                      <a:gd name="T43" fmla="*/ 225 h 225"/>
                      <a:gd name="T44" fmla="*/ 33 w 83"/>
                      <a:gd name="T45" fmla="*/ 217 h 225"/>
                      <a:gd name="T46" fmla="*/ 37 w 83"/>
                      <a:gd name="T47" fmla="*/ 213 h 225"/>
                      <a:gd name="T48" fmla="*/ 43 w 83"/>
                      <a:gd name="T49" fmla="*/ 211 h 225"/>
                      <a:gd name="T50" fmla="*/ 41 w 83"/>
                      <a:gd name="T51" fmla="*/ 204 h 225"/>
                      <a:gd name="T52" fmla="*/ 37 w 83"/>
                      <a:gd name="T53" fmla="*/ 198 h 225"/>
                      <a:gd name="T54" fmla="*/ 41 w 83"/>
                      <a:gd name="T55" fmla="*/ 200 h 225"/>
                      <a:gd name="T56" fmla="*/ 52 w 83"/>
                      <a:gd name="T57" fmla="*/ 198 h 225"/>
                      <a:gd name="T58" fmla="*/ 62 w 83"/>
                      <a:gd name="T59" fmla="*/ 194 h 225"/>
                      <a:gd name="T60" fmla="*/ 79 w 83"/>
                      <a:gd name="T61" fmla="*/ 179 h 225"/>
                      <a:gd name="T62" fmla="*/ 79 w 83"/>
                      <a:gd name="T63" fmla="*/ 138 h 225"/>
                      <a:gd name="T64" fmla="*/ 68 w 83"/>
                      <a:gd name="T65" fmla="*/ 117 h 225"/>
                      <a:gd name="T66" fmla="*/ 62 w 83"/>
                      <a:gd name="T67" fmla="*/ 104 h 225"/>
                      <a:gd name="T68" fmla="*/ 56 w 83"/>
                      <a:gd name="T69" fmla="*/ 92 h 225"/>
                      <a:gd name="T70" fmla="*/ 45 w 83"/>
                      <a:gd name="T71" fmla="*/ 85 h 225"/>
                      <a:gd name="T72" fmla="*/ 39 w 83"/>
                      <a:gd name="T73" fmla="*/ 77 h 225"/>
                      <a:gd name="T74" fmla="*/ 37 w 83"/>
                      <a:gd name="T75" fmla="*/ 58 h 225"/>
                      <a:gd name="T76" fmla="*/ 45 w 83"/>
                      <a:gd name="T77" fmla="*/ 48 h 225"/>
                      <a:gd name="T78" fmla="*/ 58 w 83"/>
                      <a:gd name="T79" fmla="*/ 29 h 225"/>
                      <a:gd name="T80" fmla="*/ 37 w 83"/>
                      <a:gd name="T81" fmla="*/ 204 h 225"/>
                      <a:gd name="T82" fmla="*/ 35 w 83"/>
                      <a:gd name="T83" fmla="*/ 204 h 225"/>
                      <a:gd name="T84" fmla="*/ 35 w 83"/>
                      <a:gd name="T85" fmla="*/ 202 h 225"/>
                      <a:gd name="T86" fmla="*/ 35 w 83"/>
                      <a:gd name="T87" fmla="*/ 200 h 225"/>
                      <a:gd name="T88" fmla="*/ 33 w 83"/>
                      <a:gd name="T89" fmla="*/ 194 h 225"/>
                      <a:gd name="T90" fmla="*/ 29 w 83"/>
                      <a:gd name="T91" fmla="*/ 192 h 2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225"/>
                      <a:gd name="T140" fmla="*/ 83 w 83"/>
                      <a:gd name="T141" fmla="*/ 225 h 2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225">
                        <a:moveTo>
                          <a:pt x="66" y="25"/>
                        </a:moveTo>
                        <a:lnTo>
                          <a:pt x="62" y="21"/>
                        </a:lnTo>
                        <a:lnTo>
                          <a:pt x="54" y="21"/>
                        </a:lnTo>
                        <a:lnTo>
                          <a:pt x="48" y="25"/>
                        </a:lnTo>
                        <a:lnTo>
                          <a:pt x="43" y="17"/>
                        </a:lnTo>
                        <a:lnTo>
                          <a:pt x="45" y="12"/>
                        </a:lnTo>
                        <a:lnTo>
                          <a:pt x="45" y="8"/>
                        </a:lnTo>
                        <a:lnTo>
                          <a:pt x="41" y="8"/>
                        </a:lnTo>
                        <a:lnTo>
                          <a:pt x="35" y="2"/>
                        </a:lnTo>
                        <a:lnTo>
                          <a:pt x="29" y="0"/>
                        </a:lnTo>
                        <a:lnTo>
                          <a:pt x="25" y="4"/>
                        </a:lnTo>
                        <a:lnTo>
                          <a:pt x="18" y="4"/>
                        </a:lnTo>
                        <a:lnTo>
                          <a:pt x="12" y="8"/>
                        </a:lnTo>
                        <a:lnTo>
                          <a:pt x="6" y="4"/>
                        </a:lnTo>
                        <a:lnTo>
                          <a:pt x="0" y="6"/>
                        </a:lnTo>
                        <a:lnTo>
                          <a:pt x="0" y="10"/>
                        </a:lnTo>
                        <a:lnTo>
                          <a:pt x="2" y="16"/>
                        </a:lnTo>
                        <a:lnTo>
                          <a:pt x="8" y="17"/>
                        </a:lnTo>
                        <a:lnTo>
                          <a:pt x="10" y="21"/>
                        </a:lnTo>
                        <a:lnTo>
                          <a:pt x="16" y="23"/>
                        </a:lnTo>
                        <a:lnTo>
                          <a:pt x="20" y="19"/>
                        </a:lnTo>
                        <a:lnTo>
                          <a:pt x="25" y="19"/>
                        </a:lnTo>
                        <a:lnTo>
                          <a:pt x="29" y="25"/>
                        </a:lnTo>
                        <a:lnTo>
                          <a:pt x="29" y="33"/>
                        </a:lnTo>
                        <a:lnTo>
                          <a:pt x="25" y="35"/>
                        </a:lnTo>
                        <a:lnTo>
                          <a:pt x="25" y="46"/>
                        </a:lnTo>
                        <a:lnTo>
                          <a:pt x="23" y="48"/>
                        </a:lnTo>
                        <a:lnTo>
                          <a:pt x="18" y="48"/>
                        </a:lnTo>
                        <a:lnTo>
                          <a:pt x="14" y="52"/>
                        </a:lnTo>
                        <a:lnTo>
                          <a:pt x="16" y="58"/>
                        </a:lnTo>
                        <a:lnTo>
                          <a:pt x="23" y="62"/>
                        </a:lnTo>
                        <a:lnTo>
                          <a:pt x="27" y="71"/>
                        </a:lnTo>
                        <a:lnTo>
                          <a:pt x="31" y="79"/>
                        </a:lnTo>
                        <a:lnTo>
                          <a:pt x="35" y="83"/>
                        </a:lnTo>
                        <a:lnTo>
                          <a:pt x="37" y="87"/>
                        </a:lnTo>
                        <a:lnTo>
                          <a:pt x="41" y="92"/>
                        </a:lnTo>
                        <a:lnTo>
                          <a:pt x="46" y="96"/>
                        </a:lnTo>
                        <a:lnTo>
                          <a:pt x="48" y="102"/>
                        </a:lnTo>
                        <a:lnTo>
                          <a:pt x="50" y="108"/>
                        </a:lnTo>
                        <a:lnTo>
                          <a:pt x="56" y="112"/>
                        </a:lnTo>
                        <a:lnTo>
                          <a:pt x="56" y="117"/>
                        </a:lnTo>
                        <a:lnTo>
                          <a:pt x="58" y="125"/>
                        </a:lnTo>
                        <a:lnTo>
                          <a:pt x="56" y="129"/>
                        </a:lnTo>
                        <a:lnTo>
                          <a:pt x="58" y="136"/>
                        </a:lnTo>
                        <a:lnTo>
                          <a:pt x="60" y="142"/>
                        </a:lnTo>
                        <a:lnTo>
                          <a:pt x="60" y="148"/>
                        </a:lnTo>
                        <a:lnTo>
                          <a:pt x="62" y="154"/>
                        </a:lnTo>
                        <a:lnTo>
                          <a:pt x="62" y="159"/>
                        </a:lnTo>
                        <a:lnTo>
                          <a:pt x="62" y="167"/>
                        </a:lnTo>
                        <a:lnTo>
                          <a:pt x="58" y="177"/>
                        </a:lnTo>
                        <a:lnTo>
                          <a:pt x="50" y="181"/>
                        </a:lnTo>
                        <a:lnTo>
                          <a:pt x="45" y="184"/>
                        </a:lnTo>
                        <a:lnTo>
                          <a:pt x="43" y="190"/>
                        </a:lnTo>
                        <a:lnTo>
                          <a:pt x="33" y="188"/>
                        </a:lnTo>
                        <a:lnTo>
                          <a:pt x="29" y="188"/>
                        </a:lnTo>
                        <a:lnTo>
                          <a:pt x="25" y="190"/>
                        </a:lnTo>
                        <a:lnTo>
                          <a:pt x="22" y="194"/>
                        </a:lnTo>
                        <a:lnTo>
                          <a:pt x="20" y="198"/>
                        </a:lnTo>
                        <a:lnTo>
                          <a:pt x="22" y="200"/>
                        </a:lnTo>
                        <a:lnTo>
                          <a:pt x="23" y="200"/>
                        </a:lnTo>
                        <a:lnTo>
                          <a:pt x="23" y="207"/>
                        </a:lnTo>
                        <a:lnTo>
                          <a:pt x="22" y="213"/>
                        </a:lnTo>
                        <a:lnTo>
                          <a:pt x="23" y="217"/>
                        </a:lnTo>
                        <a:lnTo>
                          <a:pt x="27" y="221"/>
                        </a:lnTo>
                        <a:lnTo>
                          <a:pt x="27" y="223"/>
                        </a:lnTo>
                        <a:lnTo>
                          <a:pt x="25" y="225"/>
                        </a:lnTo>
                        <a:lnTo>
                          <a:pt x="29" y="223"/>
                        </a:lnTo>
                        <a:lnTo>
                          <a:pt x="33" y="221"/>
                        </a:lnTo>
                        <a:lnTo>
                          <a:pt x="33" y="217"/>
                        </a:lnTo>
                        <a:lnTo>
                          <a:pt x="37" y="217"/>
                        </a:lnTo>
                        <a:lnTo>
                          <a:pt x="39" y="217"/>
                        </a:lnTo>
                        <a:lnTo>
                          <a:pt x="37" y="213"/>
                        </a:lnTo>
                        <a:lnTo>
                          <a:pt x="37" y="207"/>
                        </a:lnTo>
                        <a:lnTo>
                          <a:pt x="39" y="209"/>
                        </a:lnTo>
                        <a:lnTo>
                          <a:pt x="43" y="211"/>
                        </a:lnTo>
                        <a:lnTo>
                          <a:pt x="43" y="209"/>
                        </a:lnTo>
                        <a:lnTo>
                          <a:pt x="45" y="206"/>
                        </a:lnTo>
                        <a:lnTo>
                          <a:pt x="41" y="204"/>
                        </a:lnTo>
                        <a:lnTo>
                          <a:pt x="39" y="202"/>
                        </a:lnTo>
                        <a:lnTo>
                          <a:pt x="37" y="198"/>
                        </a:lnTo>
                        <a:lnTo>
                          <a:pt x="37" y="196"/>
                        </a:lnTo>
                        <a:lnTo>
                          <a:pt x="41" y="198"/>
                        </a:lnTo>
                        <a:lnTo>
                          <a:pt x="41" y="200"/>
                        </a:lnTo>
                        <a:lnTo>
                          <a:pt x="48" y="200"/>
                        </a:lnTo>
                        <a:lnTo>
                          <a:pt x="54" y="200"/>
                        </a:lnTo>
                        <a:lnTo>
                          <a:pt x="52" y="198"/>
                        </a:lnTo>
                        <a:lnTo>
                          <a:pt x="52" y="196"/>
                        </a:lnTo>
                        <a:lnTo>
                          <a:pt x="56" y="196"/>
                        </a:lnTo>
                        <a:lnTo>
                          <a:pt x="62" y="194"/>
                        </a:lnTo>
                        <a:lnTo>
                          <a:pt x="70" y="188"/>
                        </a:lnTo>
                        <a:lnTo>
                          <a:pt x="75" y="184"/>
                        </a:lnTo>
                        <a:lnTo>
                          <a:pt x="79" y="179"/>
                        </a:lnTo>
                        <a:lnTo>
                          <a:pt x="81" y="171"/>
                        </a:lnTo>
                        <a:lnTo>
                          <a:pt x="83" y="158"/>
                        </a:lnTo>
                        <a:lnTo>
                          <a:pt x="79" y="138"/>
                        </a:lnTo>
                        <a:lnTo>
                          <a:pt x="75" y="123"/>
                        </a:lnTo>
                        <a:lnTo>
                          <a:pt x="71" y="121"/>
                        </a:lnTo>
                        <a:lnTo>
                          <a:pt x="68" y="117"/>
                        </a:lnTo>
                        <a:lnTo>
                          <a:pt x="68" y="113"/>
                        </a:lnTo>
                        <a:lnTo>
                          <a:pt x="68" y="110"/>
                        </a:lnTo>
                        <a:lnTo>
                          <a:pt x="62" y="104"/>
                        </a:lnTo>
                        <a:lnTo>
                          <a:pt x="56" y="98"/>
                        </a:lnTo>
                        <a:lnTo>
                          <a:pt x="56" y="94"/>
                        </a:lnTo>
                        <a:lnTo>
                          <a:pt x="56" y="92"/>
                        </a:lnTo>
                        <a:lnTo>
                          <a:pt x="52" y="90"/>
                        </a:lnTo>
                        <a:lnTo>
                          <a:pt x="46" y="88"/>
                        </a:lnTo>
                        <a:lnTo>
                          <a:pt x="45" y="85"/>
                        </a:lnTo>
                        <a:lnTo>
                          <a:pt x="45" y="81"/>
                        </a:lnTo>
                        <a:lnTo>
                          <a:pt x="43" y="79"/>
                        </a:lnTo>
                        <a:lnTo>
                          <a:pt x="39" y="77"/>
                        </a:lnTo>
                        <a:lnTo>
                          <a:pt x="37" y="71"/>
                        </a:lnTo>
                        <a:lnTo>
                          <a:pt x="35" y="64"/>
                        </a:lnTo>
                        <a:lnTo>
                          <a:pt x="37" y="58"/>
                        </a:lnTo>
                        <a:lnTo>
                          <a:pt x="39" y="50"/>
                        </a:lnTo>
                        <a:lnTo>
                          <a:pt x="41" y="48"/>
                        </a:lnTo>
                        <a:lnTo>
                          <a:pt x="45" y="48"/>
                        </a:lnTo>
                        <a:lnTo>
                          <a:pt x="48" y="42"/>
                        </a:lnTo>
                        <a:lnTo>
                          <a:pt x="52" y="35"/>
                        </a:lnTo>
                        <a:lnTo>
                          <a:pt x="58" y="29"/>
                        </a:lnTo>
                        <a:lnTo>
                          <a:pt x="66" y="25"/>
                        </a:lnTo>
                        <a:close/>
                        <a:moveTo>
                          <a:pt x="37" y="204"/>
                        </a:moveTo>
                        <a:lnTo>
                          <a:pt x="37" y="206"/>
                        </a:lnTo>
                        <a:lnTo>
                          <a:pt x="35" y="207"/>
                        </a:lnTo>
                        <a:lnTo>
                          <a:pt x="35" y="204"/>
                        </a:lnTo>
                        <a:lnTo>
                          <a:pt x="37" y="204"/>
                        </a:lnTo>
                        <a:close/>
                        <a:moveTo>
                          <a:pt x="35" y="200"/>
                        </a:moveTo>
                        <a:lnTo>
                          <a:pt x="35" y="202"/>
                        </a:lnTo>
                        <a:lnTo>
                          <a:pt x="33" y="204"/>
                        </a:lnTo>
                        <a:lnTo>
                          <a:pt x="33" y="200"/>
                        </a:lnTo>
                        <a:lnTo>
                          <a:pt x="35" y="200"/>
                        </a:lnTo>
                        <a:close/>
                        <a:moveTo>
                          <a:pt x="31" y="192"/>
                        </a:moveTo>
                        <a:lnTo>
                          <a:pt x="33" y="192"/>
                        </a:lnTo>
                        <a:lnTo>
                          <a:pt x="33" y="194"/>
                        </a:lnTo>
                        <a:lnTo>
                          <a:pt x="31" y="196"/>
                        </a:lnTo>
                        <a:lnTo>
                          <a:pt x="29" y="196"/>
                        </a:lnTo>
                        <a:lnTo>
                          <a:pt x="29" y="192"/>
                        </a:lnTo>
                        <a:lnTo>
                          <a:pt x="31" y="192"/>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92" name="Freeform 113">
                    <a:extLst>
                      <a:ext uri="{FF2B5EF4-FFF2-40B4-BE49-F238E27FC236}">
                        <a16:creationId xmlns:a16="http://schemas.microsoft.com/office/drawing/2014/main" id="{411065F8-8B63-4317-811D-B1649263DA95}"/>
                      </a:ext>
                    </a:extLst>
                  </p:cNvPr>
                  <p:cNvSpPr>
                    <a:spLocks/>
                  </p:cNvSpPr>
                  <p:nvPr/>
                </p:nvSpPr>
                <p:spPr bwMode="gray">
                  <a:xfrm>
                    <a:off x="244375" y="1416"/>
                    <a:ext cx="169" cy="176"/>
                  </a:xfrm>
                  <a:custGeom>
                    <a:avLst/>
                    <a:gdLst>
                      <a:gd name="T0" fmla="*/ 142 w 169"/>
                      <a:gd name="T1" fmla="*/ 52 h 176"/>
                      <a:gd name="T2" fmla="*/ 148 w 169"/>
                      <a:gd name="T3" fmla="*/ 46 h 176"/>
                      <a:gd name="T4" fmla="*/ 159 w 169"/>
                      <a:gd name="T5" fmla="*/ 34 h 176"/>
                      <a:gd name="T6" fmla="*/ 152 w 169"/>
                      <a:gd name="T7" fmla="*/ 32 h 176"/>
                      <a:gd name="T8" fmla="*/ 140 w 169"/>
                      <a:gd name="T9" fmla="*/ 31 h 176"/>
                      <a:gd name="T10" fmla="*/ 140 w 169"/>
                      <a:gd name="T11" fmla="*/ 19 h 176"/>
                      <a:gd name="T12" fmla="*/ 125 w 169"/>
                      <a:gd name="T13" fmla="*/ 19 h 176"/>
                      <a:gd name="T14" fmla="*/ 117 w 169"/>
                      <a:gd name="T15" fmla="*/ 23 h 176"/>
                      <a:gd name="T16" fmla="*/ 94 w 169"/>
                      <a:gd name="T17" fmla="*/ 19 h 176"/>
                      <a:gd name="T18" fmla="*/ 63 w 169"/>
                      <a:gd name="T19" fmla="*/ 13 h 176"/>
                      <a:gd name="T20" fmla="*/ 46 w 169"/>
                      <a:gd name="T21" fmla="*/ 8 h 176"/>
                      <a:gd name="T22" fmla="*/ 40 w 169"/>
                      <a:gd name="T23" fmla="*/ 0 h 176"/>
                      <a:gd name="T24" fmla="*/ 46 w 169"/>
                      <a:gd name="T25" fmla="*/ 11 h 176"/>
                      <a:gd name="T26" fmla="*/ 27 w 169"/>
                      <a:gd name="T27" fmla="*/ 27 h 176"/>
                      <a:gd name="T28" fmla="*/ 35 w 169"/>
                      <a:gd name="T29" fmla="*/ 40 h 176"/>
                      <a:gd name="T30" fmla="*/ 23 w 169"/>
                      <a:gd name="T31" fmla="*/ 44 h 176"/>
                      <a:gd name="T32" fmla="*/ 19 w 169"/>
                      <a:gd name="T33" fmla="*/ 27 h 176"/>
                      <a:gd name="T34" fmla="*/ 25 w 169"/>
                      <a:gd name="T35" fmla="*/ 19 h 176"/>
                      <a:gd name="T36" fmla="*/ 19 w 169"/>
                      <a:gd name="T37" fmla="*/ 15 h 176"/>
                      <a:gd name="T38" fmla="*/ 23 w 169"/>
                      <a:gd name="T39" fmla="*/ 8 h 176"/>
                      <a:gd name="T40" fmla="*/ 21 w 169"/>
                      <a:gd name="T41" fmla="*/ 2 h 176"/>
                      <a:gd name="T42" fmla="*/ 2 w 169"/>
                      <a:gd name="T43" fmla="*/ 25 h 176"/>
                      <a:gd name="T44" fmla="*/ 0 w 169"/>
                      <a:gd name="T45" fmla="*/ 44 h 176"/>
                      <a:gd name="T46" fmla="*/ 12 w 169"/>
                      <a:gd name="T47" fmla="*/ 59 h 176"/>
                      <a:gd name="T48" fmla="*/ 14 w 169"/>
                      <a:gd name="T49" fmla="*/ 71 h 176"/>
                      <a:gd name="T50" fmla="*/ 29 w 169"/>
                      <a:gd name="T51" fmla="*/ 80 h 176"/>
                      <a:gd name="T52" fmla="*/ 48 w 169"/>
                      <a:gd name="T53" fmla="*/ 90 h 176"/>
                      <a:gd name="T54" fmla="*/ 65 w 169"/>
                      <a:gd name="T55" fmla="*/ 94 h 176"/>
                      <a:gd name="T56" fmla="*/ 63 w 169"/>
                      <a:gd name="T57" fmla="*/ 109 h 176"/>
                      <a:gd name="T58" fmla="*/ 77 w 169"/>
                      <a:gd name="T59" fmla="*/ 127 h 176"/>
                      <a:gd name="T60" fmla="*/ 86 w 169"/>
                      <a:gd name="T61" fmla="*/ 144 h 176"/>
                      <a:gd name="T62" fmla="*/ 83 w 169"/>
                      <a:gd name="T63" fmla="*/ 155 h 176"/>
                      <a:gd name="T64" fmla="*/ 86 w 169"/>
                      <a:gd name="T65" fmla="*/ 159 h 176"/>
                      <a:gd name="T66" fmla="*/ 94 w 169"/>
                      <a:gd name="T67" fmla="*/ 176 h 176"/>
                      <a:gd name="T68" fmla="*/ 109 w 169"/>
                      <a:gd name="T69" fmla="*/ 165 h 176"/>
                      <a:gd name="T70" fmla="*/ 123 w 169"/>
                      <a:gd name="T71" fmla="*/ 155 h 176"/>
                      <a:gd name="T72" fmla="*/ 123 w 169"/>
                      <a:gd name="T73" fmla="*/ 150 h 176"/>
                      <a:gd name="T74" fmla="*/ 109 w 169"/>
                      <a:gd name="T75" fmla="*/ 146 h 176"/>
                      <a:gd name="T76" fmla="*/ 108 w 169"/>
                      <a:gd name="T77" fmla="*/ 128 h 176"/>
                      <a:gd name="T78" fmla="*/ 102 w 169"/>
                      <a:gd name="T79" fmla="*/ 119 h 176"/>
                      <a:gd name="T80" fmla="*/ 115 w 169"/>
                      <a:gd name="T81" fmla="*/ 123 h 176"/>
                      <a:gd name="T82" fmla="*/ 131 w 169"/>
                      <a:gd name="T83" fmla="*/ 127 h 176"/>
                      <a:gd name="T84" fmla="*/ 133 w 169"/>
                      <a:gd name="T85" fmla="*/ 121 h 176"/>
                      <a:gd name="T86" fmla="*/ 146 w 169"/>
                      <a:gd name="T87" fmla="*/ 119 h 176"/>
                      <a:gd name="T88" fmla="*/ 157 w 169"/>
                      <a:gd name="T89" fmla="*/ 111 h 176"/>
                      <a:gd name="T90" fmla="*/ 152 w 169"/>
                      <a:gd name="T91" fmla="*/ 84 h 176"/>
                      <a:gd name="T92" fmla="*/ 163 w 169"/>
                      <a:gd name="T93" fmla="*/ 75 h 176"/>
                      <a:gd name="T94" fmla="*/ 156 w 169"/>
                      <a:gd name="T95" fmla="*/ 65 h 176"/>
                      <a:gd name="T96" fmla="*/ 165 w 169"/>
                      <a:gd name="T97" fmla="*/ 57 h 1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9"/>
                      <a:gd name="T148" fmla="*/ 0 h 176"/>
                      <a:gd name="T149" fmla="*/ 169 w 169"/>
                      <a:gd name="T150" fmla="*/ 176 h 1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9" h="176">
                        <a:moveTo>
                          <a:pt x="169" y="50"/>
                        </a:moveTo>
                        <a:lnTo>
                          <a:pt x="157" y="48"/>
                        </a:lnTo>
                        <a:lnTo>
                          <a:pt x="146" y="50"/>
                        </a:lnTo>
                        <a:lnTo>
                          <a:pt x="142" y="52"/>
                        </a:lnTo>
                        <a:lnTo>
                          <a:pt x="140" y="52"/>
                        </a:lnTo>
                        <a:lnTo>
                          <a:pt x="140" y="50"/>
                        </a:lnTo>
                        <a:lnTo>
                          <a:pt x="142" y="46"/>
                        </a:lnTo>
                        <a:lnTo>
                          <a:pt x="148" y="46"/>
                        </a:lnTo>
                        <a:lnTo>
                          <a:pt x="156" y="46"/>
                        </a:lnTo>
                        <a:lnTo>
                          <a:pt x="156" y="40"/>
                        </a:lnTo>
                        <a:lnTo>
                          <a:pt x="157" y="34"/>
                        </a:lnTo>
                        <a:lnTo>
                          <a:pt x="159" y="34"/>
                        </a:lnTo>
                        <a:lnTo>
                          <a:pt x="157" y="32"/>
                        </a:lnTo>
                        <a:lnTo>
                          <a:pt x="156" y="31"/>
                        </a:lnTo>
                        <a:lnTo>
                          <a:pt x="152" y="32"/>
                        </a:lnTo>
                        <a:lnTo>
                          <a:pt x="148" y="32"/>
                        </a:lnTo>
                        <a:lnTo>
                          <a:pt x="148" y="29"/>
                        </a:lnTo>
                        <a:lnTo>
                          <a:pt x="144" y="31"/>
                        </a:lnTo>
                        <a:lnTo>
                          <a:pt x="140" y="31"/>
                        </a:lnTo>
                        <a:lnTo>
                          <a:pt x="140" y="27"/>
                        </a:lnTo>
                        <a:lnTo>
                          <a:pt x="136" y="25"/>
                        </a:lnTo>
                        <a:lnTo>
                          <a:pt x="136" y="21"/>
                        </a:lnTo>
                        <a:lnTo>
                          <a:pt x="140" y="19"/>
                        </a:lnTo>
                        <a:lnTo>
                          <a:pt x="144" y="17"/>
                        </a:lnTo>
                        <a:lnTo>
                          <a:pt x="133" y="17"/>
                        </a:lnTo>
                        <a:lnTo>
                          <a:pt x="123" y="17"/>
                        </a:lnTo>
                        <a:lnTo>
                          <a:pt x="125" y="19"/>
                        </a:lnTo>
                        <a:lnTo>
                          <a:pt x="127" y="21"/>
                        </a:lnTo>
                        <a:lnTo>
                          <a:pt x="121" y="19"/>
                        </a:lnTo>
                        <a:lnTo>
                          <a:pt x="119" y="19"/>
                        </a:lnTo>
                        <a:lnTo>
                          <a:pt x="117" y="23"/>
                        </a:lnTo>
                        <a:lnTo>
                          <a:pt x="115" y="25"/>
                        </a:lnTo>
                        <a:lnTo>
                          <a:pt x="104" y="25"/>
                        </a:lnTo>
                        <a:lnTo>
                          <a:pt x="94" y="23"/>
                        </a:lnTo>
                        <a:lnTo>
                          <a:pt x="94" y="19"/>
                        </a:lnTo>
                        <a:lnTo>
                          <a:pt x="79" y="21"/>
                        </a:lnTo>
                        <a:lnTo>
                          <a:pt x="67" y="25"/>
                        </a:lnTo>
                        <a:lnTo>
                          <a:pt x="65" y="19"/>
                        </a:lnTo>
                        <a:lnTo>
                          <a:pt x="63" y="13"/>
                        </a:lnTo>
                        <a:lnTo>
                          <a:pt x="60" y="9"/>
                        </a:lnTo>
                        <a:lnTo>
                          <a:pt x="54" y="8"/>
                        </a:lnTo>
                        <a:lnTo>
                          <a:pt x="50" y="8"/>
                        </a:lnTo>
                        <a:lnTo>
                          <a:pt x="46" y="8"/>
                        </a:lnTo>
                        <a:lnTo>
                          <a:pt x="46" y="6"/>
                        </a:lnTo>
                        <a:lnTo>
                          <a:pt x="46" y="2"/>
                        </a:lnTo>
                        <a:lnTo>
                          <a:pt x="42" y="2"/>
                        </a:lnTo>
                        <a:lnTo>
                          <a:pt x="40" y="0"/>
                        </a:lnTo>
                        <a:lnTo>
                          <a:pt x="40" y="4"/>
                        </a:lnTo>
                        <a:lnTo>
                          <a:pt x="40" y="6"/>
                        </a:lnTo>
                        <a:lnTo>
                          <a:pt x="44" y="8"/>
                        </a:lnTo>
                        <a:lnTo>
                          <a:pt x="46" y="11"/>
                        </a:lnTo>
                        <a:lnTo>
                          <a:pt x="37" y="13"/>
                        </a:lnTo>
                        <a:lnTo>
                          <a:pt x="27" y="15"/>
                        </a:lnTo>
                        <a:lnTo>
                          <a:pt x="27" y="21"/>
                        </a:lnTo>
                        <a:lnTo>
                          <a:pt x="27" y="27"/>
                        </a:lnTo>
                        <a:lnTo>
                          <a:pt x="29" y="29"/>
                        </a:lnTo>
                        <a:lnTo>
                          <a:pt x="33" y="34"/>
                        </a:lnTo>
                        <a:lnTo>
                          <a:pt x="35" y="38"/>
                        </a:lnTo>
                        <a:lnTo>
                          <a:pt x="35" y="40"/>
                        </a:lnTo>
                        <a:lnTo>
                          <a:pt x="33" y="42"/>
                        </a:lnTo>
                        <a:lnTo>
                          <a:pt x="31" y="44"/>
                        </a:lnTo>
                        <a:lnTo>
                          <a:pt x="27" y="44"/>
                        </a:lnTo>
                        <a:lnTo>
                          <a:pt x="23" y="44"/>
                        </a:lnTo>
                        <a:lnTo>
                          <a:pt x="21" y="42"/>
                        </a:lnTo>
                        <a:lnTo>
                          <a:pt x="21" y="40"/>
                        </a:lnTo>
                        <a:lnTo>
                          <a:pt x="19" y="34"/>
                        </a:lnTo>
                        <a:lnTo>
                          <a:pt x="19" y="27"/>
                        </a:lnTo>
                        <a:lnTo>
                          <a:pt x="21" y="27"/>
                        </a:lnTo>
                        <a:lnTo>
                          <a:pt x="25" y="25"/>
                        </a:lnTo>
                        <a:lnTo>
                          <a:pt x="25" y="23"/>
                        </a:lnTo>
                        <a:lnTo>
                          <a:pt x="25" y="19"/>
                        </a:lnTo>
                        <a:lnTo>
                          <a:pt x="21" y="19"/>
                        </a:lnTo>
                        <a:lnTo>
                          <a:pt x="21" y="17"/>
                        </a:lnTo>
                        <a:lnTo>
                          <a:pt x="23" y="15"/>
                        </a:lnTo>
                        <a:lnTo>
                          <a:pt x="19" y="15"/>
                        </a:lnTo>
                        <a:lnTo>
                          <a:pt x="17" y="13"/>
                        </a:lnTo>
                        <a:lnTo>
                          <a:pt x="17" y="11"/>
                        </a:lnTo>
                        <a:lnTo>
                          <a:pt x="23" y="8"/>
                        </a:lnTo>
                        <a:lnTo>
                          <a:pt x="29" y="4"/>
                        </a:lnTo>
                        <a:lnTo>
                          <a:pt x="27" y="2"/>
                        </a:lnTo>
                        <a:lnTo>
                          <a:pt x="25" y="0"/>
                        </a:lnTo>
                        <a:lnTo>
                          <a:pt x="21" y="2"/>
                        </a:lnTo>
                        <a:lnTo>
                          <a:pt x="19" y="4"/>
                        </a:lnTo>
                        <a:lnTo>
                          <a:pt x="12" y="9"/>
                        </a:lnTo>
                        <a:lnTo>
                          <a:pt x="8" y="23"/>
                        </a:lnTo>
                        <a:lnTo>
                          <a:pt x="2" y="25"/>
                        </a:lnTo>
                        <a:lnTo>
                          <a:pt x="2" y="27"/>
                        </a:lnTo>
                        <a:lnTo>
                          <a:pt x="2" y="32"/>
                        </a:lnTo>
                        <a:lnTo>
                          <a:pt x="2" y="38"/>
                        </a:lnTo>
                        <a:lnTo>
                          <a:pt x="0" y="44"/>
                        </a:lnTo>
                        <a:lnTo>
                          <a:pt x="0" y="48"/>
                        </a:lnTo>
                        <a:lnTo>
                          <a:pt x="2" y="48"/>
                        </a:lnTo>
                        <a:lnTo>
                          <a:pt x="6" y="48"/>
                        </a:lnTo>
                        <a:lnTo>
                          <a:pt x="12" y="59"/>
                        </a:lnTo>
                        <a:lnTo>
                          <a:pt x="10" y="59"/>
                        </a:lnTo>
                        <a:lnTo>
                          <a:pt x="10" y="63"/>
                        </a:lnTo>
                        <a:lnTo>
                          <a:pt x="12" y="67"/>
                        </a:lnTo>
                        <a:lnTo>
                          <a:pt x="14" y="71"/>
                        </a:lnTo>
                        <a:lnTo>
                          <a:pt x="15" y="77"/>
                        </a:lnTo>
                        <a:lnTo>
                          <a:pt x="17" y="79"/>
                        </a:lnTo>
                        <a:lnTo>
                          <a:pt x="25" y="80"/>
                        </a:lnTo>
                        <a:lnTo>
                          <a:pt x="29" y="80"/>
                        </a:lnTo>
                        <a:lnTo>
                          <a:pt x="37" y="80"/>
                        </a:lnTo>
                        <a:lnTo>
                          <a:pt x="40" y="80"/>
                        </a:lnTo>
                        <a:lnTo>
                          <a:pt x="44" y="82"/>
                        </a:lnTo>
                        <a:lnTo>
                          <a:pt x="48" y="90"/>
                        </a:lnTo>
                        <a:lnTo>
                          <a:pt x="50" y="94"/>
                        </a:lnTo>
                        <a:lnTo>
                          <a:pt x="54" y="94"/>
                        </a:lnTo>
                        <a:lnTo>
                          <a:pt x="60" y="92"/>
                        </a:lnTo>
                        <a:lnTo>
                          <a:pt x="65" y="94"/>
                        </a:lnTo>
                        <a:lnTo>
                          <a:pt x="67" y="94"/>
                        </a:lnTo>
                        <a:lnTo>
                          <a:pt x="67" y="102"/>
                        </a:lnTo>
                        <a:lnTo>
                          <a:pt x="65" y="103"/>
                        </a:lnTo>
                        <a:lnTo>
                          <a:pt x="63" y="109"/>
                        </a:lnTo>
                        <a:lnTo>
                          <a:pt x="67" y="115"/>
                        </a:lnTo>
                        <a:lnTo>
                          <a:pt x="71" y="119"/>
                        </a:lnTo>
                        <a:lnTo>
                          <a:pt x="73" y="123"/>
                        </a:lnTo>
                        <a:lnTo>
                          <a:pt x="77" y="127"/>
                        </a:lnTo>
                        <a:lnTo>
                          <a:pt x="85" y="130"/>
                        </a:lnTo>
                        <a:lnTo>
                          <a:pt x="90" y="134"/>
                        </a:lnTo>
                        <a:lnTo>
                          <a:pt x="88" y="138"/>
                        </a:lnTo>
                        <a:lnTo>
                          <a:pt x="86" y="144"/>
                        </a:lnTo>
                        <a:lnTo>
                          <a:pt x="83" y="148"/>
                        </a:lnTo>
                        <a:lnTo>
                          <a:pt x="81" y="150"/>
                        </a:lnTo>
                        <a:lnTo>
                          <a:pt x="81" y="153"/>
                        </a:lnTo>
                        <a:lnTo>
                          <a:pt x="83" y="155"/>
                        </a:lnTo>
                        <a:lnTo>
                          <a:pt x="85" y="153"/>
                        </a:lnTo>
                        <a:lnTo>
                          <a:pt x="85" y="155"/>
                        </a:lnTo>
                        <a:lnTo>
                          <a:pt x="86" y="155"/>
                        </a:lnTo>
                        <a:lnTo>
                          <a:pt x="86" y="159"/>
                        </a:lnTo>
                        <a:lnTo>
                          <a:pt x="88" y="163"/>
                        </a:lnTo>
                        <a:lnTo>
                          <a:pt x="88" y="171"/>
                        </a:lnTo>
                        <a:lnTo>
                          <a:pt x="94" y="176"/>
                        </a:lnTo>
                        <a:lnTo>
                          <a:pt x="98" y="174"/>
                        </a:lnTo>
                        <a:lnTo>
                          <a:pt x="102" y="173"/>
                        </a:lnTo>
                        <a:lnTo>
                          <a:pt x="106" y="169"/>
                        </a:lnTo>
                        <a:lnTo>
                          <a:pt x="109" y="165"/>
                        </a:lnTo>
                        <a:lnTo>
                          <a:pt x="113" y="165"/>
                        </a:lnTo>
                        <a:lnTo>
                          <a:pt x="115" y="163"/>
                        </a:lnTo>
                        <a:lnTo>
                          <a:pt x="119" y="159"/>
                        </a:lnTo>
                        <a:lnTo>
                          <a:pt x="123" y="155"/>
                        </a:lnTo>
                        <a:lnTo>
                          <a:pt x="127" y="153"/>
                        </a:lnTo>
                        <a:lnTo>
                          <a:pt x="127" y="150"/>
                        </a:lnTo>
                        <a:lnTo>
                          <a:pt x="123" y="150"/>
                        </a:lnTo>
                        <a:lnTo>
                          <a:pt x="117" y="150"/>
                        </a:lnTo>
                        <a:lnTo>
                          <a:pt x="113" y="150"/>
                        </a:lnTo>
                        <a:lnTo>
                          <a:pt x="111" y="148"/>
                        </a:lnTo>
                        <a:lnTo>
                          <a:pt x="109" y="146"/>
                        </a:lnTo>
                        <a:lnTo>
                          <a:pt x="109" y="140"/>
                        </a:lnTo>
                        <a:lnTo>
                          <a:pt x="109" y="134"/>
                        </a:lnTo>
                        <a:lnTo>
                          <a:pt x="109" y="132"/>
                        </a:lnTo>
                        <a:lnTo>
                          <a:pt x="108" y="128"/>
                        </a:lnTo>
                        <a:lnTo>
                          <a:pt x="106" y="125"/>
                        </a:lnTo>
                        <a:lnTo>
                          <a:pt x="104" y="121"/>
                        </a:lnTo>
                        <a:lnTo>
                          <a:pt x="102" y="119"/>
                        </a:lnTo>
                        <a:lnTo>
                          <a:pt x="104" y="119"/>
                        </a:lnTo>
                        <a:lnTo>
                          <a:pt x="106" y="119"/>
                        </a:lnTo>
                        <a:lnTo>
                          <a:pt x="111" y="121"/>
                        </a:lnTo>
                        <a:lnTo>
                          <a:pt x="115" y="123"/>
                        </a:lnTo>
                        <a:lnTo>
                          <a:pt x="119" y="123"/>
                        </a:lnTo>
                        <a:lnTo>
                          <a:pt x="123" y="125"/>
                        </a:lnTo>
                        <a:lnTo>
                          <a:pt x="127" y="127"/>
                        </a:lnTo>
                        <a:lnTo>
                          <a:pt x="131" y="127"/>
                        </a:lnTo>
                        <a:lnTo>
                          <a:pt x="129" y="125"/>
                        </a:lnTo>
                        <a:lnTo>
                          <a:pt x="129" y="123"/>
                        </a:lnTo>
                        <a:lnTo>
                          <a:pt x="133" y="121"/>
                        </a:lnTo>
                        <a:lnTo>
                          <a:pt x="136" y="121"/>
                        </a:lnTo>
                        <a:lnTo>
                          <a:pt x="140" y="121"/>
                        </a:lnTo>
                        <a:lnTo>
                          <a:pt x="144" y="121"/>
                        </a:lnTo>
                        <a:lnTo>
                          <a:pt x="146" y="119"/>
                        </a:lnTo>
                        <a:lnTo>
                          <a:pt x="150" y="115"/>
                        </a:lnTo>
                        <a:lnTo>
                          <a:pt x="152" y="113"/>
                        </a:lnTo>
                        <a:lnTo>
                          <a:pt x="156" y="113"/>
                        </a:lnTo>
                        <a:lnTo>
                          <a:pt x="157" y="111"/>
                        </a:lnTo>
                        <a:lnTo>
                          <a:pt x="159" y="107"/>
                        </a:lnTo>
                        <a:lnTo>
                          <a:pt x="159" y="103"/>
                        </a:lnTo>
                        <a:lnTo>
                          <a:pt x="148" y="86"/>
                        </a:lnTo>
                        <a:lnTo>
                          <a:pt x="152" y="84"/>
                        </a:lnTo>
                        <a:lnTo>
                          <a:pt x="152" y="82"/>
                        </a:lnTo>
                        <a:lnTo>
                          <a:pt x="154" y="79"/>
                        </a:lnTo>
                        <a:lnTo>
                          <a:pt x="159" y="79"/>
                        </a:lnTo>
                        <a:lnTo>
                          <a:pt x="163" y="75"/>
                        </a:lnTo>
                        <a:lnTo>
                          <a:pt x="161" y="73"/>
                        </a:lnTo>
                        <a:lnTo>
                          <a:pt x="159" y="71"/>
                        </a:lnTo>
                        <a:lnTo>
                          <a:pt x="159" y="69"/>
                        </a:lnTo>
                        <a:lnTo>
                          <a:pt x="156" y="65"/>
                        </a:lnTo>
                        <a:lnTo>
                          <a:pt x="154" y="63"/>
                        </a:lnTo>
                        <a:lnTo>
                          <a:pt x="156" y="59"/>
                        </a:lnTo>
                        <a:lnTo>
                          <a:pt x="161" y="59"/>
                        </a:lnTo>
                        <a:lnTo>
                          <a:pt x="165" y="57"/>
                        </a:lnTo>
                        <a:lnTo>
                          <a:pt x="167" y="55"/>
                        </a:lnTo>
                        <a:lnTo>
                          <a:pt x="167" y="54"/>
                        </a:lnTo>
                        <a:lnTo>
                          <a:pt x="169" y="5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93" name="Freeform 114">
                    <a:extLst>
                      <a:ext uri="{FF2B5EF4-FFF2-40B4-BE49-F238E27FC236}">
                        <a16:creationId xmlns:a16="http://schemas.microsoft.com/office/drawing/2014/main" id="{AD290521-D3F4-4FC5-AC71-FB6F9E75BA1B}"/>
                      </a:ext>
                    </a:extLst>
                  </p:cNvPr>
                  <p:cNvSpPr>
                    <a:spLocks noEditPoints="1"/>
                  </p:cNvSpPr>
                  <p:nvPr/>
                </p:nvSpPr>
                <p:spPr bwMode="gray">
                  <a:xfrm>
                    <a:off x="247375" y="1851"/>
                    <a:ext cx="11" cy="29"/>
                  </a:xfrm>
                  <a:custGeom>
                    <a:avLst/>
                    <a:gdLst>
                      <a:gd name="T0" fmla="*/ 5 w 11"/>
                      <a:gd name="T1" fmla="*/ 20 h 29"/>
                      <a:gd name="T2" fmla="*/ 7 w 11"/>
                      <a:gd name="T3" fmla="*/ 23 h 29"/>
                      <a:gd name="T4" fmla="*/ 7 w 11"/>
                      <a:gd name="T5" fmla="*/ 29 h 29"/>
                      <a:gd name="T6" fmla="*/ 11 w 11"/>
                      <a:gd name="T7" fmla="*/ 29 h 29"/>
                      <a:gd name="T8" fmla="*/ 11 w 11"/>
                      <a:gd name="T9" fmla="*/ 25 h 29"/>
                      <a:gd name="T10" fmla="*/ 9 w 11"/>
                      <a:gd name="T11" fmla="*/ 23 h 29"/>
                      <a:gd name="T12" fmla="*/ 5 w 11"/>
                      <a:gd name="T13" fmla="*/ 20 h 29"/>
                      <a:gd name="T14" fmla="*/ 0 w 11"/>
                      <a:gd name="T15" fmla="*/ 0 h 29"/>
                      <a:gd name="T16" fmla="*/ 0 w 11"/>
                      <a:gd name="T17" fmla="*/ 8 h 29"/>
                      <a:gd name="T18" fmla="*/ 0 w 11"/>
                      <a:gd name="T19" fmla="*/ 14 h 29"/>
                      <a:gd name="T20" fmla="*/ 4 w 11"/>
                      <a:gd name="T21" fmla="*/ 14 h 29"/>
                      <a:gd name="T22" fmla="*/ 7 w 11"/>
                      <a:gd name="T23" fmla="*/ 14 h 29"/>
                      <a:gd name="T24" fmla="*/ 7 w 11"/>
                      <a:gd name="T25" fmla="*/ 10 h 29"/>
                      <a:gd name="T26" fmla="*/ 7 w 11"/>
                      <a:gd name="T27" fmla="*/ 6 h 29"/>
                      <a:gd name="T28" fmla="*/ 5 w 11"/>
                      <a:gd name="T29" fmla="*/ 6 h 29"/>
                      <a:gd name="T30" fmla="*/ 4 w 11"/>
                      <a:gd name="T31" fmla="*/ 2 h 29"/>
                      <a:gd name="T32" fmla="*/ 0 w 11"/>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29"/>
                      <a:gd name="T53" fmla="*/ 11 w 11"/>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29">
                        <a:moveTo>
                          <a:pt x="5" y="20"/>
                        </a:moveTo>
                        <a:lnTo>
                          <a:pt x="7" y="23"/>
                        </a:lnTo>
                        <a:lnTo>
                          <a:pt x="7" y="29"/>
                        </a:lnTo>
                        <a:lnTo>
                          <a:pt x="11" y="29"/>
                        </a:lnTo>
                        <a:lnTo>
                          <a:pt x="11" y="25"/>
                        </a:lnTo>
                        <a:lnTo>
                          <a:pt x="9" y="23"/>
                        </a:lnTo>
                        <a:lnTo>
                          <a:pt x="5" y="20"/>
                        </a:lnTo>
                        <a:close/>
                        <a:moveTo>
                          <a:pt x="0" y="0"/>
                        </a:moveTo>
                        <a:lnTo>
                          <a:pt x="0" y="8"/>
                        </a:lnTo>
                        <a:lnTo>
                          <a:pt x="0" y="14"/>
                        </a:lnTo>
                        <a:lnTo>
                          <a:pt x="4" y="14"/>
                        </a:lnTo>
                        <a:lnTo>
                          <a:pt x="7" y="14"/>
                        </a:lnTo>
                        <a:lnTo>
                          <a:pt x="7" y="10"/>
                        </a:lnTo>
                        <a:lnTo>
                          <a:pt x="7" y="6"/>
                        </a:lnTo>
                        <a:lnTo>
                          <a:pt x="5" y="6"/>
                        </a:lnTo>
                        <a:lnTo>
                          <a:pt x="4" y="2"/>
                        </a:lnTo>
                        <a:lnTo>
                          <a:pt x="0"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94" name="Freeform 115">
                    <a:extLst>
                      <a:ext uri="{FF2B5EF4-FFF2-40B4-BE49-F238E27FC236}">
                        <a16:creationId xmlns:a16="http://schemas.microsoft.com/office/drawing/2014/main" id="{FDB7AA37-F191-4434-A9DF-A2E7C9C52793}"/>
                      </a:ext>
                    </a:extLst>
                  </p:cNvPr>
                  <p:cNvSpPr>
                    <a:spLocks/>
                  </p:cNvSpPr>
                  <p:nvPr/>
                </p:nvSpPr>
                <p:spPr bwMode="gray">
                  <a:xfrm>
                    <a:off x="245993" y="857"/>
                    <a:ext cx="205" cy="148"/>
                  </a:xfrm>
                  <a:custGeom>
                    <a:avLst/>
                    <a:gdLst>
                      <a:gd name="T0" fmla="*/ 146 w 205"/>
                      <a:gd name="T1" fmla="*/ 140 h 148"/>
                      <a:gd name="T2" fmla="*/ 153 w 205"/>
                      <a:gd name="T3" fmla="*/ 133 h 148"/>
                      <a:gd name="T4" fmla="*/ 152 w 205"/>
                      <a:gd name="T5" fmla="*/ 121 h 148"/>
                      <a:gd name="T6" fmla="*/ 142 w 205"/>
                      <a:gd name="T7" fmla="*/ 119 h 148"/>
                      <a:gd name="T8" fmla="*/ 138 w 205"/>
                      <a:gd name="T9" fmla="*/ 112 h 148"/>
                      <a:gd name="T10" fmla="*/ 146 w 205"/>
                      <a:gd name="T11" fmla="*/ 108 h 148"/>
                      <a:gd name="T12" fmla="*/ 155 w 205"/>
                      <a:gd name="T13" fmla="*/ 106 h 148"/>
                      <a:gd name="T14" fmla="*/ 155 w 205"/>
                      <a:gd name="T15" fmla="*/ 100 h 148"/>
                      <a:gd name="T16" fmla="*/ 161 w 205"/>
                      <a:gd name="T17" fmla="*/ 91 h 148"/>
                      <a:gd name="T18" fmla="*/ 161 w 205"/>
                      <a:gd name="T19" fmla="*/ 83 h 148"/>
                      <a:gd name="T20" fmla="*/ 169 w 205"/>
                      <a:gd name="T21" fmla="*/ 85 h 148"/>
                      <a:gd name="T22" fmla="*/ 175 w 205"/>
                      <a:gd name="T23" fmla="*/ 77 h 148"/>
                      <a:gd name="T24" fmla="*/ 175 w 205"/>
                      <a:gd name="T25" fmla="*/ 89 h 148"/>
                      <a:gd name="T26" fmla="*/ 178 w 205"/>
                      <a:gd name="T27" fmla="*/ 94 h 148"/>
                      <a:gd name="T28" fmla="*/ 182 w 205"/>
                      <a:gd name="T29" fmla="*/ 98 h 148"/>
                      <a:gd name="T30" fmla="*/ 186 w 205"/>
                      <a:gd name="T31" fmla="*/ 93 h 148"/>
                      <a:gd name="T32" fmla="*/ 194 w 205"/>
                      <a:gd name="T33" fmla="*/ 94 h 148"/>
                      <a:gd name="T34" fmla="*/ 205 w 205"/>
                      <a:gd name="T35" fmla="*/ 81 h 148"/>
                      <a:gd name="T36" fmla="*/ 192 w 205"/>
                      <a:gd name="T37" fmla="*/ 75 h 148"/>
                      <a:gd name="T38" fmla="*/ 188 w 205"/>
                      <a:gd name="T39" fmla="*/ 75 h 148"/>
                      <a:gd name="T40" fmla="*/ 188 w 205"/>
                      <a:gd name="T41" fmla="*/ 71 h 148"/>
                      <a:gd name="T42" fmla="*/ 180 w 205"/>
                      <a:gd name="T43" fmla="*/ 71 h 148"/>
                      <a:gd name="T44" fmla="*/ 180 w 205"/>
                      <a:gd name="T45" fmla="*/ 66 h 148"/>
                      <a:gd name="T46" fmla="*/ 186 w 205"/>
                      <a:gd name="T47" fmla="*/ 56 h 148"/>
                      <a:gd name="T48" fmla="*/ 178 w 205"/>
                      <a:gd name="T49" fmla="*/ 58 h 148"/>
                      <a:gd name="T50" fmla="*/ 167 w 205"/>
                      <a:gd name="T51" fmla="*/ 60 h 148"/>
                      <a:gd name="T52" fmla="*/ 157 w 205"/>
                      <a:gd name="T53" fmla="*/ 66 h 148"/>
                      <a:gd name="T54" fmla="*/ 152 w 205"/>
                      <a:gd name="T55" fmla="*/ 73 h 148"/>
                      <a:gd name="T56" fmla="*/ 144 w 205"/>
                      <a:gd name="T57" fmla="*/ 81 h 148"/>
                      <a:gd name="T58" fmla="*/ 140 w 205"/>
                      <a:gd name="T59" fmla="*/ 73 h 148"/>
                      <a:gd name="T60" fmla="*/ 125 w 205"/>
                      <a:gd name="T61" fmla="*/ 71 h 148"/>
                      <a:gd name="T62" fmla="*/ 119 w 205"/>
                      <a:gd name="T63" fmla="*/ 64 h 148"/>
                      <a:gd name="T64" fmla="*/ 117 w 205"/>
                      <a:gd name="T65" fmla="*/ 58 h 148"/>
                      <a:gd name="T66" fmla="*/ 105 w 205"/>
                      <a:gd name="T67" fmla="*/ 56 h 148"/>
                      <a:gd name="T68" fmla="*/ 100 w 205"/>
                      <a:gd name="T69" fmla="*/ 52 h 148"/>
                      <a:gd name="T70" fmla="*/ 77 w 205"/>
                      <a:gd name="T71" fmla="*/ 48 h 148"/>
                      <a:gd name="T72" fmla="*/ 71 w 205"/>
                      <a:gd name="T73" fmla="*/ 35 h 148"/>
                      <a:gd name="T74" fmla="*/ 67 w 205"/>
                      <a:gd name="T75" fmla="*/ 27 h 148"/>
                      <a:gd name="T76" fmla="*/ 63 w 205"/>
                      <a:gd name="T77" fmla="*/ 31 h 148"/>
                      <a:gd name="T78" fmla="*/ 59 w 205"/>
                      <a:gd name="T79" fmla="*/ 39 h 148"/>
                      <a:gd name="T80" fmla="*/ 46 w 205"/>
                      <a:gd name="T81" fmla="*/ 37 h 148"/>
                      <a:gd name="T82" fmla="*/ 42 w 205"/>
                      <a:gd name="T83" fmla="*/ 45 h 148"/>
                      <a:gd name="T84" fmla="*/ 38 w 205"/>
                      <a:gd name="T85" fmla="*/ 45 h 148"/>
                      <a:gd name="T86" fmla="*/ 40 w 205"/>
                      <a:gd name="T87" fmla="*/ 33 h 148"/>
                      <a:gd name="T88" fmla="*/ 27 w 205"/>
                      <a:gd name="T89" fmla="*/ 27 h 148"/>
                      <a:gd name="T90" fmla="*/ 31 w 205"/>
                      <a:gd name="T91" fmla="*/ 4 h 148"/>
                      <a:gd name="T92" fmla="*/ 25 w 205"/>
                      <a:gd name="T93" fmla="*/ 0 h 148"/>
                      <a:gd name="T94" fmla="*/ 8 w 205"/>
                      <a:gd name="T95" fmla="*/ 6 h 148"/>
                      <a:gd name="T96" fmla="*/ 13 w 205"/>
                      <a:gd name="T97" fmla="*/ 69 h 148"/>
                      <a:gd name="T98" fmla="*/ 10 w 205"/>
                      <a:gd name="T99" fmla="*/ 60 h 148"/>
                      <a:gd name="T100" fmla="*/ 23 w 205"/>
                      <a:gd name="T101" fmla="*/ 52 h 148"/>
                      <a:gd name="T102" fmla="*/ 33 w 205"/>
                      <a:gd name="T103" fmla="*/ 50 h 148"/>
                      <a:gd name="T104" fmla="*/ 44 w 205"/>
                      <a:gd name="T105" fmla="*/ 69 h 148"/>
                      <a:gd name="T106" fmla="*/ 44 w 205"/>
                      <a:gd name="T107" fmla="*/ 81 h 148"/>
                      <a:gd name="T108" fmla="*/ 58 w 205"/>
                      <a:gd name="T109" fmla="*/ 77 h 148"/>
                      <a:gd name="T110" fmla="*/ 77 w 205"/>
                      <a:gd name="T111" fmla="*/ 83 h 148"/>
                      <a:gd name="T112" fmla="*/ 82 w 205"/>
                      <a:gd name="T113" fmla="*/ 98 h 148"/>
                      <a:gd name="T114" fmla="*/ 94 w 205"/>
                      <a:gd name="T115" fmla="*/ 112 h 148"/>
                      <a:gd name="T116" fmla="*/ 111 w 205"/>
                      <a:gd name="T117" fmla="*/ 119 h 148"/>
                      <a:gd name="T118" fmla="*/ 125 w 205"/>
                      <a:gd name="T119" fmla="*/ 127 h 148"/>
                      <a:gd name="T120" fmla="*/ 125 w 205"/>
                      <a:gd name="T121" fmla="*/ 133 h 148"/>
                      <a:gd name="T122" fmla="*/ 129 w 205"/>
                      <a:gd name="T123" fmla="*/ 144 h 148"/>
                      <a:gd name="T124" fmla="*/ 144 w 205"/>
                      <a:gd name="T125" fmla="*/ 148 h 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5"/>
                      <a:gd name="T190" fmla="*/ 0 h 148"/>
                      <a:gd name="T191" fmla="*/ 205 w 205"/>
                      <a:gd name="T192" fmla="*/ 148 h 1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5" h="148">
                        <a:moveTo>
                          <a:pt x="144" y="148"/>
                        </a:moveTo>
                        <a:lnTo>
                          <a:pt x="144" y="144"/>
                        </a:lnTo>
                        <a:lnTo>
                          <a:pt x="146" y="140"/>
                        </a:lnTo>
                        <a:lnTo>
                          <a:pt x="148" y="139"/>
                        </a:lnTo>
                        <a:lnTo>
                          <a:pt x="152" y="137"/>
                        </a:lnTo>
                        <a:lnTo>
                          <a:pt x="153" y="133"/>
                        </a:lnTo>
                        <a:lnTo>
                          <a:pt x="150" y="131"/>
                        </a:lnTo>
                        <a:lnTo>
                          <a:pt x="150" y="127"/>
                        </a:lnTo>
                        <a:lnTo>
                          <a:pt x="152" y="121"/>
                        </a:lnTo>
                        <a:lnTo>
                          <a:pt x="150" y="119"/>
                        </a:lnTo>
                        <a:lnTo>
                          <a:pt x="146" y="121"/>
                        </a:lnTo>
                        <a:lnTo>
                          <a:pt x="142" y="119"/>
                        </a:lnTo>
                        <a:lnTo>
                          <a:pt x="140" y="116"/>
                        </a:lnTo>
                        <a:lnTo>
                          <a:pt x="138" y="114"/>
                        </a:lnTo>
                        <a:lnTo>
                          <a:pt x="138" y="112"/>
                        </a:lnTo>
                        <a:lnTo>
                          <a:pt x="138" y="110"/>
                        </a:lnTo>
                        <a:lnTo>
                          <a:pt x="140" y="110"/>
                        </a:lnTo>
                        <a:lnTo>
                          <a:pt x="146" y="108"/>
                        </a:lnTo>
                        <a:lnTo>
                          <a:pt x="148" y="110"/>
                        </a:lnTo>
                        <a:lnTo>
                          <a:pt x="150" y="110"/>
                        </a:lnTo>
                        <a:lnTo>
                          <a:pt x="155" y="106"/>
                        </a:lnTo>
                        <a:lnTo>
                          <a:pt x="157" y="102"/>
                        </a:lnTo>
                        <a:lnTo>
                          <a:pt x="155" y="100"/>
                        </a:lnTo>
                        <a:lnTo>
                          <a:pt x="159" y="94"/>
                        </a:lnTo>
                        <a:lnTo>
                          <a:pt x="161" y="93"/>
                        </a:lnTo>
                        <a:lnTo>
                          <a:pt x="161" y="91"/>
                        </a:lnTo>
                        <a:lnTo>
                          <a:pt x="159" y="89"/>
                        </a:lnTo>
                        <a:lnTo>
                          <a:pt x="157" y="85"/>
                        </a:lnTo>
                        <a:lnTo>
                          <a:pt x="161" y="83"/>
                        </a:lnTo>
                        <a:lnTo>
                          <a:pt x="163" y="83"/>
                        </a:lnTo>
                        <a:lnTo>
                          <a:pt x="165" y="83"/>
                        </a:lnTo>
                        <a:lnTo>
                          <a:pt x="169" y="85"/>
                        </a:lnTo>
                        <a:lnTo>
                          <a:pt x="171" y="85"/>
                        </a:lnTo>
                        <a:lnTo>
                          <a:pt x="173" y="83"/>
                        </a:lnTo>
                        <a:lnTo>
                          <a:pt x="175" y="77"/>
                        </a:lnTo>
                        <a:lnTo>
                          <a:pt x="176" y="77"/>
                        </a:lnTo>
                        <a:lnTo>
                          <a:pt x="180" y="85"/>
                        </a:lnTo>
                        <a:lnTo>
                          <a:pt x="175" y="89"/>
                        </a:lnTo>
                        <a:lnTo>
                          <a:pt x="175" y="91"/>
                        </a:lnTo>
                        <a:lnTo>
                          <a:pt x="178" y="94"/>
                        </a:lnTo>
                        <a:lnTo>
                          <a:pt x="180" y="96"/>
                        </a:lnTo>
                        <a:lnTo>
                          <a:pt x="182" y="98"/>
                        </a:lnTo>
                        <a:lnTo>
                          <a:pt x="184" y="96"/>
                        </a:lnTo>
                        <a:lnTo>
                          <a:pt x="184" y="94"/>
                        </a:lnTo>
                        <a:lnTo>
                          <a:pt x="186" y="93"/>
                        </a:lnTo>
                        <a:lnTo>
                          <a:pt x="188" y="93"/>
                        </a:lnTo>
                        <a:lnTo>
                          <a:pt x="194" y="94"/>
                        </a:lnTo>
                        <a:lnTo>
                          <a:pt x="200" y="89"/>
                        </a:lnTo>
                        <a:lnTo>
                          <a:pt x="203" y="83"/>
                        </a:lnTo>
                        <a:lnTo>
                          <a:pt x="205" y="81"/>
                        </a:lnTo>
                        <a:lnTo>
                          <a:pt x="200" y="79"/>
                        </a:lnTo>
                        <a:lnTo>
                          <a:pt x="196" y="77"/>
                        </a:lnTo>
                        <a:lnTo>
                          <a:pt x="192" y="75"/>
                        </a:lnTo>
                        <a:lnTo>
                          <a:pt x="188" y="75"/>
                        </a:lnTo>
                        <a:lnTo>
                          <a:pt x="188" y="73"/>
                        </a:lnTo>
                        <a:lnTo>
                          <a:pt x="188" y="71"/>
                        </a:lnTo>
                        <a:lnTo>
                          <a:pt x="186" y="71"/>
                        </a:lnTo>
                        <a:lnTo>
                          <a:pt x="184" y="71"/>
                        </a:lnTo>
                        <a:lnTo>
                          <a:pt x="180" y="71"/>
                        </a:lnTo>
                        <a:lnTo>
                          <a:pt x="176" y="68"/>
                        </a:lnTo>
                        <a:lnTo>
                          <a:pt x="180" y="66"/>
                        </a:lnTo>
                        <a:lnTo>
                          <a:pt x="182" y="64"/>
                        </a:lnTo>
                        <a:lnTo>
                          <a:pt x="186" y="60"/>
                        </a:lnTo>
                        <a:lnTo>
                          <a:pt x="186" y="56"/>
                        </a:lnTo>
                        <a:lnTo>
                          <a:pt x="184" y="54"/>
                        </a:lnTo>
                        <a:lnTo>
                          <a:pt x="182" y="56"/>
                        </a:lnTo>
                        <a:lnTo>
                          <a:pt x="178" y="58"/>
                        </a:lnTo>
                        <a:lnTo>
                          <a:pt x="176" y="58"/>
                        </a:lnTo>
                        <a:lnTo>
                          <a:pt x="173" y="60"/>
                        </a:lnTo>
                        <a:lnTo>
                          <a:pt x="167" y="60"/>
                        </a:lnTo>
                        <a:lnTo>
                          <a:pt x="165" y="62"/>
                        </a:lnTo>
                        <a:lnTo>
                          <a:pt x="161" y="64"/>
                        </a:lnTo>
                        <a:lnTo>
                          <a:pt x="157" y="66"/>
                        </a:lnTo>
                        <a:lnTo>
                          <a:pt x="155" y="69"/>
                        </a:lnTo>
                        <a:lnTo>
                          <a:pt x="153" y="73"/>
                        </a:lnTo>
                        <a:lnTo>
                          <a:pt x="152" y="73"/>
                        </a:lnTo>
                        <a:lnTo>
                          <a:pt x="146" y="75"/>
                        </a:lnTo>
                        <a:lnTo>
                          <a:pt x="146" y="79"/>
                        </a:lnTo>
                        <a:lnTo>
                          <a:pt x="144" y="81"/>
                        </a:lnTo>
                        <a:lnTo>
                          <a:pt x="142" y="81"/>
                        </a:lnTo>
                        <a:lnTo>
                          <a:pt x="140" y="79"/>
                        </a:lnTo>
                        <a:lnTo>
                          <a:pt x="140" y="73"/>
                        </a:lnTo>
                        <a:lnTo>
                          <a:pt x="136" y="71"/>
                        </a:lnTo>
                        <a:lnTo>
                          <a:pt x="130" y="71"/>
                        </a:lnTo>
                        <a:lnTo>
                          <a:pt x="125" y="71"/>
                        </a:lnTo>
                        <a:lnTo>
                          <a:pt x="119" y="69"/>
                        </a:lnTo>
                        <a:lnTo>
                          <a:pt x="119" y="68"/>
                        </a:lnTo>
                        <a:lnTo>
                          <a:pt x="119" y="64"/>
                        </a:lnTo>
                        <a:lnTo>
                          <a:pt x="119" y="62"/>
                        </a:lnTo>
                        <a:lnTo>
                          <a:pt x="117" y="62"/>
                        </a:lnTo>
                        <a:lnTo>
                          <a:pt x="117" y="58"/>
                        </a:lnTo>
                        <a:lnTo>
                          <a:pt x="113" y="58"/>
                        </a:lnTo>
                        <a:lnTo>
                          <a:pt x="109" y="58"/>
                        </a:lnTo>
                        <a:lnTo>
                          <a:pt x="105" y="56"/>
                        </a:lnTo>
                        <a:lnTo>
                          <a:pt x="104" y="52"/>
                        </a:lnTo>
                        <a:lnTo>
                          <a:pt x="102" y="48"/>
                        </a:lnTo>
                        <a:lnTo>
                          <a:pt x="100" y="52"/>
                        </a:lnTo>
                        <a:lnTo>
                          <a:pt x="94" y="50"/>
                        </a:lnTo>
                        <a:lnTo>
                          <a:pt x="84" y="48"/>
                        </a:lnTo>
                        <a:lnTo>
                          <a:pt x="77" y="48"/>
                        </a:lnTo>
                        <a:lnTo>
                          <a:pt x="71" y="48"/>
                        </a:lnTo>
                        <a:lnTo>
                          <a:pt x="71" y="43"/>
                        </a:lnTo>
                        <a:lnTo>
                          <a:pt x="71" y="35"/>
                        </a:lnTo>
                        <a:lnTo>
                          <a:pt x="69" y="29"/>
                        </a:lnTo>
                        <a:lnTo>
                          <a:pt x="67" y="27"/>
                        </a:lnTo>
                        <a:lnTo>
                          <a:pt x="65" y="27"/>
                        </a:lnTo>
                        <a:lnTo>
                          <a:pt x="65" y="31"/>
                        </a:lnTo>
                        <a:lnTo>
                          <a:pt x="63" y="31"/>
                        </a:lnTo>
                        <a:lnTo>
                          <a:pt x="61" y="33"/>
                        </a:lnTo>
                        <a:lnTo>
                          <a:pt x="59" y="35"/>
                        </a:lnTo>
                        <a:lnTo>
                          <a:pt x="59" y="39"/>
                        </a:lnTo>
                        <a:lnTo>
                          <a:pt x="54" y="39"/>
                        </a:lnTo>
                        <a:lnTo>
                          <a:pt x="48" y="41"/>
                        </a:lnTo>
                        <a:lnTo>
                          <a:pt x="46" y="37"/>
                        </a:lnTo>
                        <a:lnTo>
                          <a:pt x="44" y="35"/>
                        </a:lnTo>
                        <a:lnTo>
                          <a:pt x="44" y="41"/>
                        </a:lnTo>
                        <a:lnTo>
                          <a:pt x="42" y="45"/>
                        </a:lnTo>
                        <a:lnTo>
                          <a:pt x="40" y="45"/>
                        </a:lnTo>
                        <a:lnTo>
                          <a:pt x="38" y="45"/>
                        </a:lnTo>
                        <a:lnTo>
                          <a:pt x="38" y="43"/>
                        </a:lnTo>
                        <a:lnTo>
                          <a:pt x="38" y="37"/>
                        </a:lnTo>
                        <a:lnTo>
                          <a:pt x="40" y="33"/>
                        </a:lnTo>
                        <a:lnTo>
                          <a:pt x="33" y="35"/>
                        </a:lnTo>
                        <a:lnTo>
                          <a:pt x="27" y="37"/>
                        </a:lnTo>
                        <a:lnTo>
                          <a:pt x="27" y="27"/>
                        </a:lnTo>
                        <a:lnTo>
                          <a:pt x="27" y="20"/>
                        </a:lnTo>
                        <a:lnTo>
                          <a:pt x="27" y="12"/>
                        </a:lnTo>
                        <a:lnTo>
                          <a:pt x="31" y="4"/>
                        </a:lnTo>
                        <a:lnTo>
                          <a:pt x="31" y="2"/>
                        </a:lnTo>
                        <a:lnTo>
                          <a:pt x="27" y="2"/>
                        </a:lnTo>
                        <a:lnTo>
                          <a:pt x="25" y="0"/>
                        </a:lnTo>
                        <a:lnTo>
                          <a:pt x="19" y="2"/>
                        </a:lnTo>
                        <a:lnTo>
                          <a:pt x="15" y="2"/>
                        </a:lnTo>
                        <a:lnTo>
                          <a:pt x="8" y="6"/>
                        </a:lnTo>
                        <a:lnTo>
                          <a:pt x="2" y="8"/>
                        </a:lnTo>
                        <a:lnTo>
                          <a:pt x="0" y="68"/>
                        </a:lnTo>
                        <a:lnTo>
                          <a:pt x="13" y="69"/>
                        </a:lnTo>
                        <a:lnTo>
                          <a:pt x="13" y="66"/>
                        </a:lnTo>
                        <a:lnTo>
                          <a:pt x="10" y="64"/>
                        </a:lnTo>
                        <a:lnTo>
                          <a:pt x="10" y="60"/>
                        </a:lnTo>
                        <a:lnTo>
                          <a:pt x="13" y="56"/>
                        </a:lnTo>
                        <a:lnTo>
                          <a:pt x="19" y="58"/>
                        </a:lnTo>
                        <a:lnTo>
                          <a:pt x="23" y="52"/>
                        </a:lnTo>
                        <a:lnTo>
                          <a:pt x="27" y="48"/>
                        </a:lnTo>
                        <a:lnTo>
                          <a:pt x="29" y="50"/>
                        </a:lnTo>
                        <a:lnTo>
                          <a:pt x="33" y="50"/>
                        </a:lnTo>
                        <a:lnTo>
                          <a:pt x="34" y="58"/>
                        </a:lnTo>
                        <a:lnTo>
                          <a:pt x="36" y="66"/>
                        </a:lnTo>
                        <a:lnTo>
                          <a:pt x="44" y="69"/>
                        </a:lnTo>
                        <a:lnTo>
                          <a:pt x="44" y="75"/>
                        </a:lnTo>
                        <a:lnTo>
                          <a:pt x="42" y="79"/>
                        </a:lnTo>
                        <a:lnTo>
                          <a:pt x="44" y="81"/>
                        </a:lnTo>
                        <a:lnTo>
                          <a:pt x="50" y="83"/>
                        </a:lnTo>
                        <a:lnTo>
                          <a:pt x="56" y="79"/>
                        </a:lnTo>
                        <a:lnTo>
                          <a:pt x="58" y="77"/>
                        </a:lnTo>
                        <a:lnTo>
                          <a:pt x="65" y="77"/>
                        </a:lnTo>
                        <a:lnTo>
                          <a:pt x="71" y="77"/>
                        </a:lnTo>
                        <a:lnTo>
                          <a:pt x="77" y="83"/>
                        </a:lnTo>
                        <a:lnTo>
                          <a:pt x="75" y="91"/>
                        </a:lnTo>
                        <a:lnTo>
                          <a:pt x="81" y="94"/>
                        </a:lnTo>
                        <a:lnTo>
                          <a:pt x="82" y="98"/>
                        </a:lnTo>
                        <a:lnTo>
                          <a:pt x="86" y="104"/>
                        </a:lnTo>
                        <a:lnTo>
                          <a:pt x="90" y="108"/>
                        </a:lnTo>
                        <a:lnTo>
                          <a:pt x="94" y="112"/>
                        </a:lnTo>
                        <a:lnTo>
                          <a:pt x="100" y="117"/>
                        </a:lnTo>
                        <a:lnTo>
                          <a:pt x="104" y="121"/>
                        </a:lnTo>
                        <a:lnTo>
                          <a:pt x="111" y="119"/>
                        </a:lnTo>
                        <a:lnTo>
                          <a:pt x="115" y="123"/>
                        </a:lnTo>
                        <a:lnTo>
                          <a:pt x="121" y="123"/>
                        </a:lnTo>
                        <a:lnTo>
                          <a:pt x="125" y="127"/>
                        </a:lnTo>
                        <a:lnTo>
                          <a:pt x="130" y="127"/>
                        </a:lnTo>
                        <a:lnTo>
                          <a:pt x="132" y="129"/>
                        </a:lnTo>
                        <a:lnTo>
                          <a:pt x="125" y="133"/>
                        </a:lnTo>
                        <a:lnTo>
                          <a:pt x="125" y="137"/>
                        </a:lnTo>
                        <a:lnTo>
                          <a:pt x="125" y="142"/>
                        </a:lnTo>
                        <a:lnTo>
                          <a:pt x="129" y="144"/>
                        </a:lnTo>
                        <a:lnTo>
                          <a:pt x="134" y="148"/>
                        </a:lnTo>
                        <a:lnTo>
                          <a:pt x="140" y="148"/>
                        </a:lnTo>
                        <a:lnTo>
                          <a:pt x="144" y="148"/>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95" name="Freeform 116">
                    <a:extLst>
                      <a:ext uri="{FF2B5EF4-FFF2-40B4-BE49-F238E27FC236}">
                        <a16:creationId xmlns:a16="http://schemas.microsoft.com/office/drawing/2014/main" id="{9F0A1FD5-C164-448E-826C-6574DA89CAE2}"/>
                      </a:ext>
                    </a:extLst>
                  </p:cNvPr>
                  <p:cNvSpPr>
                    <a:spLocks noEditPoints="1"/>
                  </p:cNvSpPr>
                  <p:nvPr/>
                </p:nvSpPr>
                <p:spPr bwMode="gray">
                  <a:xfrm>
                    <a:off x="243746" y="784"/>
                    <a:ext cx="714" cy="415"/>
                  </a:xfrm>
                  <a:custGeom>
                    <a:avLst/>
                    <a:gdLst>
                      <a:gd name="T0" fmla="*/ 602 w 714"/>
                      <a:gd name="T1" fmla="*/ 177 h 415"/>
                      <a:gd name="T2" fmla="*/ 410 w 714"/>
                      <a:gd name="T3" fmla="*/ 336 h 415"/>
                      <a:gd name="T4" fmla="*/ 650 w 714"/>
                      <a:gd name="T5" fmla="*/ 158 h 415"/>
                      <a:gd name="T6" fmla="*/ 159 w 714"/>
                      <a:gd name="T7" fmla="*/ 146 h 415"/>
                      <a:gd name="T8" fmla="*/ 151 w 714"/>
                      <a:gd name="T9" fmla="*/ 135 h 415"/>
                      <a:gd name="T10" fmla="*/ 637 w 714"/>
                      <a:gd name="T11" fmla="*/ 83 h 415"/>
                      <a:gd name="T12" fmla="*/ 23 w 714"/>
                      <a:gd name="T13" fmla="*/ 41 h 415"/>
                      <a:gd name="T14" fmla="*/ 28 w 714"/>
                      <a:gd name="T15" fmla="*/ 24 h 415"/>
                      <a:gd name="T16" fmla="*/ 704 w 714"/>
                      <a:gd name="T17" fmla="*/ 66 h 415"/>
                      <a:gd name="T18" fmla="*/ 683 w 714"/>
                      <a:gd name="T19" fmla="*/ 39 h 415"/>
                      <a:gd name="T20" fmla="*/ 621 w 714"/>
                      <a:gd name="T21" fmla="*/ 75 h 415"/>
                      <a:gd name="T22" fmla="*/ 589 w 714"/>
                      <a:gd name="T23" fmla="*/ 108 h 415"/>
                      <a:gd name="T24" fmla="*/ 525 w 714"/>
                      <a:gd name="T25" fmla="*/ 142 h 415"/>
                      <a:gd name="T26" fmla="*/ 514 w 714"/>
                      <a:gd name="T27" fmla="*/ 127 h 415"/>
                      <a:gd name="T28" fmla="*/ 522 w 714"/>
                      <a:gd name="T29" fmla="*/ 114 h 415"/>
                      <a:gd name="T30" fmla="*/ 504 w 714"/>
                      <a:gd name="T31" fmla="*/ 70 h 415"/>
                      <a:gd name="T32" fmla="*/ 479 w 714"/>
                      <a:gd name="T33" fmla="*/ 79 h 415"/>
                      <a:gd name="T34" fmla="*/ 458 w 714"/>
                      <a:gd name="T35" fmla="*/ 137 h 415"/>
                      <a:gd name="T36" fmla="*/ 456 w 714"/>
                      <a:gd name="T37" fmla="*/ 81 h 415"/>
                      <a:gd name="T38" fmla="*/ 481 w 714"/>
                      <a:gd name="T39" fmla="*/ 58 h 415"/>
                      <a:gd name="T40" fmla="*/ 499 w 714"/>
                      <a:gd name="T41" fmla="*/ 58 h 415"/>
                      <a:gd name="T42" fmla="*/ 449 w 714"/>
                      <a:gd name="T43" fmla="*/ 43 h 415"/>
                      <a:gd name="T44" fmla="*/ 439 w 714"/>
                      <a:gd name="T45" fmla="*/ 39 h 415"/>
                      <a:gd name="T46" fmla="*/ 433 w 714"/>
                      <a:gd name="T47" fmla="*/ 24 h 415"/>
                      <a:gd name="T48" fmla="*/ 403 w 714"/>
                      <a:gd name="T49" fmla="*/ 16 h 415"/>
                      <a:gd name="T50" fmla="*/ 368 w 714"/>
                      <a:gd name="T51" fmla="*/ 0 h 415"/>
                      <a:gd name="T52" fmla="*/ 0 w 714"/>
                      <a:gd name="T53" fmla="*/ 18 h 415"/>
                      <a:gd name="T54" fmla="*/ 5 w 714"/>
                      <a:gd name="T55" fmla="*/ 108 h 415"/>
                      <a:gd name="T56" fmla="*/ 13 w 714"/>
                      <a:gd name="T57" fmla="*/ 171 h 415"/>
                      <a:gd name="T58" fmla="*/ 30 w 714"/>
                      <a:gd name="T59" fmla="*/ 215 h 415"/>
                      <a:gd name="T60" fmla="*/ 53 w 714"/>
                      <a:gd name="T61" fmla="*/ 267 h 415"/>
                      <a:gd name="T62" fmla="*/ 84 w 714"/>
                      <a:gd name="T63" fmla="*/ 285 h 415"/>
                      <a:gd name="T64" fmla="*/ 222 w 714"/>
                      <a:gd name="T65" fmla="*/ 308 h 415"/>
                      <a:gd name="T66" fmla="*/ 245 w 714"/>
                      <a:gd name="T67" fmla="*/ 340 h 415"/>
                      <a:gd name="T68" fmla="*/ 284 w 714"/>
                      <a:gd name="T69" fmla="*/ 342 h 415"/>
                      <a:gd name="T70" fmla="*/ 309 w 714"/>
                      <a:gd name="T71" fmla="*/ 386 h 415"/>
                      <a:gd name="T72" fmla="*/ 330 w 714"/>
                      <a:gd name="T73" fmla="*/ 394 h 415"/>
                      <a:gd name="T74" fmla="*/ 353 w 714"/>
                      <a:gd name="T75" fmla="*/ 359 h 415"/>
                      <a:gd name="T76" fmla="*/ 410 w 714"/>
                      <a:gd name="T77" fmla="*/ 350 h 415"/>
                      <a:gd name="T78" fmla="*/ 439 w 714"/>
                      <a:gd name="T79" fmla="*/ 348 h 415"/>
                      <a:gd name="T80" fmla="*/ 431 w 714"/>
                      <a:gd name="T81" fmla="*/ 334 h 415"/>
                      <a:gd name="T82" fmla="*/ 456 w 714"/>
                      <a:gd name="T83" fmla="*/ 331 h 415"/>
                      <a:gd name="T84" fmla="*/ 485 w 714"/>
                      <a:gd name="T85" fmla="*/ 334 h 415"/>
                      <a:gd name="T86" fmla="*/ 510 w 714"/>
                      <a:gd name="T87" fmla="*/ 346 h 415"/>
                      <a:gd name="T88" fmla="*/ 527 w 714"/>
                      <a:gd name="T89" fmla="*/ 394 h 415"/>
                      <a:gd name="T90" fmla="*/ 545 w 714"/>
                      <a:gd name="T91" fmla="*/ 373 h 415"/>
                      <a:gd name="T92" fmla="*/ 531 w 714"/>
                      <a:gd name="T93" fmla="*/ 327 h 415"/>
                      <a:gd name="T94" fmla="*/ 541 w 714"/>
                      <a:gd name="T95" fmla="*/ 298 h 415"/>
                      <a:gd name="T96" fmla="*/ 577 w 714"/>
                      <a:gd name="T97" fmla="*/ 275 h 415"/>
                      <a:gd name="T98" fmla="*/ 595 w 714"/>
                      <a:gd name="T99" fmla="*/ 246 h 415"/>
                      <a:gd name="T100" fmla="*/ 600 w 714"/>
                      <a:gd name="T101" fmla="*/ 227 h 415"/>
                      <a:gd name="T102" fmla="*/ 593 w 714"/>
                      <a:gd name="T103" fmla="*/ 206 h 415"/>
                      <a:gd name="T104" fmla="*/ 600 w 714"/>
                      <a:gd name="T105" fmla="*/ 175 h 415"/>
                      <a:gd name="T106" fmla="*/ 606 w 714"/>
                      <a:gd name="T107" fmla="*/ 206 h 415"/>
                      <a:gd name="T108" fmla="*/ 625 w 714"/>
                      <a:gd name="T109" fmla="*/ 171 h 415"/>
                      <a:gd name="T110" fmla="*/ 652 w 714"/>
                      <a:gd name="T111" fmla="*/ 141 h 415"/>
                      <a:gd name="T112" fmla="*/ 667 w 714"/>
                      <a:gd name="T113" fmla="*/ 131 h 415"/>
                      <a:gd name="T114" fmla="*/ 687 w 714"/>
                      <a:gd name="T115" fmla="*/ 100 h 415"/>
                      <a:gd name="T116" fmla="*/ 710 w 714"/>
                      <a:gd name="T117" fmla="*/ 77 h 4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4"/>
                      <a:gd name="T178" fmla="*/ 0 h 415"/>
                      <a:gd name="T179" fmla="*/ 714 w 714"/>
                      <a:gd name="T180" fmla="*/ 415 h 4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4" h="415">
                        <a:moveTo>
                          <a:pt x="606" y="208"/>
                        </a:moveTo>
                        <a:lnTo>
                          <a:pt x="608" y="212"/>
                        </a:lnTo>
                        <a:lnTo>
                          <a:pt x="608" y="208"/>
                        </a:lnTo>
                        <a:lnTo>
                          <a:pt x="606" y="208"/>
                        </a:lnTo>
                        <a:close/>
                        <a:moveTo>
                          <a:pt x="604" y="173"/>
                        </a:moveTo>
                        <a:lnTo>
                          <a:pt x="606" y="173"/>
                        </a:lnTo>
                        <a:lnTo>
                          <a:pt x="606" y="175"/>
                        </a:lnTo>
                        <a:lnTo>
                          <a:pt x="604" y="177"/>
                        </a:lnTo>
                        <a:lnTo>
                          <a:pt x="602" y="177"/>
                        </a:lnTo>
                        <a:lnTo>
                          <a:pt x="602" y="175"/>
                        </a:lnTo>
                        <a:lnTo>
                          <a:pt x="602" y="173"/>
                        </a:lnTo>
                        <a:lnTo>
                          <a:pt x="604" y="173"/>
                        </a:lnTo>
                        <a:close/>
                        <a:moveTo>
                          <a:pt x="424" y="346"/>
                        </a:moveTo>
                        <a:lnTo>
                          <a:pt x="426" y="352"/>
                        </a:lnTo>
                        <a:lnTo>
                          <a:pt x="428" y="352"/>
                        </a:lnTo>
                        <a:lnTo>
                          <a:pt x="429" y="350"/>
                        </a:lnTo>
                        <a:lnTo>
                          <a:pt x="428" y="348"/>
                        </a:lnTo>
                        <a:lnTo>
                          <a:pt x="424" y="346"/>
                        </a:lnTo>
                        <a:close/>
                        <a:moveTo>
                          <a:pt x="410" y="336"/>
                        </a:moveTo>
                        <a:lnTo>
                          <a:pt x="410" y="338"/>
                        </a:lnTo>
                        <a:lnTo>
                          <a:pt x="408" y="340"/>
                        </a:lnTo>
                        <a:lnTo>
                          <a:pt x="408" y="336"/>
                        </a:lnTo>
                        <a:lnTo>
                          <a:pt x="410" y="336"/>
                        </a:lnTo>
                        <a:close/>
                        <a:moveTo>
                          <a:pt x="641" y="150"/>
                        </a:moveTo>
                        <a:lnTo>
                          <a:pt x="637" y="154"/>
                        </a:lnTo>
                        <a:lnTo>
                          <a:pt x="633" y="154"/>
                        </a:lnTo>
                        <a:lnTo>
                          <a:pt x="631" y="154"/>
                        </a:lnTo>
                        <a:lnTo>
                          <a:pt x="637" y="158"/>
                        </a:lnTo>
                        <a:lnTo>
                          <a:pt x="650" y="158"/>
                        </a:lnTo>
                        <a:lnTo>
                          <a:pt x="650" y="156"/>
                        </a:lnTo>
                        <a:lnTo>
                          <a:pt x="652" y="152"/>
                        </a:lnTo>
                        <a:lnTo>
                          <a:pt x="648" y="150"/>
                        </a:lnTo>
                        <a:lnTo>
                          <a:pt x="641" y="150"/>
                        </a:lnTo>
                        <a:close/>
                        <a:moveTo>
                          <a:pt x="151" y="135"/>
                        </a:moveTo>
                        <a:lnTo>
                          <a:pt x="151" y="141"/>
                        </a:lnTo>
                        <a:lnTo>
                          <a:pt x="155" y="141"/>
                        </a:lnTo>
                        <a:lnTo>
                          <a:pt x="157" y="141"/>
                        </a:lnTo>
                        <a:lnTo>
                          <a:pt x="159" y="146"/>
                        </a:lnTo>
                        <a:lnTo>
                          <a:pt x="159" y="148"/>
                        </a:lnTo>
                        <a:lnTo>
                          <a:pt x="157" y="150"/>
                        </a:lnTo>
                        <a:lnTo>
                          <a:pt x="157" y="152"/>
                        </a:lnTo>
                        <a:lnTo>
                          <a:pt x="153" y="148"/>
                        </a:lnTo>
                        <a:lnTo>
                          <a:pt x="149" y="142"/>
                        </a:lnTo>
                        <a:lnTo>
                          <a:pt x="147" y="141"/>
                        </a:lnTo>
                        <a:lnTo>
                          <a:pt x="145" y="137"/>
                        </a:lnTo>
                        <a:lnTo>
                          <a:pt x="147" y="135"/>
                        </a:lnTo>
                        <a:lnTo>
                          <a:pt x="151" y="135"/>
                        </a:lnTo>
                        <a:close/>
                        <a:moveTo>
                          <a:pt x="677" y="133"/>
                        </a:moveTo>
                        <a:lnTo>
                          <a:pt x="675" y="135"/>
                        </a:lnTo>
                        <a:lnTo>
                          <a:pt x="677" y="137"/>
                        </a:lnTo>
                        <a:lnTo>
                          <a:pt x="677" y="135"/>
                        </a:lnTo>
                        <a:lnTo>
                          <a:pt x="677" y="133"/>
                        </a:lnTo>
                        <a:close/>
                        <a:moveTo>
                          <a:pt x="637" y="83"/>
                        </a:moveTo>
                        <a:lnTo>
                          <a:pt x="637" y="87"/>
                        </a:lnTo>
                        <a:lnTo>
                          <a:pt x="635" y="89"/>
                        </a:lnTo>
                        <a:lnTo>
                          <a:pt x="635" y="85"/>
                        </a:lnTo>
                        <a:lnTo>
                          <a:pt x="637" y="83"/>
                        </a:lnTo>
                        <a:close/>
                        <a:moveTo>
                          <a:pt x="472" y="64"/>
                        </a:moveTo>
                        <a:lnTo>
                          <a:pt x="474" y="68"/>
                        </a:lnTo>
                        <a:lnTo>
                          <a:pt x="474" y="64"/>
                        </a:lnTo>
                        <a:lnTo>
                          <a:pt x="472" y="64"/>
                        </a:lnTo>
                        <a:close/>
                        <a:moveTo>
                          <a:pt x="28" y="37"/>
                        </a:moveTo>
                        <a:lnTo>
                          <a:pt x="30" y="37"/>
                        </a:lnTo>
                        <a:lnTo>
                          <a:pt x="30" y="39"/>
                        </a:lnTo>
                        <a:lnTo>
                          <a:pt x="26" y="39"/>
                        </a:lnTo>
                        <a:lnTo>
                          <a:pt x="23" y="41"/>
                        </a:lnTo>
                        <a:lnTo>
                          <a:pt x="21" y="41"/>
                        </a:lnTo>
                        <a:lnTo>
                          <a:pt x="23" y="41"/>
                        </a:lnTo>
                        <a:lnTo>
                          <a:pt x="25" y="39"/>
                        </a:lnTo>
                        <a:lnTo>
                          <a:pt x="25" y="37"/>
                        </a:lnTo>
                        <a:lnTo>
                          <a:pt x="28" y="37"/>
                        </a:lnTo>
                        <a:close/>
                        <a:moveTo>
                          <a:pt x="32" y="20"/>
                        </a:moveTo>
                        <a:lnTo>
                          <a:pt x="30" y="24"/>
                        </a:lnTo>
                        <a:lnTo>
                          <a:pt x="30" y="31"/>
                        </a:lnTo>
                        <a:lnTo>
                          <a:pt x="28" y="27"/>
                        </a:lnTo>
                        <a:lnTo>
                          <a:pt x="28" y="24"/>
                        </a:lnTo>
                        <a:lnTo>
                          <a:pt x="28" y="22"/>
                        </a:lnTo>
                        <a:lnTo>
                          <a:pt x="32" y="20"/>
                        </a:lnTo>
                        <a:close/>
                        <a:moveTo>
                          <a:pt x="712" y="79"/>
                        </a:moveTo>
                        <a:lnTo>
                          <a:pt x="712" y="77"/>
                        </a:lnTo>
                        <a:lnTo>
                          <a:pt x="712" y="75"/>
                        </a:lnTo>
                        <a:lnTo>
                          <a:pt x="710" y="75"/>
                        </a:lnTo>
                        <a:lnTo>
                          <a:pt x="708" y="71"/>
                        </a:lnTo>
                        <a:lnTo>
                          <a:pt x="708" y="68"/>
                        </a:lnTo>
                        <a:lnTo>
                          <a:pt x="706" y="66"/>
                        </a:lnTo>
                        <a:lnTo>
                          <a:pt x="704" y="66"/>
                        </a:lnTo>
                        <a:lnTo>
                          <a:pt x="702" y="60"/>
                        </a:lnTo>
                        <a:lnTo>
                          <a:pt x="704" y="48"/>
                        </a:lnTo>
                        <a:lnTo>
                          <a:pt x="704" y="45"/>
                        </a:lnTo>
                        <a:lnTo>
                          <a:pt x="702" y="41"/>
                        </a:lnTo>
                        <a:lnTo>
                          <a:pt x="698" y="39"/>
                        </a:lnTo>
                        <a:lnTo>
                          <a:pt x="694" y="39"/>
                        </a:lnTo>
                        <a:lnTo>
                          <a:pt x="691" y="41"/>
                        </a:lnTo>
                        <a:lnTo>
                          <a:pt x="689" y="41"/>
                        </a:lnTo>
                        <a:lnTo>
                          <a:pt x="685" y="37"/>
                        </a:lnTo>
                        <a:lnTo>
                          <a:pt x="683" y="39"/>
                        </a:lnTo>
                        <a:lnTo>
                          <a:pt x="679" y="47"/>
                        </a:lnTo>
                        <a:lnTo>
                          <a:pt x="677" y="50"/>
                        </a:lnTo>
                        <a:lnTo>
                          <a:pt x="677" y="56"/>
                        </a:lnTo>
                        <a:lnTo>
                          <a:pt x="671" y="62"/>
                        </a:lnTo>
                        <a:lnTo>
                          <a:pt x="666" y="68"/>
                        </a:lnTo>
                        <a:lnTo>
                          <a:pt x="662" y="70"/>
                        </a:lnTo>
                        <a:lnTo>
                          <a:pt x="662" y="71"/>
                        </a:lnTo>
                        <a:lnTo>
                          <a:pt x="644" y="75"/>
                        </a:lnTo>
                        <a:lnTo>
                          <a:pt x="625" y="77"/>
                        </a:lnTo>
                        <a:lnTo>
                          <a:pt x="621" y="75"/>
                        </a:lnTo>
                        <a:lnTo>
                          <a:pt x="612" y="79"/>
                        </a:lnTo>
                        <a:lnTo>
                          <a:pt x="602" y="87"/>
                        </a:lnTo>
                        <a:lnTo>
                          <a:pt x="600" y="89"/>
                        </a:lnTo>
                        <a:lnTo>
                          <a:pt x="598" y="93"/>
                        </a:lnTo>
                        <a:lnTo>
                          <a:pt x="600" y="91"/>
                        </a:lnTo>
                        <a:lnTo>
                          <a:pt x="604" y="89"/>
                        </a:lnTo>
                        <a:lnTo>
                          <a:pt x="600" y="96"/>
                        </a:lnTo>
                        <a:lnTo>
                          <a:pt x="598" y="102"/>
                        </a:lnTo>
                        <a:lnTo>
                          <a:pt x="595" y="106"/>
                        </a:lnTo>
                        <a:lnTo>
                          <a:pt x="589" y="108"/>
                        </a:lnTo>
                        <a:lnTo>
                          <a:pt x="577" y="110"/>
                        </a:lnTo>
                        <a:lnTo>
                          <a:pt x="562" y="110"/>
                        </a:lnTo>
                        <a:lnTo>
                          <a:pt x="562" y="114"/>
                        </a:lnTo>
                        <a:lnTo>
                          <a:pt x="564" y="118"/>
                        </a:lnTo>
                        <a:lnTo>
                          <a:pt x="554" y="127"/>
                        </a:lnTo>
                        <a:lnTo>
                          <a:pt x="543" y="133"/>
                        </a:lnTo>
                        <a:lnTo>
                          <a:pt x="537" y="133"/>
                        </a:lnTo>
                        <a:lnTo>
                          <a:pt x="533" y="133"/>
                        </a:lnTo>
                        <a:lnTo>
                          <a:pt x="533" y="137"/>
                        </a:lnTo>
                        <a:lnTo>
                          <a:pt x="525" y="142"/>
                        </a:lnTo>
                        <a:lnTo>
                          <a:pt x="516" y="144"/>
                        </a:lnTo>
                        <a:lnTo>
                          <a:pt x="514" y="141"/>
                        </a:lnTo>
                        <a:lnTo>
                          <a:pt x="516" y="139"/>
                        </a:lnTo>
                        <a:lnTo>
                          <a:pt x="514" y="137"/>
                        </a:lnTo>
                        <a:lnTo>
                          <a:pt x="510" y="137"/>
                        </a:lnTo>
                        <a:lnTo>
                          <a:pt x="506" y="137"/>
                        </a:lnTo>
                        <a:lnTo>
                          <a:pt x="508" y="133"/>
                        </a:lnTo>
                        <a:lnTo>
                          <a:pt x="512" y="129"/>
                        </a:lnTo>
                        <a:lnTo>
                          <a:pt x="514" y="127"/>
                        </a:lnTo>
                        <a:lnTo>
                          <a:pt x="514" y="125"/>
                        </a:lnTo>
                        <a:lnTo>
                          <a:pt x="516" y="125"/>
                        </a:lnTo>
                        <a:lnTo>
                          <a:pt x="516" y="121"/>
                        </a:lnTo>
                        <a:lnTo>
                          <a:pt x="520" y="118"/>
                        </a:lnTo>
                        <a:lnTo>
                          <a:pt x="518" y="119"/>
                        </a:lnTo>
                        <a:lnTo>
                          <a:pt x="518" y="123"/>
                        </a:lnTo>
                        <a:lnTo>
                          <a:pt x="520" y="121"/>
                        </a:lnTo>
                        <a:lnTo>
                          <a:pt x="520" y="119"/>
                        </a:lnTo>
                        <a:lnTo>
                          <a:pt x="520" y="116"/>
                        </a:lnTo>
                        <a:lnTo>
                          <a:pt x="522" y="114"/>
                        </a:lnTo>
                        <a:lnTo>
                          <a:pt x="518" y="104"/>
                        </a:lnTo>
                        <a:lnTo>
                          <a:pt x="516" y="96"/>
                        </a:lnTo>
                        <a:lnTo>
                          <a:pt x="512" y="96"/>
                        </a:lnTo>
                        <a:lnTo>
                          <a:pt x="510" y="96"/>
                        </a:lnTo>
                        <a:lnTo>
                          <a:pt x="508" y="98"/>
                        </a:lnTo>
                        <a:lnTo>
                          <a:pt x="504" y="102"/>
                        </a:lnTo>
                        <a:lnTo>
                          <a:pt x="506" y="93"/>
                        </a:lnTo>
                        <a:lnTo>
                          <a:pt x="508" y="85"/>
                        </a:lnTo>
                        <a:lnTo>
                          <a:pt x="506" y="79"/>
                        </a:lnTo>
                        <a:lnTo>
                          <a:pt x="504" y="70"/>
                        </a:lnTo>
                        <a:lnTo>
                          <a:pt x="501" y="70"/>
                        </a:lnTo>
                        <a:lnTo>
                          <a:pt x="497" y="70"/>
                        </a:lnTo>
                        <a:lnTo>
                          <a:pt x="495" y="68"/>
                        </a:lnTo>
                        <a:lnTo>
                          <a:pt x="493" y="64"/>
                        </a:lnTo>
                        <a:lnTo>
                          <a:pt x="489" y="70"/>
                        </a:lnTo>
                        <a:lnTo>
                          <a:pt x="485" y="73"/>
                        </a:lnTo>
                        <a:lnTo>
                          <a:pt x="483" y="73"/>
                        </a:lnTo>
                        <a:lnTo>
                          <a:pt x="483" y="77"/>
                        </a:lnTo>
                        <a:lnTo>
                          <a:pt x="483" y="79"/>
                        </a:lnTo>
                        <a:lnTo>
                          <a:pt x="479" y="79"/>
                        </a:lnTo>
                        <a:lnTo>
                          <a:pt x="476" y="79"/>
                        </a:lnTo>
                        <a:lnTo>
                          <a:pt x="474" y="85"/>
                        </a:lnTo>
                        <a:lnTo>
                          <a:pt x="476" y="93"/>
                        </a:lnTo>
                        <a:lnTo>
                          <a:pt x="472" y="93"/>
                        </a:lnTo>
                        <a:lnTo>
                          <a:pt x="474" y="108"/>
                        </a:lnTo>
                        <a:lnTo>
                          <a:pt x="474" y="121"/>
                        </a:lnTo>
                        <a:lnTo>
                          <a:pt x="468" y="129"/>
                        </a:lnTo>
                        <a:lnTo>
                          <a:pt x="464" y="137"/>
                        </a:lnTo>
                        <a:lnTo>
                          <a:pt x="460" y="137"/>
                        </a:lnTo>
                        <a:lnTo>
                          <a:pt x="458" y="137"/>
                        </a:lnTo>
                        <a:lnTo>
                          <a:pt x="454" y="125"/>
                        </a:lnTo>
                        <a:lnTo>
                          <a:pt x="453" y="114"/>
                        </a:lnTo>
                        <a:lnTo>
                          <a:pt x="453" y="102"/>
                        </a:lnTo>
                        <a:lnTo>
                          <a:pt x="456" y="91"/>
                        </a:lnTo>
                        <a:lnTo>
                          <a:pt x="460" y="91"/>
                        </a:lnTo>
                        <a:lnTo>
                          <a:pt x="460" y="87"/>
                        </a:lnTo>
                        <a:lnTo>
                          <a:pt x="462" y="85"/>
                        </a:lnTo>
                        <a:lnTo>
                          <a:pt x="462" y="77"/>
                        </a:lnTo>
                        <a:lnTo>
                          <a:pt x="458" y="79"/>
                        </a:lnTo>
                        <a:lnTo>
                          <a:pt x="456" y="81"/>
                        </a:lnTo>
                        <a:lnTo>
                          <a:pt x="456" y="83"/>
                        </a:lnTo>
                        <a:lnTo>
                          <a:pt x="456" y="87"/>
                        </a:lnTo>
                        <a:lnTo>
                          <a:pt x="453" y="87"/>
                        </a:lnTo>
                        <a:lnTo>
                          <a:pt x="451" y="87"/>
                        </a:lnTo>
                        <a:lnTo>
                          <a:pt x="456" y="75"/>
                        </a:lnTo>
                        <a:lnTo>
                          <a:pt x="464" y="64"/>
                        </a:lnTo>
                        <a:lnTo>
                          <a:pt x="470" y="64"/>
                        </a:lnTo>
                        <a:lnTo>
                          <a:pt x="479" y="62"/>
                        </a:lnTo>
                        <a:lnTo>
                          <a:pt x="479" y="60"/>
                        </a:lnTo>
                        <a:lnTo>
                          <a:pt x="481" y="58"/>
                        </a:lnTo>
                        <a:lnTo>
                          <a:pt x="485" y="58"/>
                        </a:lnTo>
                        <a:lnTo>
                          <a:pt x="489" y="60"/>
                        </a:lnTo>
                        <a:lnTo>
                          <a:pt x="491" y="60"/>
                        </a:lnTo>
                        <a:lnTo>
                          <a:pt x="495" y="62"/>
                        </a:lnTo>
                        <a:lnTo>
                          <a:pt x="495" y="58"/>
                        </a:lnTo>
                        <a:lnTo>
                          <a:pt x="497" y="58"/>
                        </a:lnTo>
                        <a:lnTo>
                          <a:pt x="499" y="62"/>
                        </a:lnTo>
                        <a:lnTo>
                          <a:pt x="501" y="62"/>
                        </a:lnTo>
                        <a:lnTo>
                          <a:pt x="502" y="60"/>
                        </a:lnTo>
                        <a:lnTo>
                          <a:pt x="499" y="58"/>
                        </a:lnTo>
                        <a:lnTo>
                          <a:pt x="499" y="54"/>
                        </a:lnTo>
                        <a:lnTo>
                          <a:pt x="493" y="54"/>
                        </a:lnTo>
                        <a:lnTo>
                          <a:pt x="489" y="54"/>
                        </a:lnTo>
                        <a:lnTo>
                          <a:pt x="489" y="48"/>
                        </a:lnTo>
                        <a:lnTo>
                          <a:pt x="489" y="45"/>
                        </a:lnTo>
                        <a:lnTo>
                          <a:pt x="477" y="48"/>
                        </a:lnTo>
                        <a:lnTo>
                          <a:pt x="464" y="52"/>
                        </a:lnTo>
                        <a:lnTo>
                          <a:pt x="458" y="47"/>
                        </a:lnTo>
                        <a:lnTo>
                          <a:pt x="456" y="43"/>
                        </a:lnTo>
                        <a:lnTo>
                          <a:pt x="449" y="43"/>
                        </a:lnTo>
                        <a:lnTo>
                          <a:pt x="445" y="45"/>
                        </a:lnTo>
                        <a:lnTo>
                          <a:pt x="445" y="43"/>
                        </a:lnTo>
                        <a:lnTo>
                          <a:pt x="443" y="41"/>
                        </a:lnTo>
                        <a:lnTo>
                          <a:pt x="445" y="41"/>
                        </a:lnTo>
                        <a:lnTo>
                          <a:pt x="451" y="39"/>
                        </a:lnTo>
                        <a:lnTo>
                          <a:pt x="451" y="37"/>
                        </a:lnTo>
                        <a:lnTo>
                          <a:pt x="454" y="35"/>
                        </a:lnTo>
                        <a:lnTo>
                          <a:pt x="453" y="33"/>
                        </a:lnTo>
                        <a:lnTo>
                          <a:pt x="453" y="31"/>
                        </a:lnTo>
                        <a:lnTo>
                          <a:pt x="439" y="39"/>
                        </a:lnTo>
                        <a:lnTo>
                          <a:pt x="426" y="47"/>
                        </a:lnTo>
                        <a:lnTo>
                          <a:pt x="426" y="48"/>
                        </a:lnTo>
                        <a:lnTo>
                          <a:pt x="420" y="47"/>
                        </a:lnTo>
                        <a:lnTo>
                          <a:pt x="416" y="43"/>
                        </a:lnTo>
                        <a:lnTo>
                          <a:pt x="410" y="43"/>
                        </a:lnTo>
                        <a:lnTo>
                          <a:pt x="403" y="45"/>
                        </a:lnTo>
                        <a:lnTo>
                          <a:pt x="406" y="39"/>
                        </a:lnTo>
                        <a:lnTo>
                          <a:pt x="410" y="35"/>
                        </a:lnTo>
                        <a:lnTo>
                          <a:pt x="422" y="29"/>
                        </a:lnTo>
                        <a:lnTo>
                          <a:pt x="433" y="24"/>
                        </a:lnTo>
                        <a:lnTo>
                          <a:pt x="431" y="22"/>
                        </a:lnTo>
                        <a:lnTo>
                          <a:pt x="428" y="22"/>
                        </a:lnTo>
                        <a:lnTo>
                          <a:pt x="426" y="18"/>
                        </a:lnTo>
                        <a:lnTo>
                          <a:pt x="422" y="18"/>
                        </a:lnTo>
                        <a:lnTo>
                          <a:pt x="418" y="18"/>
                        </a:lnTo>
                        <a:lnTo>
                          <a:pt x="414" y="18"/>
                        </a:lnTo>
                        <a:lnTo>
                          <a:pt x="410" y="18"/>
                        </a:lnTo>
                        <a:lnTo>
                          <a:pt x="406" y="18"/>
                        </a:lnTo>
                        <a:lnTo>
                          <a:pt x="403" y="16"/>
                        </a:lnTo>
                        <a:lnTo>
                          <a:pt x="399" y="14"/>
                        </a:lnTo>
                        <a:lnTo>
                          <a:pt x="395" y="12"/>
                        </a:lnTo>
                        <a:lnTo>
                          <a:pt x="391" y="12"/>
                        </a:lnTo>
                        <a:lnTo>
                          <a:pt x="387" y="14"/>
                        </a:lnTo>
                        <a:lnTo>
                          <a:pt x="385" y="14"/>
                        </a:lnTo>
                        <a:lnTo>
                          <a:pt x="380" y="12"/>
                        </a:lnTo>
                        <a:lnTo>
                          <a:pt x="376" y="12"/>
                        </a:lnTo>
                        <a:lnTo>
                          <a:pt x="374" y="12"/>
                        </a:lnTo>
                        <a:lnTo>
                          <a:pt x="372" y="6"/>
                        </a:lnTo>
                        <a:lnTo>
                          <a:pt x="368" y="0"/>
                        </a:lnTo>
                        <a:lnTo>
                          <a:pt x="364" y="2"/>
                        </a:lnTo>
                        <a:lnTo>
                          <a:pt x="364" y="6"/>
                        </a:lnTo>
                        <a:lnTo>
                          <a:pt x="26" y="4"/>
                        </a:lnTo>
                        <a:lnTo>
                          <a:pt x="26" y="10"/>
                        </a:lnTo>
                        <a:lnTo>
                          <a:pt x="26" y="16"/>
                        </a:lnTo>
                        <a:lnTo>
                          <a:pt x="26" y="18"/>
                        </a:lnTo>
                        <a:lnTo>
                          <a:pt x="25" y="20"/>
                        </a:lnTo>
                        <a:lnTo>
                          <a:pt x="25" y="22"/>
                        </a:lnTo>
                        <a:lnTo>
                          <a:pt x="13" y="20"/>
                        </a:lnTo>
                        <a:lnTo>
                          <a:pt x="0" y="18"/>
                        </a:lnTo>
                        <a:lnTo>
                          <a:pt x="0" y="22"/>
                        </a:lnTo>
                        <a:lnTo>
                          <a:pt x="2" y="27"/>
                        </a:lnTo>
                        <a:lnTo>
                          <a:pt x="7" y="35"/>
                        </a:lnTo>
                        <a:lnTo>
                          <a:pt x="13" y="47"/>
                        </a:lnTo>
                        <a:lnTo>
                          <a:pt x="11" y="54"/>
                        </a:lnTo>
                        <a:lnTo>
                          <a:pt x="9" y="62"/>
                        </a:lnTo>
                        <a:lnTo>
                          <a:pt x="9" y="73"/>
                        </a:lnTo>
                        <a:lnTo>
                          <a:pt x="11" y="87"/>
                        </a:lnTo>
                        <a:lnTo>
                          <a:pt x="9" y="96"/>
                        </a:lnTo>
                        <a:lnTo>
                          <a:pt x="5" y="108"/>
                        </a:lnTo>
                        <a:lnTo>
                          <a:pt x="5" y="119"/>
                        </a:lnTo>
                        <a:lnTo>
                          <a:pt x="7" y="131"/>
                        </a:lnTo>
                        <a:lnTo>
                          <a:pt x="9" y="133"/>
                        </a:lnTo>
                        <a:lnTo>
                          <a:pt x="13" y="135"/>
                        </a:lnTo>
                        <a:lnTo>
                          <a:pt x="11" y="141"/>
                        </a:lnTo>
                        <a:lnTo>
                          <a:pt x="13" y="148"/>
                        </a:lnTo>
                        <a:lnTo>
                          <a:pt x="9" y="158"/>
                        </a:lnTo>
                        <a:lnTo>
                          <a:pt x="7" y="166"/>
                        </a:lnTo>
                        <a:lnTo>
                          <a:pt x="9" y="169"/>
                        </a:lnTo>
                        <a:lnTo>
                          <a:pt x="13" y="171"/>
                        </a:lnTo>
                        <a:lnTo>
                          <a:pt x="15" y="181"/>
                        </a:lnTo>
                        <a:lnTo>
                          <a:pt x="17" y="190"/>
                        </a:lnTo>
                        <a:lnTo>
                          <a:pt x="21" y="198"/>
                        </a:lnTo>
                        <a:lnTo>
                          <a:pt x="26" y="206"/>
                        </a:lnTo>
                        <a:lnTo>
                          <a:pt x="28" y="202"/>
                        </a:lnTo>
                        <a:lnTo>
                          <a:pt x="28" y="200"/>
                        </a:lnTo>
                        <a:lnTo>
                          <a:pt x="30" y="202"/>
                        </a:lnTo>
                        <a:lnTo>
                          <a:pt x="34" y="202"/>
                        </a:lnTo>
                        <a:lnTo>
                          <a:pt x="32" y="208"/>
                        </a:lnTo>
                        <a:lnTo>
                          <a:pt x="30" y="215"/>
                        </a:lnTo>
                        <a:lnTo>
                          <a:pt x="40" y="219"/>
                        </a:lnTo>
                        <a:lnTo>
                          <a:pt x="36" y="225"/>
                        </a:lnTo>
                        <a:lnTo>
                          <a:pt x="36" y="231"/>
                        </a:lnTo>
                        <a:lnTo>
                          <a:pt x="44" y="240"/>
                        </a:lnTo>
                        <a:lnTo>
                          <a:pt x="51" y="246"/>
                        </a:lnTo>
                        <a:lnTo>
                          <a:pt x="50" y="248"/>
                        </a:lnTo>
                        <a:lnTo>
                          <a:pt x="48" y="250"/>
                        </a:lnTo>
                        <a:lnTo>
                          <a:pt x="51" y="252"/>
                        </a:lnTo>
                        <a:lnTo>
                          <a:pt x="51" y="258"/>
                        </a:lnTo>
                        <a:lnTo>
                          <a:pt x="53" y="267"/>
                        </a:lnTo>
                        <a:lnTo>
                          <a:pt x="55" y="267"/>
                        </a:lnTo>
                        <a:lnTo>
                          <a:pt x="57" y="265"/>
                        </a:lnTo>
                        <a:lnTo>
                          <a:pt x="63" y="267"/>
                        </a:lnTo>
                        <a:lnTo>
                          <a:pt x="73" y="271"/>
                        </a:lnTo>
                        <a:lnTo>
                          <a:pt x="73" y="275"/>
                        </a:lnTo>
                        <a:lnTo>
                          <a:pt x="73" y="277"/>
                        </a:lnTo>
                        <a:lnTo>
                          <a:pt x="74" y="277"/>
                        </a:lnTo>
                        <a:lnTo>
                          <a:pt x="78" y="275"/>
                        </a:lnTo>
                        <a:lnTo>
                          <a:pt x="80" y="279"/>
                        </a:lnTo>
                        <a:lnTo>
                          <a:pt x="84" y="285"/>
                        </a:lnTo>
                        <a:lnTo>
                          <a:pt x="90" y="286"/>
                        </a:lnTo>
                        <a:lnTo>
                          <a:pt x="90" y="290"/>
                        </a:lnTo>
                        <a:lnTo>
                          <a:pt x="90" y="294"/>
                        </a:lnTo>
                        <a:lnTo>
                          <a:pt x="122" y="290"/>
                        </a:lnTo>
                        <a:lnTo>
                          <a:pt x="122" y="294"/>
                        </a:lnTo>
                        <a:lnTo>
                          <a:pt x="155" y="311"/>
                        </a:lnTo>
                        <a:lnTo>
                          <a:pt x="195" y="315"/>
                        </a:lnTo>
                        <a:lnTo>
                          <a:pt x="195" y="306"/>
                        </a:lnTo>
                        <a:lnTo>
                          <a:pt x="220" y="308"/>
                        </a:lnTo>
                        <a:lnTo>
                          <a:pt x="222" y="308"/>
                        </a:lnTo>
                        <a:lnTo>
                          <a:pt x="226" y="309"/>
                        </a:lnTo>
                        <a:lnTo>
                          <a:pt x="226" y="313"/>
                        </a:lnTo>
                        <a:lnTo>
                          <a:pt x="228" y="315"/>
                        </a:lnTo>
                        <a:lnTo>
                          <a:pt x="230" y="319"/>
                        </a:lnTo>
                        <a:lnTo>
                          <a:pt x="234" y="321"/>
                        </a:lnTo>
                        <a:lnTo>
                          <a:pt x="238" y="323"/>
                        </a:lnTo>
                        <a:lnTo>
                          <a:pt x="241" y="327"/>
                        </a:lnTo>
                        <a:lnTo>
                          <a:pt x="245" y="331"/>
                        </a:lnTo>
                        <a:lnTo>
                          <a:pt x="243" y="334"/>
                        </a:lnTo>
                        <a:lnTo>
                          <a:pt x="245" y="340"/>
                        </a:lnTo>
                        <a:lnTo>
                          <a:pt x="251" y="344"/>
                        </a:lnTo>
                        <a:lnTo>
                          <a:pt x="255" y="346"/>
                        </a:lnTo>
                        <a:lnTo>
                          <a:pt x="263" y="346"/>
                        </a:lnTo>
                        <a:lnTo>
                          <a:pt x="264" y="342"/>
                        </a:lnTo>
                        <a:lnTo>
                          <a:pt x="266" y="338"/>
                        </a:lnTo>
                        <a:lnTo>
                          <a:pt x="270" y="336"/>
                        </a:lnTo>
                        <a:lnTo>
                          <a:pt x="274" y="338"/>
                        </a:lnTo>
                        <a:lnTo>
                          <a:pt x="278" y="338"/>
                        </a:lnTo>
                        <a:lnTo>
                          <a:pt x="282" y="340"/>
                        </a:lnTo>
                        <a:lnTo>
                          <a:pt x="284" y="342"/>
                        </a:lnTo>
                        <a:lnTo>
                          <a:pt x="287" y="346"/>
                        </a:lnTo>
                        <a:lnTo>
                          <a:pt x="289" y="350"/>
                        </a:lnTo>
                        <a:lnTo>
                          <a:pt x="293" y="352"/>
                        </a:lnTo>
                        <a:lnTo>
                          <a:pt x="295" y="356"/>
                        </a:lnTo>
                        <a:lnTo>
                          <a:pt x="295" y="359"/>
                        </a:lnTo>
                        <a:lnTo>
                          <a:pt x="297" y="363"/>
                        </a:lnTo>
                        <a:lnTo>
                          <a:pt x="301" y="369"/>
                        </a:lnTo>
                        <a:lnTo>
                          <a:pt x="305" y="373"/>
                        </a:lnTo>
                        <a:lnTo>
                          <a:pt x="305" y="377"/>
                        </a:lnTo>
                        <a:lnTo>
                          <a:pt x="309" y="386"/>
                        </a:lnTo>
                        <a:lnTo>
                          <a:pt x="311" y="390"/>
                        </a:lnTo>
                        <a:lnTo>
                          <a:pt x="311" y="392"/>
                        </a:lnTo>
                        <a:lnTo>
                          <a:pt x="314" y="396"/>
                        </a:lnTo>
                        <a:lnTo>
                          <a:pt x="320" y="400"/>
                        </a:lnTo>
                        <a:lnTo>
                          <a:pt x="326" y="400"/>
                        </a:lnTo>
                        <a:lnTo>
                          <a:pt x="330" y="403"/>
                        </a:lnTo>
                        <a:lnTo>
                          <a:pt x="332" y="405"/>
                        </a:lnTo>
                        <a:lnTo>
                          <a:pt x="334" y="403"/>
                        </a:lnTo>
                        <a:lnTo>
                          <a:pt x="332" y="398"/>
                        </a:lnTo>
                        <a:lnTo>
                          <a:pt x="330" y="394"/>
                        </a:lnTo>
                        <a:lnTo>
                          <a:pt x="330" y="388"/>
                        </a:lnTo>
                        <a:lnTo>
                          <a:pt x="330" y="382"/>
                        </a:lnTo>
                        <a:lnTo>
                          <a:pt x="334" y="382"/>
                        </a:lnTo>
                        <a:lnTo>
                          <a:pt x="334" y="379"/>
                        </a:lnTo>
                        <a:lnTo>
                          <a:pt x="334" y="375"/>
                        </a:lnTo>
                        <a:lnTo>
                          <a:pt x="339" y="371"/>
                        </a:lnTo>
                        <a:lnTo>
                          <a:pt x="347" y="369"/>
                        </a:lnTo>
                        <a:lnTo>
                          <a:pt x="347" y="365"/>
                        </a:lnTo>
                        <a:lnTo>
                          <a:pt x="349" y="361"/>
                        </a:lnTo>
                        <a:lnTo>
                          <a:pt x="353" y="359"/>
                        </a:lnTo>
                        <a:lnTo>
                          <a:pt x="358" y="359"/>
                        </a:lnTo>
                        <a:lnTo>
                          <a:pt x="360" y="352"/>
                        </a:lnTo>
                        <a:lnTo>
                          <a:pt x="364" y="346"/>
                        </a:lnTo>
                        <a:lnTo>
                          <a:pt x="366" y="348"/>
                        </a:lnTo>
                        <a:lnTo>
                          <a:pt x="372" y="348"/>
                        </a:lnTo>
                        <a:lnTo>
                          <a:pt x="378" y="342"/>
                        </a:lnTo>
                        <a:lnTo>
                          <a:pt x="385" y="338"/>
                        </a:lnTo>
                        <a:lnTo>
                          <a:pt x="399" y="342"/>
                        </a:lnTo>
                        <a:lnTo>
                          <a:pt x="410" y="346"/>
                        </a:lnTo>
                        <a:lnTo>
                          <a:pt x="410" y="350"/>
                        </a:lnTo>
                        <a:lnTo>
                          <a:pt x="412" y="352"/>
                        </a:lnTo>
                        <a:lnTo>
                          <a:pt x="416" y="352"/>
                        </a:lnTo>
                        <a:lnTo>
                          <a:pt x="422" y="350"/>
                        </a:lnTo>
                        <a:lnTo>
                          <a:pt x="420" y="346"/>
                        </a:lnTo>
                        <a:lnTo>
                          <a:pt x="420" y="344"/>
                        </a:lnTo>
                        <a:lnTo>
                          <a:pt x="422" y="342"/>
                        </a:lnTo>
                        <a:lnTo>
                          <a:pt x="426" y="340"/>
                        </a:lnTo>
                        <a:lnTo>
                          <a:pt x="431" y="348"/>
                        </a:lnTo>
                        <a:lnTo>
                          <a:pt x="435" y="348"/>
                        </a:lnTo>
                        <a:lnTo>
                          <a:pt x="439" y="348"/>
                        </a:lnTo>
                        <a:lnTo>
                          <a:pt x="439" y="352"/>
                        </a:lnTo>
                        <a:lnTo>
                          <a:pt x="443" y="350"/>
                        </a:lnTo>
                        <a:lnTo>
                          <a:pt x="443" y="348"/>
                        </a:lnTo>
                        <a:lnTo>
                          <a:pt x="437" y="346"/>
                        </a:lnTo>
                        <a:lnTo>
                          <a:pt x="437" y="342"/>
                        </a:lnTo>
                        <a:lnTo>
                          <a:pt x="439" y="342"/>
                        </a:lnTo>
                        <a:lnTo>
                          <a:pt x="439" y="340"/>
                        </a:lnTo>
                        <a:lnTo>
                          <a:pt x="441" y="338"/>
                        </a:lnTo>
                        <a:lnTo>
                          <a:pt x="435" y="336"/>
                        </a:lnTo>
                        <a:lnTo>
                          <a:pt x="431" y="334"/>
                        </a:lnTo>
                        <a:lnTo>
                          <a:pt x="429" y="334"/>
                        </a:lnTo>
                        <a:lnTo>
                          <a:pt x="428" y="331"/>
                        </a:lnTo>
                        <a:lnTo>
                          <a:pt x="431" y="332"/>
                        </a:lnTo>
                        <a:lnTo>
                          <a:pt x="437" y="332"/>
                        </a:lnTo>
                        <a:lnTo>
                          <a:pt x="437" y="329"/>
                        </a:lnTo>
                        <a:lnTo>
                          <a:pt x="445" y="329"/>
                        </a:lnTo>
                        <a:lnTo>
                          <a:pt x="453" y="331"/>
                        </a:lnTo>
                        <a:lnTo>
                          <a:pt x="453" y="329"/>
                        </a:lnTo>
                        <a:lnTo>
                          <a:pt x="454" y="327"/>
                        </a:lnTo>
                        <a:lnTo>
                          <a:pt x="456" y="331"/>
                        </a:lnTo>
                        <a:lnTo>
                          <a:pt x="460" y="332"/>
                        </a:lnTo>
                        <a:lnTo>
                          <a:pt x="464" y="327"/>
                        </a:lnTo>
                        <a:lnTo>
                          <a:pt x="466" y="329"/>
                        </a:lnTo>
                        <a:lnTo>
                          <a:pt x="470" y="331"/>
                        </a:lnTo>
                        <a:lnTo>
                          <a:pt x="470" y="329"/>
                        </a:lnTo>
                        <a:lnTo>
                          <a:pt x="474" y="327"/>
                        </a:lnTo>
                        <a:lnTo>
                          <a:pt x="476" y="331"/>
                        </a:lnTo>
                        <a:lnTo>
                          <a:pt x="476" y="332"/>
                        </a:lnTo>
                        <a:lnTo>
                          <a:pt x="479" y="332"/>
                        </a:lnTo>
                        <a:lnTo>
                          <a:pt x="485" y="334"/>
                        </a:lnTo>
                        <a:lnTo>
                          <a:pt x="485" y="336"/>
                        </a:lnTo>
                        <a:lnTo>
                          <a:pt x="487" y="340"/>
                        </a:lnTo>
                        <a:lnTo>
                          <a:pt x="491" y="340"/>
                        </a:lnTo>
                        <a:lnTo>
                          <a:pt x="497" y="342"/>
                        </a:lnTo>
                        <a:lnTo>
                          <a:pt x="499" y="338"/>
                        </a:lnTo>
                        <a:lnTo>
                          <a:pt x="501" y="336"/>
                        </a:lnTo>
                        <a:lnTo>
                          <a:pt x="502" y="336"/>
                        </a:lnTo>
                        <a:lnTo>
                          <a:pt x="506" y="336"/>
                        </a:lnTo>
                        <a:lnTo>
                          <a:pt x="508" y="342"/>
                        </a:lnTo>
                        <a:lnTo>
                          <a:pt x="510" y="346"/>
                        </a:lnTo>
                        <a:lnTo>
                          <a:pt x="516" y="348"/>
                        </a:lnTo>
                        <a:lnTo>
                          <a:pt x="516" y="361"/>
                        </a:lnTo>
                        <a:lnTo>
                          <a:pt x="516" y="375"/>
                        </a:lnTo>
                        <a:lnTo>
                          <a:pt x="520" y="373"/>
                        </a:lnTo>
                        <a:lnTo>
                          <a:pt x="524" y="373"/>
                        </a:lnTo>
                        <a:lnTo>
                          <a:pt x="520" y="379"/>
                        </a:lnTo>
                        <a:lnTo>
                          <a:pt x="520" y="386"/>
                        </a:lnTo>
                        <a:lnTo>
                          <a:pt x="524" y="388"/>
                        </a:lnTo>
                        <a:lnTo>
                          <a:pt x="527" y="390"/>
                        </a:lnTo>
                        <a:lnTo>
                          <a:pt x="527" y="394"/>
                        </a:lnTo>
                        <a:lnTo>
                          <a:pt x="529" y="400"/>
                        </a:lnTo>
                        <a:lnTo>
                          <a:pt x="531" y="403"/>
                        </a:lnTo>
                        <a:lnTo>
                          <a:pt x="535" y="405"/>
                        </a:lnTo>
                        <a:lnTo>
                          <a:pt x="535" y="409"/>
                        </a:lnTo>
                        <a:lnTo>
                          <a:pt x="535" y="411"/>
                        </a:lnTo>
                        <a:lnTo>
                          <a:pt x="539" y="413"/>
                        </a:lnTo>
                        <a:lnTo>
                          <a:pt x="545" y="415"/>
                        </a:lnTo>
                        <a:lnTo>
                          <a:pt x="547" y="400"/>
                        </a:lnTo>
                        <a:lnTo>
                          <a:pt x="548" y="382"/>
                        </a:lnTo>
                        <a:lnTo>
                          <a:pt x="545" y="373"/>
                        </a:lnTo>
                        <a:lnTo>
                          <a:pt x="543" y="361"/>
                        </a:lnTo>
                        <a:lnTo>
                          <a:pt x="539" y="359"/>
                        </a:lnTo>
                        <a:lnTo>
                          <a:pt x="539" y="357"/>
                        </a:lnTo>
                        <a:lnTo>
                          <a:pt x="541" y="354"/>
                        </a:lnTo>
                        <a:lnTo>
                          <a:pt x="537" y="350"/>
                        </a:lnTo>
                        <a:lnTo>
                          <a:pt x="535" y="346"/>
                        </a:lnTo>
                        <a:lnTo>
                          <a:pt x="535" y="338"/>
                        </a:lnTo>
                        <a:lnTo>
                          <a:pt x="535" y="332"/>
                        </a:lnTo>
                        <a:lnTo>
                          <a:pt x="531" y="329"/>
                        </a:lnTo>
                        <a:lnTo>
                          <a:pt x="531" y="327"/>
                        </a:lnTo>
                        <a:lnTo>
                          <a:pt x="533" y="327"/>
                        </a:lnTo>
                        <a:lnTo>
                          <a:pt x="531" y="327"/>
                        </a:lnTo>
                        <a:lnTo>
                          <a:pt x="533" y="325"/>
                        </a:lnTo>
                        <a:lnTo>
                          <a:pt x="535" y="323"/>
                        </a:lnTo>
                        <a:lnTo>
                          <a:pt x="535" y="315"/>
                        </a:lnTo>
                        <a:lnTo>
                          <a:pt x="541" y="306"/>
                        </a:lnTo>
                        <a:lnTo>
                          <a:pt x="541" y="302"/>
                        </a:lnTo>
                        <a:lnTo>
                          <a:pt x="541" y="298"/>
                        </a:lnTo>
                        <a:lnTo>
                          <a:pt x="543" y="298"/>
                        </a:lnTo>
                        <a:lnTo>
                          <a:pt x="547" y="298"/>
                        </a:lnTo>
                        <a:lnTo>
                          <a:pt x="547" y="296"/>
                        </a:lnTo>
                        <a:lnTo>
                          <a:pt x="548" y="292"/>
                        </a:lnTo>
                        <a:lnTo>
                          <a:pt x="554" y="290"/>
                        </a:lnTo>
                        <a:lnTo>
                          <a:pt x="562" y="286"/>
                        </a:lnTo>
                        <a:lnTo>
                          <a:pt x="562" y="283"/>
                        </a:lnTo>
                        <a:lnTo>
                          <a:pt x="564" y="279"/>
                        </a:lnTo>
                        <a:lnTo>
                          <a:pt x="570" y="277"/>
                        </a:lnTo>
                        <a:lnTo>
                          <a:pt x="577" y="275"/>
                        </a:lnTo>
                        <a:lnTo>
                          <a:pt x="579" y="269"/>
                        </a:lnTo>
                        <a:lnTo>
                          <a:pt x="583" y="263"/>
                        </a:lnTo>
                        <a:lnTo>
                          <a:pt x="585" y="261"/>
                        </a:lnTo>
                        <a:lnTo>
                          <a:pt x="589" y="261"/>
                        </a:lnTo>
                        <a:lnTo>
                          <a:pt x="587" y="258"/>
                        </a:lnTo>
                        <a:lnTo>
                          <a:pt x="585" y="254"/>
                        </a:lnTo>
                        <a:lnTo>
                          <a:pt x="589" y="252"/>
                        </a:lnTo>
                        <a:lnTo>
                          <a:pt x="593" y="252"/>
                        </a:lnTo>
                        <a:lnTo>
                          <a:pt x="591" y="248"/>
                        </a:lnTo>
                        <a:lnTo>
                          <a:pt x="595" y="246"/>
                        </a:lnTo>
                        <a:lnTo>
                          <a:pt x="604" y="246"/>
                        </a:lnTo>
                        <a:lnTo>
                          <a:pt x="602" y="242"/>
                        </a:lnTo>
                        <a:lnTo>
                          <a:pt x="600" y="240"/>
                        </a:lnTo>
                        <a:lnTo>
                          <a:pt x="596" y="240"/>
                        </a:lnTo>
                        <a:lnTo>
                          <a:pt x="593" y="240"/>
                        </a:lnTo>
                        <a:lnTo>
                          <a:pt x="593" y="237"/>
                        </a:lnTo>
                        <a:lnTo>
                          <a:pt x="596" y="237"/>
                        </a:lnTo>
                        <a:lnTo>
                          <a:pt x="600" y="235"/>
                        </a:lnTo>
                        <a:lnTo>
                          <a:pt x="600" y="231"/>
                        </a:lnTo>
                        <a:lnTo>
                          <a:pt x="600" y="227"/>
                        </a:lnTo>
                        <a:lnTo>
                          <a:pt x="596" y="227"/>
                        </a:lnTo>
                        <a:lnTo>
                          <a:pt x="593" y="225"/>
                        </a:lnTo>
                        <a:lnTo>
                          <a:pt x="591" y="221"/>
                        </a:lnTo>
                        <a:lnTo>
                          <a:pt x="589" y="219"/>
                        </a:lnTo>
                        <a:lnTo>
                          <a:pt x="591" y="215"/>
                        </a:lnTo>
                        <a:lnTo>
                          <a:pt x="595" y="212"/>
                        </a:lnTo>
                        <a:lnTo>
                          <a:pt x="591" y="210"/>
                        </a:lnTo>
                        <a:lnTo>
                          <a:pt x="593" y="208"/>
                        </a:lnTo>
                        <a:lnTo>
                          <a:pt x="593" y="206"/>
                        </a:lnTo>
                        <a:lnTo>
                          <a:pt x="589" y="204"/>
                        </a:lnTo>
                        <a:lnTo>
                          <a:pt x="585" y="202"/>
                        </a:lnTo>
                        <a:lnTo>
                          <a:pt x="585" y="200"/>
                        </a:lnTo>
                        <a:lnTo>
                          <a:pt x="589" y="200"/>
                        </a:lnTo>
                        <a:lnTo>
                          <a:pt x="587" y="196"/>
                        </a:lnTo>
                        <a:lnTo>
                          <a:pt x="587" y="194"/>
                        </a:lnTo>
                        <a:lnTo>
                          <a:pt x="591" y="187"/>
                        </a:lnTo>
                        <a:lnTo>
                          <a:pt x="593" y="177"/>
                        </a:lnTo>
                        <a:lnTo>
                          <a:pt x="596" y="177"/>
                        </a:lnTo>
                        <a:lnTo>
                          <a:pt x="600" y="175"/>
                        </a:lnTo>
                        <a:lnTo>
                          <a:pt x="600" y="177"/>
                        </a:lnTo>
                        <a:lnTo>
                          <a:pt x="602" y="179"/>
                        </a:lnTo>
                        <a:lnTo>
                          <a:pt x="596" y="190"/>
                        </a:lnTo>
                        <a:lnTo>
                          <a:pt x="595" y="200"/>
                        </a:lnTo>
                        <a:lnTo>
                          <a:pt x="595" y="202"/>
                        </a:lnTo>
                        <a:lnTo>
                          <a:pt x="596" y="204"/>
                        </a:lnTo>
                        <a:lnTo>
                          <a:pt x="598" y="202"/>
                        </a:lnTo>
                        <a:lnTo>
                          <a:pt x="604" y="202"/>
                        </a:lnTo>
                        <a:lnTo>
                          <a:pt x="604" y="206"/>
                        </a:lnTo>
                        <a:lnTo>
                          <a:pt x="606" y="206"/>
                        </a:lnTo>
                        <a:lnTo>
                          <a:pt x="610" y="206"/>
                        </a:lnTo>
                        <a:lnTo>
                          <a:pt x="612" y="196"/>
                        </a:lnTo>
                        <a:lnTo>
                          <a:pt x="614" y="187"/>
                        </a:lnTo>
                        <a:lnTo>
                          <a:pt x="610" y="187"/>
                        </a:lnTo>
                        <a:lnTo>
                          <a:pt x="608" y="185"/>
                        </a:lnTo>
                        <a:lnTo>
                          <a:pt x="608" y="181"/>
                        </a:lnTo>
                        <a:lnTo>
                          <a:pt x="608" y="179"/>
                        </a:lnTo>
                        <a:lnTo>
                          <a:pt x="618" y="179"/>
                        </a:lnTo>
                        <a:lnTo>
                          <a:pt x="623" y="177"/>
                        </a:lnTo>
                        <a:lnTo>
                          <a:pt x="625" y="171"/>
                        </a:lnTo>
                        <a:lnTo>
                          <a:pt x="631" y="164"/>
                        </a:lnTo>
                        <a:lnTo>
                          <a:pt x="625" y="160"/>
                        </a:lnTo>
                        <a:lnTo>
                          <a:pt x="625" y="156"/>
                        </a:lnTo>
                        <a:lnTo>
                          <a:pt x="627" y="154"/>
                        </a:lnTo>
                        <a:lnTo>
                          <a:pt x="633" y="148"/>
                        </a:lnTo>
                        <a:lnTo>
                          <a:pt x="639" y="144"/>
                        </a:lnTo>
                        <a:lnTo>
                          <a:pt x="643" y="144"/>
                        </a:lnTo>
                        <a:lnTo>
                          <a:pt x="646" y="144"/>
                        </a:lnTo>
                        <a:lnTo>
                          <a:pt x="648" y="141"/>
                        </a:lnTo>
                        <a:lnTo>
                          <a:pt x="652" y="141"/>
                        </a:lnTo>
                        <a:lnTo>
                          <a:pt x="658" y="142"/>
                        </a:lnTo>
                        <a:lnTo>
                          <a:pt x="658" y="139"/>
                        </a:lnTo>
                        <a:lnTo>
                          <a:pt x="660" y="133"/>
                        </a:lnTo>
                        <a:lnTo>
                          <a:pt x="662" y="135"/>
                        </a:lnTo>
                        <a:lnTo>
                          <a:pt x="664" y="139"/>
                        </a:lnTo>
                        <a:lnTo>
                          <a:pt x="666" y="139"/>
                        </a:lnTo>
                        <a:lnTo>
                          <a:pt x="667" y="137"/>
                        </a:lnTo>
                        <a:lnTo>
                          <a:pt x="669" y="135"/>
                        </a:lnTo>
                        <a:lnTo>
                          <a:pt x="673" y="135"/>
                        </a:lnTo>
                        <a:lnTo>
                          <a:pt x="667" y="131"/>
                        </a:lnTo>
                        <a:lnTo>
                          <a:pt x="664" y="129"/>
                        </a:lnTo>
                        <a:lnTo>
                          <a:pt x="666" y="125"/>
                        </a:lnTo>
                        <a:lnTo>
                          <a:pt x="669" y="123"/>
                        </a:lnTo>
                        <a:lnTo>
                          <a:pt x="667" y="119"/>
                        </a:lnTo>
                        <a:lnTo>
                          <a:pt x="667" y="118"/>
                        </a:lnTo>
                        <a:lnTo>
                          <a:pt x="671" y="116"/>
                        </a:lnTo>
                        <a:lnTo>
                          <a:pt x="673" y="110"/>
                        </a:lnTo>
                        <a:lnTo>
                          <a:pt x="675" y="102"/>
                        </a:lnTo>
                        <a:lnTo>
                          <a:pt x="681" y="102"/>
                        </a:lnTo>
                        <a:lnTo>
                          <a:pt x="687" y="100"/>
                        </a:lnTo>
                        <a:lnTo>
                          <a:pt x="691" y="98"/>
                        </a:lnTo>
                        <a:lnTo>
                          <a:pt x="694" y="91"/>
                        </a:lnTo>
                        <a:lnTo>
                          <a:pt x="694" y="96"/>
                        </a:lnTo>
                        <a:lnTo>
                          <a:pt x="700" y="93"/>
                        </a:lnTo>
                        <a:lnTo>
                          <a:pt x="700" y="95"/>
                        </a:lnTo>
                        <a:lnTo>
                          <a:pt x="704" y="96"/>
                        </a:lnTo>
                        <a:lnTo>
                          <a:pt x="708" y="93"/>
                        </a:lnTo>
                        <a:lnTo>
                          <a:pt x="714" y="89"/>
                        </a:lnTo>
                        <a:lnTo>
                          <a:pt x="712" y="83"/>
                        </a:lnTo>
                        <a:lnTo>
                          <a:pt x="710" y="77"/>
                        </a:lnTo>
                        <a:lnTo>
                          <a:pt x="712" y="77"/>
                        </a:lnTo>
                        <a:lnTo>
                          <a:pt x="712" y="79"/>
                        </a:lnTo>
                        <a:close/>
                      </a:path>
                    </a:pathLst>
                  </a:custGeom>
                  <a:solidFill>
                    <a:srgbClr val="7030A0">
                      <a:lumMod val="60000"/>
                      <a:lumOff val="40000"/>
                    </a:srgbClr>
                  </a:solid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96" name="Freeform 117">
                    <a:extLst>
                      <a:ext uri="{FF2B5EF4-FFF2-40B4-BE49-F238E27FC236}">
                        <a16:creationId xmlns:a16="http://schemas.microsoft.com/office/drawing/2014/main" id="{6D200F13-1237-43E1-8F2C-D54785AB7715}"/>
                      </a:ext>
                    </a:extLst>
                  </p:cNvPr>
                  <p:cNvSpPr>
                    <a:spLocks/>
                  </p:cNvSpPr>
                  <p:nvPr/>
                </p:nvSpPr>
                <p:spPr bwMode="gray">
                  <a:xfrm>
                    <a:off x="244565" y="2076"/>
                    <a:ext cx="65" cy="79"/>
                  </a:xfrm>
                  <a:custGeom>
                    <a:avLst/>
                    <a:gdLst>
                      <a:gd name="T0" fmla="*/ 63 w 65"/>
                      <a:gd name="T1" fmla="*/ 56 h 79"/>
                      <a:gd name="T2" fmla="*/ 60 w 65"/>
                      <a:gd name="T3" fmla="*/ 52 h 79"/>
                      <a:gd name="T4" fmla="*/ 65 w 65"/>
                      <a:gd name="T5" fmla="*/ 42 h 79"/>
                      <a:gd name="T6" fmla="*/ 65 w 65"/>
                      <a:gd name="T7" fmla="*/ 40 h 79"/>
                      <a:gd name="T8" fmla="*/ 61 w 65"/>
                      <a:gd name="T9" fmla="*/ 38 h 79"/>
                      <a:gd name="T10" fmla="*/ 58 w 65"/>
                      <a:gd name="T11" fmla="*/ 35 h 79"/>
                      <a:gd name="T12" fmla="*/ 56 w 65"/>
                      <a:gd name="T13" fmla="*/ 31 h 79"/>
                      <a:gd name="T14" fmla="*/ 52 w 65"/>
                      <a:gd name="T15" fmla="*/ 27 h 79"/>
                      <a:gd name="T16" fmla="*/ 46 w 65"/>
                      <a:gd name="T17" fmla="*/ 25 h 79"/>
                      <a:gd name="T18" fmla="*/ 42 w 65"/>
                      <a:gd name="T19" fmla="*/ 21 h 79"/>
                      <a:gd name="T20" fmla="*/ 40 w 65"/>
                      <a:gd name="T21" fmla="*/ 17 h 79"/>
                      <a:gd name="T22" fmla="*/ 35 w 65"/>
                      <a:gd name="T23" fmla="*/ 15 h 79"/>
                      <a:gd name="T24" fmla="*/ 31 w 65"/>
                      <a:gd name="T25" fmla="*/ 13 h 79"/>
                      <a:gd name="T26" fmla="*/ 29 w 65"/>
                      <a:gd name="T27" fmla="*/ 8 h 79"/>
                      <a:gd name="T28" fmla="*/ 29 w 65"/>
                      <a:gd name="T29" fmla="*/ 6 h 79"/>
                      <a:gd name="T30" fmla="*/ 17 w 65"/>
                      <a:gd name="T31" fmla="*/ 0 h 79"/>
                      <a:gd name="T32" fmla="*/ 8 w 65"/>
                      <a:gd name="T33" fmla="*/ 2 h 79"/>
                      <a:gd name="T34" fmla="*/ 6 w 65"/>
                      <a:gd name="T35" fmla="*/ 6 h 79"/>
                      <a:gd name="T36" fmla="*/ 6 w 65"/>
                      <a:gd name="T37" fmla="*/ 12 h 79"/>
                      <a:gd name="T38" fmla="*/ 4 w 65"/>
                      <a:gd name="T39" fmla="*/ 17 h 79"/>
                      <a:gd name="T40" fmla="*/ 2 w 65"/>
                      <a:gd name="T41" fmla="*/ 21 h 79"/>
                      <a:gd name="T42" fmla="*/ 0 w 65"/>
                      <a:gd name="T43" fmla="*/ 29 h 79"/>
                      <a:gd name="T44" fmla="*/ 0 w 65"/>
                      <a:gd name="T45" fmla="*/ 33 h 79"/>
                      <a:gd name="T46" fmla="*/ 0 w 65"/>
                      <a:gd name="T47" fmla="*/ 36 h 79"/>
                      <a:gd name="T48" fmla="*/ 0 w 65"/>
                      <a:gd name="T49" fmla="*/ 40 h 79"/>
                      <a:gd name="T50" fmla="*/ 2 w 65"/>
                      <a:gd name="T51" fmla="*/ 46 h 79"/>
                      <a:gd name="T52" fmla="*/ 0 w 65"/>
                      <a:gd name="T53" fmla="*/ 48 h 79"/>
                      <a:gd name="T54" fmla="*/ 0 w 65"/>
                      <a:gd name="T55" fmla="*/ 59 h 79"/>
                      <a:gd name="T56" fmla="*/ 2 w 65"/>
                      <a:gd name="T57" fmla="*/ 67 h 79"/>
                      <a:gd name="T58" fmla="*/ 6 w 65"/>
                      <a:gd name="T59" fmla="*/ 69 h 79"/>
                      <a:gd name="T60" fmla="*/ 12 w 65"/>
                      <a:gd name="T61" fmla="*/ 69 h 79"/>
                      <a:gd name="T62" fmla="*/ 14 w 65"/>
                      <a:gd name="T63" fmla="*/ 73 h 79"/>
                      <a:gd name="T64" fmla="*/ 15 w 65"/>
                      <a:gd name="T65" fmla="*/ 75 h 79"/>
                      <a:gd name="T66" fmla="*/ 21 w 65"/>
                      <a:gd name="T67" fmla="*/ 77 h 79"/>
                      <a:gd name="T68" fmla="*/ 25 w 65"/>
                      <a:gd name="T69" fmla="*/ 79 h 79"/>
                      <a:gd name="T70" fmla="*/ 29 w 65"/>
                      <a:gd name="T71" fmla="*/ 77 h 79"/>
                      <a:gd name="T72" fmla="*/ 35 w 65"/>
                      <a:gd name="T73" fmla="*/ 75 h 79"/>
                      <a:gd name="T74" fmla="*/ 38 w 65"/>
                      <a:gd name="T75" fmla="*/ 77 h 79"/>
                      <a:gd name="T76" fmla="*/ 46 w 65"/>
                      <a:gd name="T77" fmla="*/ 77 h 79"/>
                      <a:gd name="T78" fmla="*/ 54 w 65"/>
                      <a:gd name="T79" fmla="*/ 69 h 79"/>
                      <a:gd name="T80" fmla="*/ 63 w 65"/>
                      <a:gd name="T81" fmla="*/ 56 h 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79"/>
                      <a:gd name="T125" fmla="*/ 65 w 65"/>
                      <a:gd name="T126" fmla="*/ 79 h 7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79">
                        <a:moveTo>
                          <a:pt x="63" y="56"/>
                        </a:moveTo>
                        <a:lnTo>
                          <a:pt x="60" y="52"/>
                        </a:lnTo>
                        <a:lnTo>
                          <a:pt x="65" y="42"/>
                        </a:lnTo>
                        <a:lnTo>
                          <a:pt x="65" y="40"/>
                        </a:lnTo>
                        <a:lnTo>
                          <a:pt x="61" y="38"/>
                        </a:lnTo>
                        <a:lnTo>
                          <a:pt x="58" y="35"/>
                        </a:lnTo>
                        <a:lnTo>
                          <a:pt x="56" y="31"/>
                        </a:lnTo>
                        <a:lnTo>
                          <a:pt x="52" y="27"/>
                        </a:lnTo>
                        <a:lnTo>
                          <a:pt x="46" y="25"/>
                        </a:lnTo>
                        <a:lnTo>
                          <a:pt x="42" y="21"/>
                        </a:lnTo>
                        <a:lnTo>
                          <a:pt x="40" y="17"/>
                        </a:lnTo>
                        <a:lnTo>
                          <a:pt x="35" y="15"/>
                        </a:lnTo>
                        <a:lnTo>
                          <a:pt x="31" y="13"/>
                        </a:lnTo>
                        <a:lnTo>
                          <a:pt x="29" y="8"/>
                        </a:lnTo>
                        <a:lnTo>
                          <a:pt x="29" y="6"/>
                        </a:lnTo>
                        <a:lnTo>
                          <a:pt x="17" y="0"/>
                        </a:lnTo>
                        <a:lnTo>
                          <a:pt x="8" y="2"/>
                        </a:lnTo>
                        <a:lnTo>
                          <a:pt x="6" y="6"/>
                        </a:lnTo>
                        <a:lnTo>
                          <a:pt x="6" y="12"/>
                        </a:lnTo>
                        <a:lnTo>
                          <a:pt x="4" y="17"/>
                        </a:lnTo>
                        <a:lnTo>
                          <a:pt x="2" y="21"/>
                        </a:lnTo>
                        <a:lnTo>
                          <a:pt x="0" y="29"/>
                        </a:lnTo>
                        <a:lnTo>
                          <a:pt x="0" y="33"/>
                        </a:lnTo>
                        <a:lnTo>
                          <a:pt x="0" y="36"/>
                        </a:lnTo>
                        <a:lnTo>
                          <a:pt x="0" y="40"/>
                        </a:lnTo>
                        <a:lnTo>
                          <a:pt x="2" y="46"/>
                        </a:lnTo>
                        <a:lnTo>
                          <a:pt x="0" y="48"/>
                        </a:lnTo>
                        <a:lnTo>
                          <a:pt x="0" y="59"/>
                        </a:lnTo>
                        <a:lnTo>
                          <a:pt x="2" y="67"/>
                        </a:lnTo>
                        <a:lnTo>
                          <a:pt x="6" y="69"/>
                        </a:lnTo>
                        <a:lnTo>
                          <a:pt x="12" y="69"/>
                        </a:lnTo>
                        <a:lnTo>
                          <a:pt x="14" y="73"/>
                        </a:lnTo>
                        <a:lnTo>
                          <a:pt x="15" y="75"/>
                        </a:lnTo>
                        <a:lnTo>
                          <a:pt x="21" y="77"/>
                        </a:lnTo>
                        <a:lnTo>
                          <a:pt x="25" y="79"/>
                        </a:lnTo>
                        <a:lnTo>
                          <a:pt x="29" y="77"/>
                        </a:lnTo>
                        <a:lnTo>
                          <a:pt x="35" y="75"/>
                        </a:lnTo>
                        <a:lnTo>
                          <a:pt x="38" y="77"/>
                        </a:lnTo>
                        <a:lnTo>
                          <a:pt x="46" y="77"/>
                        </a:lnTo>
                        <a:lnTo>
                          <a:pt x="54" y="69"/>
                        </a:lnTo>
                        <a:lnTo>
                          <a:pt x="63" y="56"/>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97" name="Freeform 118">
                    <a:extLst>
                      <a:ext uri="{FF2B5EF4-FFF2-40B4-BE49-F238E27FC236}">
                        <a16:creationId xmlns:a16="http://schemas.microsoft.com/office/drawing/2014/main" id="{FDB7BE65-31BA-4EC7-BFB8-07862DA11431}"/>
                      </a:ext>
                    </a:extLst>
                  </p:cNvPr>
                  <p:cNvSpPr>
                    <a:spLocks noEditPoints="1"/>
                  </p:cNvSpPr>
                  <p:nvPr/>
                </p:nvSpPr>
                <p:spPr bwMode="gray">
                  <a:xfrm>
                    <a:off x="245198" y="562"/>
                    <a:ext cx="121" cy="211"/>
                  </a:xfrm>
                  <a:custGeom>
                    <a:avLst/>
                    <a:gdLst>
                      <a:gd name="T0" fmla="*/ 2 w 121"/>
                      <a:gd name="T1" fmla="*/ 123 h 211"/>
                      <a:gd name="T2" fmla="*/ 4 w 121"/>
                      <a:gd name="T3" fmla="*/ 132 h 211"/>
                      <a:gd name="T4" fmla="*/ 12 w 121"/>
                      <a:gd name="T5" fmla="*/ 134 h 211"/>
                      <a:gd name="T6" fmla="*/ 25 w 121"/>
                      <a:gd name="T7" fmla="*/ 130 h 211"/>
                      <a:gd name="T8" fmla="*/ 25 w 121"/>
                      <a:gd name="T9" fmla="*/ 125 h 211"/>
                      <a:gd name="T10" fmla="*/ 23 w 121"/>
                      <a:gd name="T11" fmla="*/ 115 h 211"/>
                      <a:gd name="T12" fmla="*/ 8 w 121"/>
                      <a:gd name="T13" fmla="*/ 119 h 211"/>
                      <a:gd name="T14" fmla="*/ 22 w 121"/>
                      <a:gd name="T15" fmla="*/ 96 h 211"/>
                      <a:gd name="T16" fmla="*/ 18 w 121"/>
                      <a:gd name="T17" fmla="*/ 84 h 211"/>
                      <a:gd name="T18" fmla="*/ 23 w 121"/>
                      <a:gd name="T19" fmla="*/ 90 h 211"/>
                      <a:gd name="T20" fmla="*/ 2 w 121"/>
                      <a:gd name="T21" fmla="*/ 67 h 211"/>
                      <a:gd name="T22" fmla="*/ 4 w 121"/>
                      <a:gd name="T23" fmla="*/ 65 h 211"/>
                      <a:gd name="T24" fmla="*/ 14 w 121"/>
                      <a:gd name="T25" fmla="*/ 67 h 211"/>
                      <a:gd name="T26" fmla="*/ 22 w 121"/>
                      <a:gd name="T27" fmla="*/ 75 h 211"/>
                      <a:gd name="T28" fmla="*/ 23 w 121"/>
                      <a:gd name="T29" fmla="*/ 73 h 211"/>
                      <a:gd name="T30" fmla="*/ 18 w 121"/>
                      <a:gd name="T31" fmla="*/ 40 h 211"/>
                      <a:gd name="T32" fmla="*/ 12 w 121"/>
                      <a:gd name="T33" fmla="*/ 59 h 211"/>
                      <a:gd name="T34" fmla="*/ 22 w 121"/>
                      <a:gd name="T35" fmla="*/ 42 h 211"/>
                      <a:gd name="T36" fmla="*/ 45 w 121"/>
                      <a:gd name="T37" fmla="*/ 38 h 211"/>
                      <a:gd name="T38" fmla="*/ 37 w 121"/>
                      <a:gd name="T39" fmla="*/ 46 h 211"/>
                      <a:gd name="T40" fmla="*/ 29 w 121"/>
                      <a:gd name="T41" fmla="*/ 57 h 211"/>
                      <a:gd name="T42" fmla="*/ 25 w 121"/>
                      <a:gd name="T43" fmla="*/ 63 h 211"/>
                      <a:gd name="T44" fmla="*/ 29 w 121"/>
                      <a:gd name="T45" fmla="*/ 69 h 211"/>
                      <a:gd name="T46" fmla="*/ 29 w 121"/>
                      <a:gd name="T47" fmla="*/ 71 h 211"/>
                      <a:gd name="T48" fmla="*/ 29 w 121"/>
                      <a:gd name="T49" fmla="*/ 77 h 211"/>
                      <a:gd name="T50" fmla="*/ 25 w 121"/>
                      <a:gd name="T51" fmla="*/ 86 h 211"/>
                      <a:gd name="T52" fmla="*/ 31 w 121"/>
                      <a:gd name="T53" fmla="*/ 88 h 211"/>
                      <a:gd name="T54" fmla="*/ 29 w 121"/>
                      <a:gd name="T55" fmla="*/ 98 h 211"/>
                      <a:gd name="T56" fmla="*/ 37 w 121"/>
                      <a:gd name="T57" fmla="*/ 98 h 211"/>
                      <a:gd name="T58" fmla="*/ 58 w 121"/>
                      <a:gd name="T59" fmla="*/ 117 h 211"/>
                      <a:gd name="T60" fmla="*/ 64 w 121"/>
                      <a:gd name="T61" fmla="*/ 128 h 211"/>
                      <a:gd name="T62" fmla="*/ 41 w 121"/>
                      <a:gd name="T63" fmla="*/ 142 h 211"/>
                      <a:gd name="T64" fmla="*/ 45 w 121"/>
                      <a:gd name="T65" fmla="*/ 150 h 211"/>
                      <a:gd name="T66" fmla="*/ 45 w 121"/>
                      <a:gd name="T67" fmla="*/ 157 h 211"/>
                      <a:gd name="T68" fmla="*/ 31 w 121"/>
                      <a:gd name="T69" fmla="*/ 173 h 211"/>
                      <a:gd name="T70" fmla="*/ 43 w 121"/>
                      <a:gd name="T71" fmla="*/ 176 h 211"/>
                      <a:gd name="T72" fmla="*/ 54 w 121"/>
                      <a:gd name="T73" fmla="*/ 180 h 211"/>
                      <a:gd name="T74" fmla="*/ 62 w 121"/>
                      <a:gd name="T75" fmla="*/ 182 h 211"/>
                      <a:gd name="T76" fmla="*/ 33 w 121"/>
                      <a:gd name="T77" fmla="*/ 199 h 211"/>
                      <a:gd name="T78" fmla="*/ 33 w 121"/>
                      <a:gd name="T79" fmla="*/ 211 h 211"/>
                      <a:gd name="T80" fmla="*/ 41 w 121"/>
                      <a:gd name="T81" fmla="*/ 201 h 211"/>
                      <a:gd name="T82" fmla="*/ 56 w 121"/>
                      <a:gd name="T83" fmla="*/ 198 h 211"/>
                      <a:gd name="T84" fmla="*/ 75 w 121"/>
                      <a:gd name="T85" fmla="*/ 194 h 211"/>
                      <a:gd name="T86" fmla="*/ 114 w 121"/>
                      <a:gd name="T87" fmla="*/ 190 h 211"/>
                      <a:gd name="T88" fmla="*/ 106 w 121"/>
                      <a:gd name="T89" fmla="*/ 180 h 211"/>
                      <a:gd name="T90" fmla="*/ 119 w 121"/>
                      <a:gd name="T91" fmla="*/ 169 h 211"/>
                      <a:gd name="T92" fmla="*/ 112 w 121"/>
                      <a:gd name="T93" fmla="*/ 153 h 211"/>
                      <a:gd name="T94" fmla="*/ 100 w 121"/>
                      <a:gd name="T95" fmla="*/ 157 h 211"/>
                      <a:gd name="T96" fmla="*/ 98 w 121"/>
                      <a:gd name="T97" fmla="*/ 142 h 211"/>
                      <a:gd name="T98" fmla="*/ 102 w 121"/>
                      <a:gd name="T99" fmla="*/ 138 h 211"/>
                      <a:gd name="T100" fmla="*/ 83 w 121"/>
                      <a:gd name="T101" fmla="*/ 123 h 211"/>
                      <a:gd name="T102" fmla="*/ 69 w 121"/>
                      <a:gd name="T103" fmla="*/ 102 h 211"/>
                      <a:gd name="T104" fmla="*/ 60 w 121"/>
                      <a:gd name="T105" fmla="*/ 96 h 211"/>
                      <a:gd name="T106" fmla="*/ 66 w 121"/>
                      <a:gd name="T107" fmla="*/ 84 h 211"/>
                      <a:gd name="T108" fmla="*/ 71 w 121"/>
                      <a:gd name="T109" fmla="*/ 75 h 211"/>
                      <a:gd name="T110" fmla="*/ 66 w 121"/>
                      <a:gd name="T111" fmla="*/ 59 h 211"/>
                      <a:gd name="T112" fmla="*/ 45 w 121"/>
                      <a:gd name="T113" fmla="*/ 61 h 211"/>
                      <a:gd name="T114" fmla="*/ 54 w 121"/>
                      <a:gd name="T115" fmla="*/ 46 h 211"/>
                      <a:gd name="T116" fmla="*/ 52 w 121"/>
                      <a:gd name="T117" fmla="*/ 36 h 211"/>
                      <a:gd name="T118" fmla="*/ 79 w 121"/>
                      <a:gd name="T119" fmla="*/ 6 h 211"/>
                      <a:gd name="T120" fmla="*/ 85 w 121"/>
                      <a:gd name="T121" fmla="*/ 0 h 2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1"/>
                      <a:gd name="T184" fmla="*/ 0 h 211"/>
                      <a:gd name="T185" fmla="*/ 121 w 121"/>
                      <a:gd name="T186" fmla="*/ 211 h 21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1" h="211">
                        <a:moveTo>
                          <a:pt x="12" y="113"/>
                        </a:moveTo>
                        <a:lnTo>
                          <a:pt x="8" y="115"/>
                        </a:lnTo>
                        <a:lnTo>
                          <a:pt x="4" y="121"/>
                        </a:lnTo>
                        <a:lnTo>
                          <a:pt x="2" y="123"/>
                        </a:lnTo>
                        <a:lnTo>
                          <a:pt x="0" y="125"/>
                        </a:lnTo>
                        <a:lnTo>
                          <a:pt x="0" y="128"/>
                        </a:lnTo>
                        <a:lnTo>
                          <a:pt x="2" y="128"/>
                        </a:lnTo>
                        <a:lnTo>
                          <a:pt x="4" y="132"/>
                        </a:lnTo>
                        <a:lnTo>
                          <a:pt x="6" y="132"/>
                        </a:lnTo>
                        <a:lnTo>
                          <a:pt x="10" y="130"/>
                        </a:lnTo>
                        <a:lnTo>
                          <a:pt x="12" y="134"/>
                        </a:lnTo>
                        <a:lnTo>
                          <a:pt x="18" y="132"/>
                        </a:lnTo>
                        <a:lnTo>
                          <a:pt x="20" y="130"/>
                        </a:lnTo>
                        <a:lnTo>
                          <a:pt x="22" y="130"/>
                        </a:lnTo>
                        <a:lnTo>
                          <a:pt x="25" y="130"/>
                        </a:lnTo>
                        <a:lnTo>
                          <a:pt x="29" y="130"/>
                        </a:lnTo>
                        <a:lnTo>
                          <a:pt x="27" y="128"/>
                        </a:lnTo>
                        <a:lnTo>
                          <a:pt x="25" y="128"/>
                        </a:lnTo>
                        <a:lnTo>
                          <a:pt x="25" y="125"/>
                        </a:lnTo>
                        <a:lnTo>
                          <a:pt x="25" y="121"/>
                        </a:lnTo>
                        <a:lnTo>
                          <a:pt x="22" y="121"/>
                        </a:lnTo>
                        <a:lnTo>
                          <a:pt x="22" y="119"/>
                        </a:lnTo>
                        <a:lnTo>
                          <a:pt x="23" y="115"/>
                        </a:lnTo>
                        <a:lnTo>
                          <a:pt x="23" y="113"/>
                        </a:lnTo>
                        <a:lnTo>
                          <a:pt x="18" y="113"/>
                        </a:lnTo>
                        <a:lnTo>
                          <a:pt x="12" y="115"/>
                        </a:lnTo>
                        <a:lnTo>
                          <a:pt x="8" y="119"/>
                        </a:lnTo>
                        <a:lnTo>
                          <a:pt x="10" y="115"/>
                        </a:lnTo>
                        <a:lnTo>
                          <a:pt x="12" y="113"/>
                        </a:lnTo>
                        <a:close/>
                        <a:moveTo>
                          <a:pt x="23" y="92"/>
                        </a:moveTo>
                        <a:lnTo>
                          <a:pt x="22" y="96"/>
                        </a:lnTo>
                        <a:lnTo>
                          <a:pt x="23" y="98"/>
                        </a:lnTo>
                        <a:lnTo>
                          <a:pt x="25" y="94"/>
                        </a:lnTo>
                        <a:lnTo>
                          <a:pt x="23" y="92"/>
                        </a:lnTo>
                        <a:close/>
                        <a:moveTo>
                          <a:pt x="18" y="84"/>
                        </a:moveTo>
                        <a:lnTo>
                          <a:pt x="18" y="88"/>
                        </a:lnTo>
                        <a:lnTo>
                          <a:pt x="20" y="92"/>
                        </a:lnTo>
                        <a:lnTo>
                          <a:pt x="22" y="92"/>
                        </a:lnTo>
                        <a:lnTo>
                          <a:pt x="23" y="90"/>
                        </a:lnTo>
                        <a:lnTo>
                          <a:pt x="22" y="86"/>
                        </a:lnTo>
                        <a:lnTo>
                          <a:pt x="18" y="84"/>
                        </a:lnTo>
                        <a:close/>
                        <a:moveTo>
                          <a:pt x="2" y="65"/>
                        </a:moveTo>
                        <a:lnTo>
                          <a:pt x="2" y="67"/>
                        </a:lnTo>
                        <a:lnTo>
                          <a:pt x="4" y="69"/>
                        </a:lnTo>
                        <a:lnTo>
                          <a:pt x="4" y="67"/>
                        </a:lnTo>
                        <a:lnTo>
                          <a:pt x="6" y="67"/>
                        </a:lnTo>
                        <a:lnTo>
                          <a:pt x="4" y="65"/>
                        </a:lnTo>
                        <a:lnTo>
                          <a:pt x="2" y="65"/>
                        </a:lnTo>
                        <a:close/>
                        <a:moveTo>
                          <a:pt x="18" y="61"/>
                        </a:moveTo>
                        <a:lnTo>
                          <a:pt x="16" y="63"/>
                        </a:lnTo>
                        <a:lnTo>
                          <a:pt x="14" y="67"/>
                        </a:lnTo>
                        <a:lnTo>
                          <a:pt x="16" y="69"/>
                        </a:lnTo>
                        <a:lnTo>
                          <a:pt x="18" y="75"/>
                        </a:lnTo>
                        <a:lnTo>
                          <a:pt x="20" y="75"/>
                        </a:lnTo>
                        <a:lnTo>
                          <a:pt x="22" y="75"/>
                        </a:lnTo>
                        <a:lnTo>
                          <a:pt x="23" y="75"/>
                        </a:lnTo>
                        <a:lnTo>
                          <a:pt x="25" y="75"/>
                        </a:lnTo>
                        <a:lnTo>
                          <a:pt x="23" y="73"/>
                        </a:lnTo>
                        <a:lnTo>
                          <a:pt x="20" y="73"/>
                        </a:lnTo>
                        <a:lnTo>
                          <a:pt x="18" y="65"/>
                        </a:lnTo>
                        <a:lnTo>
                          <a:pt x="18" y="61"/>
                        </a:lnTo>
                        <a:close/>
                        <a:moveTo>
                          <a:pt x="18" y="40"/>
                        </a:moveTo>
                        <a:lnTo>
                          <a:pt x="14" y="44"/>
                        </a:lnTo>
                        <a:lnTo>
                          <a:pt x="10" y="52"/>
                        </a:lnTo>
                        <a:lnTo>
                          <a:pt x="10" y="57"/>
                        </a:lnTo>
                        <a:lnTo>
                          <a:pt x="12" y="59"/>
                        </a:lnTo>
                        <a:lnTo>
                          <a:pt x="16" y="56"/>
                        </a:lnTo>
                        <a:lnTo>
                          <a:pt x="20" y="48"/>
                        </a:lnTo>
                        <a:lnTo>
                          <a:pt x="22" y="44"/>
                        </a:lnTo>
                        <a:lnTo>
                          <a:pt x="22" y="42"/>
                        </a:lnTo>
                        <a:lnTo>
                          <a:pt x="20" y="40"/>
                        </a:lnTo>
                        <a:lnTo>
                          <a:pt x="18" y="40"/>
                        </a:lnTo>
                        <a:close/>
                        <a:moveTo>
                          <a:pt x="48" y="36"/>
                        </a:moveTo>
                        <a:lnTo>
                          <a:pt x="45" y="38"/>
                        </a:lnTo>
                        <a:lnTo>
                          <a:pt x="43" y="42"/>
                        </a:lnTo>
                        <a:lnTo>
                          <a:pt x="37" y="38"/>
                        </a:lnTo>
                        <a:lnTo>
                          <a:pt x="37" y="42"/>
                        </a:lnTo>
                        <a:lnTo>
                          <a:pt x="37" y="46"/>
                        </a:lnTo>
                        <a:lnTo>
                          <a:pt x="33" y="48"/>
                        </a:lnTo>
                        <a:lnTo>
                          <a:pt x="33" y="54"/>
                        </a:lnTo>
                        <a:lnTo>
                          <a:pt x="33" y="57"/>
                        </a:lnTo>
                        <a:lnTo>
                          <a:pt x="29" y="57"/>
                        </a:lnTo>
                        <a:lnTo>
                          <a:pt x="27" y="57"/>
                        </a:lnTo>
                        <a:lnTo>
                          <a:pt x="27" y="59"/>
                        </a:lnTo>
                        <a:lnTo>
                          <a:pt x="27" y="63"/>
                        </a:lnTo>
                        <a:lnTo>
                          <a:pt x="25" y="63"/>
                        </a:lnTo>
                        <a:lnTo>
                          <a:pt x="25" y="65"/>
                        </a:lnTo>
                        <a:lnTo>
                          <a:pt x="27" y="69"/>
                        </a:lnTo>
                        <a:lnTo>
                          <a:pt x="29" y="69"/>
                        </a:lnTo>
                        <a:lnTo>
                          <a:pt x="27" y="69"/>
                        </a:lnTo>
                        <a:lnTo>
                          <a:pt x="29" y="71"/>
                        </a:lnTo>
                        <a:lnTo>
                          <a:pt x="25" y="71"/>
                        </a:lnTo>
                        <a:lnTo>
                          <a:pt x="25" y="73"/>
                        </a:lnTo>
                        <a:lnTo>
                          <a:pt x="27" y="75"/>
                        </a:lnTo>
                        <a:lnTo>
                          <a:pt x="29" y="77"/>
                        </a:lnTo>
                        <a:lnTo>
                          <a:pt x="27" y="77"/>
                        </a:lnTo>
                        <a:lnTo>
                          <a:pt x="25" y="79"/>
                        </a:lnTo>
                        <a:lnTo>
                          <a:pt x="25" y="82"/>
                        </a:lnTo>
                        <a:lnTo>
                          <a:pt x="25" y="86"/>
                        </a:lnTo>
                        <a:lnTo>
                          <a:pt x="29" y="86"/>
                        </a:lnTo>
                        <a:lnTo>
                          <a:pt x="31" y="86"/>
                        </a:lnTo>
                        <a:lnTo>
                          <a:pt x="33" y="86"/>
                        </a:lnTo>
                        <a:lnTo>
                          <a:pt x="31" y="88"/>
                        </a:lnTo>
                        <a:lnTo>
                          <a:pt x="27" y="90"/>
                        </a:lnTo>
                        <a:lnTo>
                          <a:pt x="27" y="94"/>
                        </a:lnTo>
                        <a:lnTo>
                          <a:pt x="27" y="100"/>
                        </a:lnTo>
                        <a:lnTo>
                          <a:pt x="29" y="98"/>
                        </a:lnTo>
                        <a:lnTo>
                          <a:pt x="31" y="94"/>
                        </a:lnTo>
                        <a:lnTo>
                          <a:pt x="35" y="94"/>
                        </a:lnTo>
                        <a:lnTo>
                          <a:pt x="37" y="94"/>
                        </a:lnTo>
                        <a:lnTo>
                          <a:pt x="37" y="98"/>
                        </a:lnTo>
                        <a:lnTo>
                          <a:pt x="35" y="105"/>
                        </a:lnTo>
                        <a:lnTo>
                          <a:pt x="33" y="119"/>
                        </a:lnTo>
                        <a:lnTo>
                          <a:pt x="43" y="119"/>
                        </a:lnTo>
                        <a:lnTo>
                          <a:pt x="58" y="117"/>
                        </a:lnTo>
                        <a:lnTo>
                          <a:pt x="54" y="121"/>
                        </a:lnTo>
                        <a:lnTo>
                          <a:pt x="52" y="127"/>
                        </a:lnTo>
                        <a:lnTo>
                          <a:pt x="56" y="127"/>
                        </a:lnTo>
                        <a:lnTo>
                          <a:pt x="64" y="128"/>
                        </a:lnTo>
                        <a:lnTo>
                          <a:pt x="62" y="138"/>
                        </a:lnTo>
                        <a:lnTo>
                          <a:pt x="58" y="144"/>
                        </a:lnTo>
                        <a:lnTo>
                          <a:pt x="52" y="144"/>
                        </a:lnTo>
                        <a:lnTo>
                          <a:pt x="41" y="142"/>
                        </a:lnTo>
                        <a:lnTo>
                          <a:pt x="41" y="144"/>
                        </a:lnTo>
                        <a:lnTo>
                          <a:pt x="41" y="148"/>
                        </a:lnTo>
                        <a:lnTo>
                          <a:pt x="43" y="148"/>
                        </a:lnTo>
                        <a:lnTo>
                          <a:pt x="45" y="150"/>
                        </a:lnTo>
                        <a:lnTo>
                          <a:pt x="41" y="153"/>
                        </a:lnTo>
                        <a:lnTo>
                          <a:pt x="37" y="159"/>
                        </a:lnTo>
                        <a:lnTo>
                          <a:pt x="41" y="157"/>
                        </a:lnTo>
                        <a:lnTo>
                          <a:pt x="45" y="157"/>
                        </a:lnTo>
                        <a:lnTo>
                          <a:pt x="45" y="161"/>
                        </a:lnTo>
                        <a:lnTo>
                          <a:pt x="45" y="165"/>
                        </a:lnTo>
                        <a:lnTo>
                          <a:pt x="37" y="169"/>
                        </a:lnTo>
                        <a:lnTo>
                          <a:pt x="31" y="173"/>
                        </a:lnTo>
                        <a:lnTo>
                          <a:pt x="33" y="178"/>
                        </a:lnTo>
                        <a:lnTo>
                          <a:pt x="33" y="180"/>
                        </a:lnTo>
                        <a:lnTo>
                          <a:pt x="37" y="180"/>
                        </a:lnTo>
                        <a:lnTo>
                          <a:pt x="43" y="176"/>
                        </a:lnTo>
                        <a:lnTo>
                          <a:pt x="43" y="178"/>
                        </a:lnTo>
                        <a:lnTo>
                          <a:pt x="43" y="182"/>
                        </a:lnTo>
                        <a:lnTo>
                          <a:pt x="48" y="180"/>
                        </a:lnTo>
                        <a:lnTo>
                          <a:pt x="54" y="180"/>
                        </a:lnTo>
                        <a:lnTo>
                          <a:pt x="56" y="180"/>
                        </a:lnTo>
                        <a:lnTo>
                          <a:pt x="58" y="178"/>
                        </a:lnTo>
                        <a:lnTo>
                          <a:pt x="66" y="178"/>
                        </a:lnTo>
                        <a:lnTo>
                          <a:pt x="62" y="182"/>
                        </a:lnTo>
                        <a:lnTo>
                          <a:pt x="62" y="186"/>
                        </a:lnTo>
                        <a:lnTo>
                          <a:pt x="41" y="186"/>
                        </a:lnTo>
                        <a:lnTo>
                          <a:pt x="37" y="194"/>
                        </a:lnTo>
                        <a:lnTo>
                          <a:pt x="33" y="199"/>
                        </a:lnTo>
                        <a:lnTo>
                          <a:pt x="27" y="205"/>
                        </a:lnTo>
                        <a:lnTo>
                          <a:pt x="22" y="209"/>
                        </a:lnTo>
                        <a:lnTo>
                          <a:pt x="27" y="211"/>
                        </a:lnTo>
                        <a:lnTo>
                          <a:pt x="33" y="211"/>
                        </a:lnTo>
                        <a:lnTo>
                          <a:pt x="33" y="207"/>
                        </a:lnTo>
                        <a:lnTo>
                          <a:pt x="33" y="205"/>
                        </a:lnTo>
                        <a:lnTo>
                          <a:pt x="37" y="203"/>
                        </a:lnTo>
                        <a:lnTo>
                          <a:pt x="41" y="201"/>
                        </a:lnTo>
                        <a:lnTo>
                          <a:pt x="46" y="201"/>
                        </a:lnTo>
                        <a:lnTo>
                          <a:pt x="52" y="203"/>
                        </a:lnTo>
                        <a:lnTo>
                          <a:pt x="54" y="199"/>
                        </a:lnTo>
                        <a:lnTo>
                          <a:pt x="56" y="198"/>
                        </a:lnTo>
                        <a:lnTo>
                          <a:pt x="64" y="198"/>
                        </a:lnTo>
                        <a:lnTo>
                          <a:pt x="71" y="199"/>
                        </a:lnTo>
                        <a:lnTo>
                          <a:pt x="73" y="196"/>
                        </a:lnTo>
                        <a:lnTo>
                          <a:pt x="75" y="194"/>
                        </a:lnTo>
                        <a:lnTo>
                          <a:pt x="89" y="194"/>
                        </a:lnTo>
                        <a:lnTo>
                          <a:pt x="102" y="196"/>
                        </a:lnTo>
                        <a:lnTo>
                          <a:pt x="108" y="194"/>
                        </a:lnTo>
                        <a:lnTo>
                          <a:pt x="114" y="190"/>
                        </a:lnTo>
                        <a:lnTo>
                          <a:pt x="114" y="186"/>
                        </a:lnTo>
                        <a:lnTo>
                          <a:pt x="108" y="186"/>
                        </a:lnTo>
                        <a:lnTo>
                          <a:pt x="104" y="186"/>
                        </a:lnTo>
                        <a:lnTo>
                          <a:pt x="106" y="180"/>
                        </a:lnTo>
                        <a:lnTo>
                          <a:pt x="108" y="176"/>
                        </a:lnTo>
                        <a:lnTo>
                          <a:pt x="114" y="176"/>
                        </a:lnTo>
                        <a:lnTo>
                          <a:pt x="117" y="175"/>
                        </a:lnTo>
                        <a:lnTo>
                          <a:pt x="119" y="169"/>
                        </a:lnTo>
                        <a:lnTo>
                          <a:pt x="121" y="161"/>
                        </a:lnTo>
                        <a:lnTo>
                          <a:pt x="119" y="157"/>
                        </a:lnTo>
                        <a:lnTo>
                          <a:pt x="117" y="155"/>
                        </a:lnTo>
                        <a:lnTo>
                          <a:pt x="112" y="153"/>
                        </a:lnTo>
                        <a:lnTo>
                          <a:pt x="108" y="153"/>
                        </a:lnTo>
                        <a:lnTo>
                          <a:pt x="106" y="159"/>
                        </a:lnTo>
                        <a:lnTo>
                          <a:pt x="104" y="157"/>
                        </a:lnTo>
                        <a:lnTo>
                          <a:pt x="100" y="157"/>
                        </a:lnTo>
                        <a:lnTo>
                          <a:pt x="100" y="151"/>
                        </a:lnTo>
                        <a:lnTo>
                          <a:pt x="102" y="146"/>
                        </a:lnTo>
                        <a:lnTo>
                          <a:pt x="98" y="144"/>
                        </a:lnTo>
                        <a:lnTo>
                          <a:pt x="98" y="142"/>
                        </a:lnTo>
                        <a:lnTo>
                          <a:pt x="100" y="142"/>
                        </a:lnTo>
                        <a:lnTo>
                          <a:pt x="102" y="142"/>
                        </a:lnTo>
                        <a:lnTo>
                          <a:pt x="102" y="140"/>
                        </a:lnTo>
                        <a:lnTo>
                          <a:pt x="102" y="138"/>
                        </a:lnTo>
                        <a:lnTo>
                          <a:pt x="98" y="138"/>
                        </a:lnTo>
                        <a:lnTo>
                          <a:pt x="93" y="130"/>
                        </a:lnTo>
                        <a:lnTo>
                          <a:pt x="87" y="123"/>
                        </a:lnTo>
                        <a:lnTo>
                          <a:pt x="83" y="123"/>
                        </a:lnTo>
                        <a:lnTo>
                          <a:pt x="81" y="121"/>
                        </a:lnTo>
                        <a:lnTo>
                          <a:pt x="77" y="111"/>
                        </a:lnTo>
                        <a:lnTo>
                          <a:pt x="73" y="102"/>
                        </a:lnTo>
                        <a:lnTo>
                          <a:pt x="69" y="102"/>
                        </a:lnTo>
                        <a:lnTo>
                          <a:pt x="68" y="100"/>
                        </a:lnTo>
                        <a:lnTo>
                          <a:pt x="68" y="96"/>
                        </a:lnTo>
                        <a:lnTo>
                          <a:pt x="64" y="96"/>
                        </a:lnTo>
                        <a:lnTo>
                          <a:pt x="60" y="96"/>
                        </a:lnTo>
                        <a:lnTo>
                          <a:pt x="62" y="92"/>
                        </a:lnTo>
                        <a:lnTo>
                          <a:pt x="64" y="88"/>
                        </a:lnTo>
                        <a:lnTo>
                          <a:pt x="66" y="86"/>
                        </a:lnTo>
                        <a:lnTo>
                          <a:pt x="66" y="84"/>
                        </a:lnTo>
                        <a:lnTo>
                          <a:pt x="64" y="84"/>
                        </a:lnTo>
                        <a:lnTo>
                          <a:pt x="62" y="82"/>
                        </a:lnTo>
                        <a:lnTo>
                          <a:pt x="66" y="79"/>
                        </a:lnTo>
                        <a:lnTo>
                          <a:pt x="71" y="75"/>
                        </a:lnTo>
                        <a:lnTo>
                          <a:pt x="73" y="67"/>
                        </a:lnTo>
                        <a:lnTo>
                          <a:pt x="73" y="61"/>
                        </a:lnTo>
                        <a:lnTo>
                          <a:pt x="69" y="59"/>
                        </a:lnTo>
                        <a:lnTo>
                          <a:pt x="66" y="59"/>
                        </a:lnTo>
                        <a:lnTo>
                          <a:pt x="56" y="61"/>
                        </a:lnTo>
                        <a:lnTo>
                          <a:pt x="48" y="63"/>
                        </a:lnTo>
                        <a:lnTo>
                          <a:pt x="46" y="61"/>
                        </a:lnTo>
                        <a:lnTo>
                          <a:pt x="45" y="61"/>
                        </a:lnTo>
                        <a:lnTo>
                          <a:pt x="45" y="57"/>
                        </a:lnTo>
                        <a:lnTo>
                          <a:pt x="46" y="54"/>
                        </a:lnTo>
                        <a:lnTo>
                          <a:pt x="50" y="52"/>
                        </a:lnTo>
                        <a:lnTo>
                          <a:pt x="54" y="46"/>
                        </a:lnTo>
                        <a:lnTo>
                          <a:pt x="58" y="46"/>
                        </a:lnTo>
                        <a:lnTo>
                          <a:pt x="58" y="40"/>
                        </a:lnTo>
                        <a:lnTo>
                          <a:pt x="56" y="38"/>
                        </a:lnTo>
                        <a:lnTo>
                          <a:pt x="52" y="36"/>
                        </a:lnTo>
                        <a:lnTo>
                          <a:pt x="48" y="36"/>
                        </a:lnTo>
                        <a:close/>
                        <a:moveTo>
                          <a:pt x="85" y="0"/>
                        </a:moveTo>
                        <a:lnTo>
                          <a:pt x="81" y="4"/>
                        </a:lnTo>
                        <a:lnTo>
                          <a:pt x="79" y="6"/>
                        </a:lnTo>
                        <a:lnTo>
                          <a:pt x="81" y="9"/>
                        </a:lnTo>
                        <a:lnTo>
                          <a:pt x="85" y="13"/>
                        </a:lnTo>
                        <a:lnTo>
                          <a:pt x="85" y="4"/>
                        </a:lnTo>
                        <a:lnTo>
                          <a:pt x="85" y="0"/>
                        </a:lnTo>
                        <a:close/>
                      </a:path>
                    </a:pathLst>
                  </a:custGeom>
                  <a:solidFill>
                    <a:srgbClr val="7030A0">
                      <a:lumMod val="60000"/>
                      <a:lumOff val="40000"/>
                    </a:srgbClr>
                  </a:solid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98" name="Freeform 119">
                    <a:extLst>
                      <a:ext uri="{FF2B5EF4-FFF2-40B4-BE49-F238E27FC236}">
                        <a16:creationId xmlns:a16="http://schemas.microsoft.com/office/drawing/2014/main" id="{F461EE8F-B3E6-4320-B3EC-F8A4A98837C7}"/>
                      </a:ext>
                    </a:extLst>
                  </p:cNvPr>
                  <p:cNvSpPr>
                    <a:spLocks/>
                  </p:cNvSpPr>
                  <p:nvPr/>
                </p:nvSpPr>
                <p:spPr bwMode="gray">
                  <a:xfrm>
                    <a:off x="245930" y="1193"/>
                    <a:ext cx="67" cy="44"/>
                  </a:xfrm>
                  <a:custGeom>
                    <a:avLst/>
                    <a:gdLst>
                      <a:gd name="T0" fmla="*/ 0 w 67"/>
                      <a:gd name="T1" fmla="*/ 12 h 44"/>
                      <a:gd name="T2" fmla="*/ 0 w 67"/>
                      <a:gd name="T3" fmla="*/ 18 h 44"/>
                      <a:gd name="T4" fmla="*/ 5 w 67"/>
                      <a:gd name="T5" fmla="*/ 25 h 44"/>
                      <a:gd name="T6" fmla="*/ 7 w 67"/>
                      <a:gd name="T7" fmla="*/ 37 h 44"/>
                      <a:gd name="T8" fmla="*/ 26 w 67"/>
                      <a:gd name="T9" fmla="*/ 41 h 44"/>
                      <a:gd name="T10" fmla="*/ 48 w 67"/>
                      <a:gd name="T11" fmla="*/ 44 h 44"/>
                      <a:gd name="T12" fmla="*/ 51 w 67"/>
                      <a:gd name="T13" fmla="*/ 44 h 44"/>
                      <a:gd name="T14" fmla="*/ 51 w 67"/>
                      <a:gd name="T15" fmla="*/ 44 h 44"/>
                      <a:gd name="T16" fmla="*/ 51 w 67"/>
                      <a:gd name="T17" fmla="*/ 41 h 44"/>
                      <a:gd name="T18" fmla="*/ 55 w 67"/>
                      <a:gd name="T19" fmla="*/ 35 h 44"/>
                      <a:gd name="T20" fmla="*/ 57 w 67"/>
                      <a:gd name="T21" fmla="*/ 27 h 44"/>
                      <a:gd name="T22" fmla="*/ 55 w 67"/>
                      <a:gd name="T23" fmla="*/ 25 h 44"/>
                      <a:gd name="T24" fmla="*/ 55 w 67"/>
                      <a:gd name="T25" fmla="*/ 25 h 44"/>
                      <a:gd name="T26" fmla="*/ 53 w 67"/>
                      <a:gd name="T27" fmla="*/ 23 h 44"/>
                      <a:gd name="T28" fmla="*/ 55 w 67"/>
                      <a:gd name="T29" fmla="*/ 23 h 44"/>
                      <a:gd name="T30" fmla="*/ 55 w 67"/>
                      <a:gd name="T31" fmla="*/ 21 h 44"/>
                      <a:gd name="T32" fmla="*/ 59 w 67"/>
                      <a:gd name="T33" fmla="*/ 19 h 44"/>
                      <a:gd name="T34" fmla="*/ 59 w 67"/>
                      <a:gd name="T35" fmla="*/ 18 h 44"/>
                      <a:gd name="T36" fmla="*/ 59 w 67"/>
                      <a:gd name="T37" fmla="*/ 18 h 44"/>
                      <a:gd name="T38" fmla="*/ 57 w 67"/>
                      <a:gd name="T39" fmla="*/ 14 h 44"/>
                      <a:gd name="T40" fmla="*/ 59 w 67"/>
                      <a:gd name="T41" fmla="*/ 14 h 44"/>
                      <a:gd name="T42" fmla="*/ 63 w 67"/>
                      <a:gd name="T43" fmla="*/ 14 h 44"/>
                      <a:gd name="T44" fmla="*/ 65 w 67"/>
                      <a:gd name="T45" fmla="*/ 12 h 44"/>
                      <a:gd name="T46" fmla="*/ 67 w 67"/>
                      <a:gd name="T47" fmla="*/ 10 h 44"/>
                      <a:gd name="T48" fmla="*/ 65 w 67"/>
                      <a:gd name="T49" fmla="*/ 8 h 44"/>
                      <a:gd name="T50" fmla="*/ 61 w 67"/>
                      <a:gd name="T51" fmla="*/ 6 h 44"/>
                      <a:gd name="T52" fmla="*/ 61 w 67"/>
                      <a:gd name="T53" fmla="*/ 0 h 44"/>
                      <a:gd name="T54" fmla="*/ 57 w 67"/>
                      <a:gd name="T55" fmla="*/ 0 h 44"/>
                      <a:gd name="T56" fmla="*/ 53 w 67"/>
                      <a:gd name="T57" fmla="*/ 6 h 44"/>
                      <a:gd name="T58" fmla="*/ 49 w 67"/>
                      <a:gd name="T59" fmla="*/ 10 h 44"/>
                      <a:gd name="T60" fmla="*/ 44 w 67"/>
                      <a:gd name="T61" fmla="*/ 16 h 44"/>
                      <a:gd name="T62" fmla="*/ 36 w 67"/>
                      <a:gd name="T63" fmla="*/ 19 h 44"/>
                      <a:gd name="T64" fmla="*/ 34 w 67"/>
                      <a:gd name="T65" fmla="*/ 23 h 44"/>
                      <a:gd name="T66" fmla="*/ 28 w 67"/>
                      <a:gd name="T67" fmla="*/ 21 h 44"/>
                      <a:gd name="T68" fmla="*/ 25 w 67"/>
                      <a:gd name="T69" fmla="*/ 19 h 44"/>
                      <a:gd name="T70" fmla="*/ 15 w 67"/>
                      <a:gd name="T71" fmla="*/ 21 h 44"/>
                      <a:gd name="T72" fmla="*/ 3 w 67"/>
                      <a:gd name="T73" fmla="*/ 19 h 44"/>
                      <a:gd name="T74" fmla="*/ 3 w 67"/>
                      <a:gd name="T75" fmla="*/ 16 h 44"/>
                      <a:gd name="T76" fmla="*/ 3 w 67"/>
                      <a:gd name="T77" fmla="*/ 14 h 44"/>
                      <a:gd name="T78" fmla="*/ 0 w 67"/>
                      <a:gd name="T79" fmla="*/ 12 h 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7"/>
                      <a:gd name="T121" fmla="*/ 0 h 44"/>
                      <a:gd name="T122" fmla="*/ 67 w 67"/>
                      <a:gd name="T123" fmla="*/ 44 h 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7" h="44">
                        <a:moveTo>
                          <a:pt x="0" y="12"/>
                        </a:moveTo>
                        <a:lnTo>
                          <a:pt x="0" y="18"/>
                        </a:lnTo>
                        <a:lnTo>
                          <a:pt x="5" y="25"/>
                        </a:lnTo>
                        <a:lnTo>
                          <a:pt x="7" y="37"/>
                        </a:lnTo>
                        <a:lnTo>
                          <a:pt x="26" y="41"/>
                        </a:lnTo>
                        <a:lnTo>
                          <a:pt x="48" y="44"/>
                        </a:lnTo>
                        <a:lnTo>
                          <a:pt x="51" y="44"/>
                        </a:lnTo>
                        <a:lnTo>
                          <a:pt x="51" y="41"/>
                        </a:lnTo>
                        <a:lnTo>
                          <a:pt x="55" y="35"/>
                        </a:lnTo>
                        <a:lnTo>
                          <a:pt x="57" y="27"/>
                        </a:lnTo>
                        <a:lnTo>
                          <a:pt x="55" y="25"/>
                        </a:lnTo>
                        <a:lnTo>
                          <a:pt x="53" y="23"/>
                        </a:lnTo>
                        <a:lnTo>
                          <a:pt x="55" y="23"/>
                        </a:lnTo>
                        <a:lnTo>
                          <a:pt x="55" y="21"/>
                        </a:lnTo>
                        <a:lnTo>
                          <a:pt x="59" y="19"/>
                        </a:lnTo>
                        <a:lnTo>
                          <a:pt x="59" y="18"/>
                        </a:lnTo>
                        <a:lnTo>
                          <a:pt x="57" y="14"/>
                        </a:lnTo>
                        <a:lnTo>
                          <a:pt x="59" y="14"/>
                        </a:lnTo>
                        <a:lnTo>
                          <a:pt x="63" y="14"/>
                        </a:lnTo>
                        <a:lnTo>
                          <a:pt x="65" y="12"/>
                        </a:lnTo>
                        <a:lnTo>
                          <a:pt x="67" y="10"/>
                        </a:lnTo>
                        <a:lnTo>
                          <a:pt x="65" y="8"/>
                        </a:lnTo>
                        <a:lnTo>
                          <a:pt x="61" y="6"/>
                        </a:lnTo>
                        <a:lnTo>
                          <a:pt x="61" y="0"/>
                        </a:lnTo>
                        <a:lnTo>
                          <a:pt x="57" y="0"/>
                        </a:lnTo>
                        <a:lnTo>
                          <a:pt x="53" y="6"/>
                        </a:lnTo>
                        <a:lnTo>
                          <a:pt x="49" y="10"/>
                        </a:lnTo>
                        <a:lnTo>
                          <a:pt x="44" y="16"/>
                        </a:lnTo>
                        <a:lnTo>
                          <a:pt x="36" y="19"/>
                        </a:lnTo>
                        <a:lnTo>
                          <a:pt x="34" y="23"/>
                        </a:lnTo>
                        <a:lnTo>
                          <a:pt x="28" y="21"/>
                        </a:lnTo>
                        <a:lnTo>
                          <a:pt x="25" y="19"/>
                        </a:lnTo>
                        <a:lnTo>
                          <a:pt x="15" y="21"/>
                        </a:lnTo>
                        <a:lnTo>
                          <a:pt x="3" y="19"/>
                        </a:lnTo>
                        <a:lnTo>
                          <a:pt x="3" y="16"/>
                        </a:lnTo>
                        <a:lnTo>
                          <a:pt x="3" y="14"/>
                        </a:lnTo>
                        <a:lnTo>
                          <a:pt x="0" y="12"/>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99" name="Freeform 120">
                    <a:extLst>
                      <a:ext uri="{FF2B5EF4-FFF2-40B4-BE49-F238E27FC236}">
                        <a16:creationId xmlns:a16="http://schemas.microsoft.com/office/drawing/2014/main" id="{8EC7D854-FC20-484D-AE6B-6E812DBAB5CA}"/>
                      </a:ext>
                    </a:extLst>
                  </p:cNvPr>
                  <p:cNvSpPr>
                    <a:spLocks noEditPoints="1"/>
                  </p:cNvSpPr>
                  <p:nvPr/>
                </p:nvSpPr>
                <p:spPr bwMode="gray">
                  <a:xfrm>
                    <a:off x="245586" y="729"/>
                    <a:ext cx="202" cy="151"/>
                  </a:xfrm>
                  <a:custGeom>
                    <a:avLst/>
                    <a:gdLst>
                      <a:gd name="T0" fmla="*/ 79 w 202"/>
                      <a:gd name="T1" fmla="*/ 113 h 151"/>
                      <a:gd name="T2" fmla="*/ 69 w 202"/>
                      <a:gd name="T3" fmla="*/ 126 h 151"/>
                      <a:gd name="T4" fmla="*/ 71 w 202"/>
                      <a:gd name="T5" fmla="*/ 132 h 151"/>
                      <a:gd name="T6" fmla="*/ 79 w 202"/>
                      <a:gd name="T7" fmla="*/ 128 h 151"/>
                      <a:gd name="T8" fmla="*/ 88 w 202"/>
                      <a:gd name="T9" fmla="*/ 117 h 151"/>
                      <a:gd name="T10" fmla="*/ 196 w 202"/>
                      <a:gd name="T11" fmla="*/ 90 h 151"/>
                      <a:gd name="T12" fmla="*/ 198 w 202"/>
                      <a:gd name="T13" fmla="*/ 73 h 151"/>
                      <a:gd name="T14" fmla="*/ 194 w 202"/>
                      <a:gd name="T15" fmla="*/ 59 h 151"/>
                      <a:gd name="T16" fmla="*/ 196 w 202"/>
                      <a:gd name="T17" fmla="*/ 50 h 151"/>
                      <a:gd name="T18" fmla="*/ 184 w 202"/>
                      <a:gd name="T19" fmla="*/ 40 h 151"/>
                      <a:gd name="T20" fmla="*/ 175 w 202"/>
                      <a:gd name="T21" fmla="*/ 34 h 151"/>
                      <a:gd name="T22" fmla="*/ 161 w 202"/>
                      <a:gd name="T23" fmla="*/ 38 h 151"/>
                      <a:gd name="T24" fmla="*/ 156 w 202"/>
                      <a:gd name="T25" fmla="*/ 31 h 151"/>
                      <a:gd name="T26" fmla="*/ 150 w 202"/>
                      <a:gd name="T27" fmla="*/ 25 h 151"/>
                      <a:gd name="T28" fmla="*/ 134 w 202"/>
                      <a:gd name="T29" fmla="*/ 21 h 151"/>
                      <a:gd name="T30" fmla="*/ 125 w 202"/>
                      <a:gd name="T31" fmla="*/ 11 h 151"/>
                      <a:gd name="T32" fmla="*/ 119 w 202"/>
                      <a:gd name="T33" fmla="*/ 2 h 151"/>
                      <a:gd name="T34" fmla="*/ 108 w 202"/>
                      <a:gd name="T35" fmla="*/ 4 h 151"/>
                      <a:gd name="T36" fmla="*/ 102 w 202"/>
                      <a:gd name="T37" fmla="*/ 0 h 151"/>
                      <a:gd name="T38" fmla="*/ 94 w 202"/>
                      <a:gd name="T39" fmla="*/ 8 h 151"/>
                      <a:gd name="T40" fmla="*/ 85 w 202"/>
                      <a:gd name="T41" fmla="*/ 9 h 151"/>
                      <a:gd name="T42" fmla="*/ 71 w 202"/>
                      <a:gd name="T43" fmla="*/ 8 h 151"/>
                      <a:gd name="T44" fmla="*/ 65 w 202"/>
                      <a:gd name="T45" fmla="*/ 8 h 151"/>
                      <a:gd name="T46" fmla="*/ 50 w 202"/>
                      <a:gd name="T47" fmla="*/ 8 h 151"/>
                      <a:gd name="T48" fmla="*/ 27 w 202"/>
                      <a:gd name="T49" fmla="*/ 6 h 151"/>
                      <a:gd name="T50" fmla="*/ 23 w 202"/>
                      <a:gd name="T51" fmla="*/ 9 h 151"/>
                      <a:gd name="T52" fmla="*/ 17 w 202"/>
                      <a:gd name="T53" fmla="*/ 15 h 151"/>
                      <a:gd name="T54" fmla="*/ 14 w 202"/>
                      <a:gd name="T55" fmla="*/ 29 h 151"/>
                      <a:gd name="T56" fmla="*/ 15 w 202"/>
                      <a:gd name="T57" fmla="*/ 48 h 151"/>
                      <a:gd name="T58" fmla="*/ 14 w 202"/>
                      <a:gd name="T59" fmla="*/ 63 h 151"/>
                      <a:gd name="T60" fmla="*/ 0 w 202"/>
                      <a:gd name="T61" fmla="*/ 77 h 151"/>
                      <a:gd name="T62" fmla="*/ 14 w 202"/>
                      <a:gd name="T63" fmla="*/ 82 h 151"/>
                      <a:gd name="T64" fmla="*/ 27 w 202"/>
                      <a:gd name="T65" fmla="*/ 86 h 151"/>
                      <a:gd name="T66" fmla="*/ 38 w 202"/>
                      <a:gd name="T67" fmla="*/ 79 h 151"/>
                      <a:gd name="T68" fmla="*/ 50 w 202"/>
                      <a:gd name="T69" fmla="*/ 69 h 151"/>
                      <a:gd name="T70" fmla="*/ 63 w 202"/>
                      <a:gd name="T71" fmla="*/ 75 h 151"/>
                      <a:gd name="T72" fmla="*/ 73 w 202"/>
                      <a:gd name="T73" fmla="*/ 86 h 151"/>
                      <a:gd name="T74" fmla="*/ 79 w 202"/>
                      <a:gd name="T75" fmla="*/ 100 h 151"/>
                      <a:gd name="T76" fmla="*/ 92 w 202"/>
                      <a:gd name="T77" fmla="*/ 113 h 151"/>
                      <a:gd name="T78" fmla="*/ 109 w 202"/>
                      <a:gd name="T79" fmla="*/ 113 h 151"/>
                      <a:gd name="T80" fmla="*/ 117 w 202"/>
                      <a:gd name="T81" fmla="*/ 123 h 151"/>
                      <a:gd name="T82" fmla="*/ 131 w 202"/>
                      <a:gd name="T83" fmla="*/ 121 h 151"/>
                      <a:gd name="T84" fmla="*/ 127 w 202"/>
                      <a:gd name="T85" fmla="*/ 126 h 151"/>
                      <a:gd name="T86" fmla="*/ 119 w 202"/>
                      <a:gd name="T87" fmla="*/ 136 h 151"/>
                      <a:gd name="T88" fmla="*/ 129 w 202"/>
                      <a:gd name="T89" fmla="*/ 142 h 151"/>
                      <a:gd name="T90" fmla="*/ 144 w 202"/>
                      <a:gd name="T91" fmla="*/ 146 h 151"/>
                      <a:gd name="T92" fmla="*/ 142 w 202"/>
                      <a:gd name="T93" fmla="*/ 132 h 151"/>
                      <a:gd name="T94" fmla="*/ 138 w 202"/>
                      <a:gd name="T95" fmla="*/ 126 h 151"/>
                      <a:gd name="T96" fmla="*/ 150 w 202"/>
                      <a:gd name="T97" fmla="*/ 119 h 151"/>
                      <a:gd name="T98" fmla="*/ 173 w 202"/>
                      <a:gd name="T99" fmla="*/ 107 h 1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2"/>
                      <a:gd name="T151" fmla="*/ 0 h 151"/>
                      <a:gd name="T152" fmla="*/ 202 w 202"/>
                      <a:gd name="T153" fmla="*/ 151 h 1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2" h="151">
                        <a:moveTo>
                          <a:pt x="88" y="117"/>
                        </a:moveTo>
                        <a:lnTo>
                          <a:pt x="85" y="115"/>
                        </a:lnTo>
                        <a:lnTo>
                          <a:pt x="83" y="115"/>
                        </a:lnTo>
                        <a:lnTo>
                          <a:pt x="79" y="113"/>
                        </a:lnTo>
                        <a:lnTo>
                          <a:pt x="77" y="113"/>
                        </a:lnTo>
                        <a:lnTo>
                          <a:pt x="73" y="117"/>
                        </a:lnTo>
                        <a:lnTo>
                          <a:pt x="71" y="121"/>
                        </a:lnTo>
                        <a:lnTo>
                          <a:pt x="69" y="126"/>
                        </a:lnTo>
                        <a:lnTo>
                          <a:pt x="67" y="130"/>
                        </a:lnTo>
                        <a:lnTo>
                          <a:pt x="69" y="130"/>
                        </a:lnTo>
                        <a:lnTo>
                          <a:pt x="71" y="132"/>
                        </a:lnTo>
                        <a:lnTo>
                          <a:pt x="73" y="130"/>
                        </a:lnTo>
                        <a:lnTo>
                          <a:pt x="75" y="130"/>
                        </a:lnTo>
                        <a:lnTo>
                          <a:pt x="79" y="130"/>
                        </a:lnTo>
                        <a:lnTo>
                          <a:pt x="79" y="128"/>
                        </a:lnTo>
                        <a:lnTo>
                          <a:pt x="83" y="126"/>
                        </a:lnTo>
                        <a:lnTo>
                          <a:pt x="85" y="125"/>
                        </a:lnTo>
                        <a:lnTo>
                          <a:pt x="86" y="123"/>
                        </a:lnTo>
                        <a:lnTo>
                          <a:pt x="88" y="117"/>
                        </a:lnTo>
                        <a:close/>
                        <a:moveTo>
                          <a:pt x="184" y="103"/>
                        </a:moveTo>
                        <a:lnTo>
                          <a:pt x="186" y="96"/>
                        </a:lnTo>
                        <a:lnTo>
                          <a:pt x="190" y="90"/>
                        </a:lnTo>
                        <a:lnTo>
                          <a:pt x="196" y="90"/>
                        </a:lnTo>
                        <a:lnTo>
                          <a:pt x="202" y="88"/>
                        </a:lnTo>
                        <a:lnTo>
                          <a:pt x="200" y="82"/>
                        </a:lnTo>
                        <a:lnTo>
                          <a:pt x="198" y="75"/>
                        </a:lnTo>
                        <a:lnTo>
                          <a:pt x="198" y="73"/>
                        </a:lnTo>
                        <a:lnTo>
                          <a:pt x="198" y="71"/>
                        </a:lnTo>
                        <a:lnTo>
                          <a:pt x="198" y="65"/>
                        </a:lnTo>
                        <a:lnTo>
                          <a:pt x="194" y="61"/>
                        </a:lnTo>
                        <a:lnTo>
                          <a:pt x="194" y="59"/>
                        </a:lnTo>
                        <a:lnTo>
                          <a:pt x="198" y="55"/>
                        </a:lnTo>
                        <a:lnTo>
                          <a:pt x="198" y="54"/>
                        </a:lnTo>
                        <a:lnTo>
                          <a:pt x="196" y="54"/>
                        </a:lnTo>
                        <a:lnTo>
                          <a:pt x="196" y="50"/>
                        </a:lnTo>
                        <a:lnTo>
                          <a:pt x="194" y="46"/>
                        </a:lnTo>
                        <a:lnTo>
                          <a:pt x="192" y="44"/>
                        </a:lnTo>
                        <a:lnTo>
                          <a:pt x="188" y="42"/>
                        </a:lnTo>
                        <a:lnTo>
                          <a:pt x="184" y="40"/>
                        </a:lnTo>
                        <a:lnTo>
                          <a:pt x="180" y="38"/>
                        </a:lnTo>
                        <a:lnTo>
                          <a:pt x="179" y="38"/>
                        </a:lnTo>
                        <a:lnTo>
                          <a:pt x="179" y="36"/>
                        </a:lnTo>
                        <a:lnTo>
                          <a:pt x="175" y="34"/>
                        </a:lnTo>
                        <a:lnTo>
                          <a:pt x="173" y="34"/>
                        </a:lnTo>
                        <a:lnTo>
                          <a:pt x="171" y="34"/>
                        </a:lnTo>
                        <a:lnTo>
                          <a:pt x="167" y="36"/>
                        </a:lnTo>
                        <a:lnTo>
                          <a:pt x="161" y="38"/>
                        </a:lnTo>
                        <a:lnTo>
                          <a:pt x="159" y="38"/>
                        </a:lnTo>
                        <a:lnTo>
                          <a:pt x="159" y="34"/>
                        </a:lnTo>
                        <a:lnTo>
                          <a:pt x="156" y="31"/>
                        </a:lnTo>
                        <a:lnTo>
                          <a:pt x="154" y="31"/>
                        </a:lnTo>
                        <a:lnTo>
                          <a:pt x="154" y="29"/>
                        </a:lnTo>
                        <a:lnTo>
                          <a:pt x="152" y="29"/>
                        </a:lnTo>
                        <a:lnTo>
                          <a:pt x="150" y="25"/>
                        </a:lnTo>
                        <a:lnTo>
                          <a:pt x="146" y="23"/>
                        </a:lnTo>
                        <a:lnTo>
                          <a:pt x="142" y="23"/>
                        </a:lnTo>
                        <a:lnTo>
                          <a:pt x="138" y="21"/>
                        </a:lnTo>
                        <a:lnTo>
                          <a:pt x="134" y="21"/>
                        </a:lnTo>
                        <a:lnTo>
                          <a:pt x="131" y="21"/>
                        </a:lnTo>
                        <a:lnTo>
                          <a:pt x="127" y="17"/>
                        </a:lnTo>
                        <a:lnTo>
                          <a:pt x="127" y="15"/>
                        </a:lnTo>
                        <a:lnTo>
                          <a:pt x="125" y="11"/>
                        </a:lnTo>
                        <a:lnTo>
                          <a:pt x="123" y="9"/>
                        </a:lnTo>
                        <a:lnTo>
                          <a:pt x="123" y="8"/>
                        </a:lnTo>
                        <a:lnTo>
                          <a:pt x="121" y="4"/>
                        </a:lnTo>
                        <a:lnTo>
                          <a:pt x="119" y="2"/>
                        </a:lnTo>
                        <a:lnTo>
                          <a:pt x="115" y="2"/>
                        </a:lnTo>
                        <a:lnTo>
                          <a:pt x="113" y="0"/>
                        </a:lnTo>
                        <a:lnTo>
                          <a:pt x="109" y="2"/>
                        </a:lnTo>
                        <a:lnTo>
                          <a:pt x="108" y="4"/>
                        </a:lnTo>
                        <a:lnTo>
                          <a:pt x="106" y="4"/>
                        </a:lnTo>
                        <a:lnTo>
                          <a:pt x="104" y="2"/>
                        </a:lnTo>
                        <a:lnTo>
                          <a:pt x="102" y="0"/>
                        </a:lnTo>
                        <a:lnTo>
                          <a:pt x="98" y="0"/>
                        </a:lnTo>
                        <a:lnTo>
                          <a:pt x="96" y="2"/>
                        </a:lnTo>
                        <a:lnTo>
                          <a:pt x="94" y="4"/>
                        </a:lnTo>
                        <a:lnTo>
                          <a:pt x="94" y="8"/>
                        </a:lnTo>
                        <a:lnTo>
                          <a:pt x="94" y="9"/>
                        </a:lnTo>
                        <a:lnTo>
                          <a:pt x="92" y="9"/>
                        </a:lnTo>
                        <a:lnTo>
                          <a:pt x="90" y="9"/>
                        </a:lnTo>
                        <a:lnTo>
                          <a:pt x="85" y="9"/>
                        </a:lnTo>
                        <a:lnTo>
                          <a:pt x="81" y="9"/>
                        </a:lnTo>
                        <a:lnTo>
                          <a:pt x="77" y="8"/>
                        </a:lnTo>
                        <a:lnTo>
                          <a:pt x="75" y="9"/>
                        </a:lnTo>
                        <a:lnTo>
                          <a:pt x="71" y="8"/>
                        </a:lnTo>
                        <a:lnTo>
                          <a:pt x="69" y="8"/>
                        </a:lnTo>
                        <a:lnTo>
                          <a:pt x="67" y="9"/>
                        </a:lnTo>
                        <a:lnTo>
                          <a:pt x="67" y="11"/>
                        </a:lnTo>
                        <a:lnTo>
                          <a:pt x="65" y="8"/>
                        </a:lnTo>
                        <a:lnTo>
                          <a:pt x="61" y="8"/>
                        </a:lnTo>
                        <a:lnTo>
                          <a:pt x="56" y="8"/>
                        </a:lnTo>
                        <a:lnTo>
                          <a:pt x="50" y="8"/>
                        </a:lnTo>
                        <a:lnTo>
                          <a:pt x="44" y="6"/>
                        </a:lnTo>
                        <a:lnTo>
                          <a:pt x="37" y="6"/>
                        </a:lnTo>
                        <a:lnTo>
                          <a:pt x="31" y="6"/>
                        </a:lnTo>
                        <a:lnTo>
                          <a:pt x="27" y="6"/>
                        </a:lnTo>
                        <a:lnTo>
                          <a:pt x="27" y="8"/>
                        </a:lnTo>
                        <a:lnTo>
                          <a:pt x="25" y="9"/>
                        </a:lnTo>
                        <a:lnTo>
                          <a:pt x="23" y="9"/>
                        </a:lnTo>
                        <a:lnTo>
                          <a:pt x="19" y="6"/>
                        </a:lnTo>
                        <a:lnTo>
                          <a:pt x="15" y="8"/>
                        </a:lnTo>
                        <a:lnTo>
                          <a:pt x="15" y="11"/>
                        </a:lnTo>
                        <a:lnTo>
                          <a:pt x="17" y="15"/>
                        </a:lnTo>
                        <a:lnTo>
                          <a:pt x="17" y="17"/>
                        </a:lnTo>
                        <a:lnTo>
                          <a:pt x="15" y="21"/>
                        </a:lnTo>
                        <a:lnTo>
                          <a:pt x="15" y="25"/>
                        </a:lnTo>
                        <a:lnTo>
                          <a:pt x="14" y="29"/>
                        </a:lnTo>
                        <a:lnTo>
                          <a:pt x="15" y="36"/>
                        </a:lnTo>
                        <a:lnTo>
                          <a:pt x="19" y="38"/>
                        </a:lnTo>
                        <a:lnTo>
                          <a:pt x="17" y="42"/>
                        </a:lnTo>
                        <a:lnTo>
                          <a:pt x="15" y="48"/>
                        </a:lnTo>
                        <a:lnTo>
                          <a:pt x="14" y="50"/>
                        </a:lnTo>
                        <a:lnTo>
                          <a:pt x="12" y="54"/>
                        </a:lnTo>
                        <a:lnTo>
                          <a:pt x="12" y="59"/>
                        </a:lnTo>
                        <a:lnTo>
                          <a:pt x="14" y="63"/>
                        </a:lnTo>
                        <a:lnTo>
                          <a:pt x="10" y="67"/>
                        </a:lnTo>
                        <a:lnTo>
                          <a:pt x="6" y="69"/>
                        </a:lnTo>
                        <a:lnTo>
                          <a:pt x="2" y="71"/>
                        </a:lnTo>
                        <a:lnTo>
                          <a:pt x="0" y="77"/>
                        </a:lnTo>
                        <a:lnTo>
                          <a:pt x="2" y="77"/>
                        </a:lnTo>
                        <a:lnTo>
                          <a:pt x="4" y="79"/>
                        </a:lnTo>
                        <a:lnTo>
                          <a:pt x="8" y="82"/>
                        </a:lnTo>
                        <a:lnTo>
                          <a:pt x="14" y="82"/>
                        </a:lnTo>
                        <a:lnTo>
                          <a:pt x="17" y="82"/>
                        </a:lnTo>
                        <a:lnTo>
                          <a:pt x="21" y="84"/>
                        </a:lnTo>
                        <a:lnTo>
                          <a:pt x="23" y="86"/>
                        </a:lnTo>
                        <a:lnTo>
                          <a:pt x="27" y="86"/>
                        </a:lnTo>
                        <a:lnTo>
                          <a:pt x="29" y="82"/>
                        </a:lnTo>
                        <a:lnTo>
                          <a:pt x="33" y="80"/>
                        </a:lnTo>
                        <a:lnTo>
                          <a:pt x="37" y="80"/>
                        </a:lnTo>
                        <a:lnTo>
                          <a:pt x="38" y="79"/>
                        </a:lnTo>
                        <a:lnTo>
                          <a:pt x="40" y="75"/>
                        </a:lnTo>
                        <a:lnTo>
                          <a:pt x="42" y="75"/>
                        </a:lnTo>
                        <a:lnTo>
                          <a:pt x="46" y="71"/>
                        </a:lnTo>
                        <a:lnTo>
                          <a:pt x="50" y="69"/>
                        </a:lnTo>
                        <a:lnTo>
                          <a:pt x="54" y="69"/>
                        </a:lnTo>
                        <a:lnTo>
                          <a:pt x="58" y="71"/>
                        </a:lnTo>
                        <a:lnTo>
                          <a:pt x="61" y="71"/>
                        </a:lnTo>
                        <a:lnTo>
                          <a:pt x="63" y="75"/>
                        </a:lnTo>
                        <a:lnTo>
                          <a:pt x="67" y="77"/>
                        </a:lnTo>
                        <a:lnTo>
                          <a:pt x="69" y="79"/>
                        </a:lnTo>
                        <a:lnTo>
                          <a:pt x="73" y="82"/>
                        </a:lnTo>
                        <a:lnTo>
                          <a:pt x="73" y="86"/>
                        </a:lnTo>
                        <a:lnTo>
                          <a:pt x="75" y="90"/>
                        </a:lnTo>
                        <a:lnTo>
                          <a:pt x="77" y="94"/>
                        </a:lnTo>
                        <a:lnTo>
                          <a:pt x="79" y="98"/>
                        </a:lnTo>
                        <a:lnTo>
                          <a:pt x="79" y="100"/>
                        </a:lnTo>
                        <a:lnTo>
                          <a:pt x="81" y="107"/>
                        </a:lnTo>
                        <a:lnTo>
                          <a:pt x="83" y="109"/>
                        </a:lnTo>
                        <a:lnTo>
                          <a:pt x="88" y="117"/>
                        </a:lnTo>
                        <a:lnTo>
                          <a:pt x="92" y="113"/>
                        </a:lnTo>
                        <a:lnTo>
                          <a:pt x="100" y="111"/>
                        </a:lnTo>
                        <a:lnTo>
                          <a:pt x="106" y="111"/>
                        </a:lnTo>
                        <a:lnTo>
                          <a:pt x="109" y="111"/>
                        </a:lnTo>
                        <a:lnTo>
                          <a:pt x="109" y="113"/>
                        </a:lnTo>
                        <a:lnTo>
                          <a:pt x="108" y="115"/>
                        </a:lnTo>
                        <a:lnTo>
                          <a:pt x="104" y="115"/>
                        </a:lnTo>
                        <a:lnTo>
                          <a:pt x="109" y="119"/>
                        </a:lnTo>
                        <a:lnTo>
                          <a:pt x="117" y="123"/>
                        </a:lnTo>
                        <a:lnTo>
                          <a:pt x="121" y="121"/>
                        </a:lnTo>
                        <a:lnTo>
                          <a:pt x="125" y="119"/>
                        </a:lnTo>
                        <a:lnTo>
                          <a:pt x="127" y="119"/>
                        </a:lnTo>
                        <a:lnTo>
                          <a:pt x="131" y="121"/>
                        </a:lnTo>
                        <a:lnTo>
                          <a:pt x="131" y="125"/>
                        </a:lnTo>
                        <a:lnTo>
                          <a:pt x="131" y="128"/>
                        </a:lnTo>
                        <a:lnTo>
                          <a:pt x="129" y="128"/>
                        </a:lnTo>
                        <a:lnTo>
                          <a:pt x="127" y="126"/>
                        </a:lnTo>
                        <a:lnTo>
                          <a:pt x="121" y="128"/>
                        </a:lnTo>
                        <a:lnTo>
                          <a:pt x="115" y="132"/>
                        </a:lnTo>
                        <a:lnTo>
                          <a:pt x="115" y="136"/>
                        </a:lnTo>
                        <a:lnTo>
                          <a:pt x="119" y="136"/>
                        </a:lnTo>
                        <a:lnTo>
                          <a:pt x="123" y="136"/>
                        </a:lnTo>
                        <a:lnTo>
                          <a:pt x="125" y="138"/>
                        </a:lnTo>
                        <a:lnTo>
                          <a:pt x="127" y="138"/>
                        </a:lnTo>
                        <a:lnTo>
                          <a:pt x="129" y="142"/>
                        </a:lnTo>
                        <a:lnTo>
                          <a:pt x="129" y="146"/>
                        </a:lnTo>
                        <a:lnTo>
                          <a:pt x="127" y="148"/>
                        </a:lnTo>
                        <a:lnTo>
                          <a:pt x="125" y="151"/>
                        </a:lnTo>
                        <a:lnTo>
                          <a:pt x="144" y="146"/>
                        </a:lnTo>
                        <a:lnTo>
                          <a:pt x="163" y="140"/>
                        </a:lnTo>
                        <a:lnTo>
                          <a:pt x="163" y="136"/>
                        </a:lnTo>
                        <a:lnTo>
                          <a:pt x="152" y="134"/>
                        </a:lnTo>
                        <a:lnTo>
                          <a:pt x="142" y="132"/>
                        </a:lnTo>
                        <a:lnTo>
                          <a:pt x="142" y="130"/>
                        </a:lnTo>
                        <a:lnTo>
                          <a:pt x="144" y="126"/>
                        </a:lnTo>
                        <a:lnTo>
                          <a:pt x="140" y="126"/>
                        </a:lnTo>
                        <a:lnTo>
                          <a:pt x="138" y="126"/>
                        </a:lnTo>
                        <a:lnTo>
                          <a:pt x="134" y="123"/>
                        </a:lnTo>
                        <a:lnTo>
                          <a:pt x="132" y="117"/>
                        </a:lnTo>
                        <a:lnTo>
                          <a:pt x="140" y="119"/>
                        </a:lnTo>
                        <a:lnTo>
                          <a:pt x="150" y="119"/>
                        </a:lnTo>
                        <a:lnTo>
                          <a:pt x="154" y="115"/>
                        </a:lnTo>
                        <a:lnTo>
                          <a:pt x="157" y="111"/>
                        </a:lnTo>
                        <a:lnTo>
                          <a:pt x="171" y="111"/>
                        </a:lnTo>
                        <a:lnTo>
                          <a:pt x="173" y="107"/>
                        </a:lnTo>
                        <a:lnTo>
                          <a:pt x="179" y="105"/>
                        </a:lnTo>
                        <a:lnTo>
                          <a:pt x="184" y="103"/>
                        </a:lnTo>
                        <a:close/>
                      </a:path>
                    </a:pathLst>
                  </a:custGeom>
                  <a:solidFill>
                    <a:srgbClr val="89BA17">
                      <a:lumMod val="25000"/>
                      <a:lumOff val="75000"/>
                    </a:srgbClr>
                  </a:solid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00" name="Freeform 121">
                    <a:extLst>
                      <a:ext uri="{FF2B5EF4-FFF2-40B4-BE49-F238E27FC236}">
                        <a16:creationId xmlns:a16="http://schemas.microsoft.com/office/drawing/2014/main" id="{0256AC98-79C0-4832-8C57-F8B5FFA0C56A}"/>
                      </a:ext>
                    </a:extLst>
                  </p:cNvPr>
                  <p:cNvSpPr>
                    <a:spLocks noEditPoints="1"/>
                  </p:cNvSpPr>
                  <p:nvPr/>
                </p:nvSpPr>
                <p:spPr bwMode="gray">
                  <a:xfrm>
                    <a:off x="245655" y="1531"/>
                    <a:ext cx="71" cy="100"/>
                  </a:xfrm>
                  <a:custGeom>
                    <a:avLst/>
                    <a:gdLst>
                      <a:gd name="T0" fmla="*/ 16 w 71"/>
                      <a:gd name="T1" fmla="*/ 56 h 100"/>
                      <a:gd name="T2" fmla="*/ 10 w 71"/>
                      <a:gd name="T3" fmla="*/ 59 h 100"/>
                      <a:gd name="T4" fmla="*/ 8 w 71"/>
                      <a:gd name="T5" fmla="*/ 69 h 100"/>
                      <a:gd name="T6" fmla="*/ 4 w 71"/>
                      <a:gd name="T7" fmla="*/ 79 h 100"/>
                      <a:gd name="T8" fmla="*/ 4 w 71"/>
                      <a:gd name="T9" fmla="*/ 83 h 100"/>
                      <a:gd name="T10" fmla="*/ 0 w 71"/>
                      <a:gd name="T11" fmla="*/ 88 h 100"/>
                      <a:gd name="T12" fmla="*/ 2 w 71"/>
                      <a:gd name="T13" fmla="*/ 92 h 100"/>
                      <a:gd name="T14" fmla="*/ 4 w 71"/>
                      <a:gd name="T15" fmla="*/ 94 h 100"/>
                      <a:gd name="T16" fmla="*/ 10 w 71"/>
                      <a:gd name="T17" fmla="*/ 98 h 100"/>
                      <a:gd name="T18" fmla="*/ 16 w 71"/>
                      <a:gd name="T19" fmla="*/ 98 h 100"/>
                      <a:gd name="T20" fmla="*/ 23 w 71"/>
                      <a:gd name="T21" fmla="*/ 94 h 100"/>
                      <a:gd name="T22" fmla="*/ 35 w 71"/>
                      <a:gd name="T23" fmla="*/ 92 h 100"/>
                      <a:gd name="T24" fmla="*/ 33 w 71"/>
                      <a:gd name="T25" fmla="*/ 92 h 100"/>
                      <a:gd name="T26" fmla="*/ 31 w 71"/>
                      <a:gd name="T27" fmla="*/ 88 h 100"/>
                      <a:gd name="T28" fmla="*/ 35 w 71"/>
                      <a:gd name="T29" fmla="*/ 81 h 100"/>
                      <a:gd name="T30" fmla="*/ 33 w 71"/>
                      <a:gd name="T31" fmla="*/ 73 h 100"/>
                      <a:gd name="T32" fmla="*/ 39 w 71"/>
                      <a:gd name="T33" fmla="*/ 67 h 100"/>
                      <a:gd name="T34" fmla="*/ 52 w 71"/>
                      <a:gd name="T35" fmla="*/ 69 h 100"/>
                      <a:gd name="T36" fmla="*/ 54 w 71"/>
                      <a:gd name="T37" fmla="*/ 65 h 100"/>
                      <a:gd name="T38" fmla="*/ 60 w 71"/>
                      <a:gd name="T39" fmla="*/ 67 h 100"/>
                      <a:gd name="T40" fmla="*/ 60 w 71"/>
                      <a:gd name="T41" fmla="*/ 75 h 100"/>
                      <a:gd name="T42" fmla="*/ 63 w 71"/>
                      <a:gd name="T43" fmla="*/ 79 h 100"/>
                      <a:gd name="T44" fmla="*/ 63 w 71"/>
                      <a:gd name="T45" fmla="*/ 71 h 100"/>
                      <a:gd name="T46" fmla="*/ 63 w 71"/>
                      <a:gd name="T47" fmla="*/ 63 h 100"/>
                      <a:gd name="T48" fmla="*/ 65 w 71"/>
                      <a:gd name="T49" fmla="*/ 52 h 100"/>
                      <a:gd name="T50" fmla="*/ 67 w 71"/>
                      <a:gd name="T51" fmla="*/ 42 h 100"/>
                      <a:gd name="T52" fmla="*/ 71 w 71"/>
                      <a:gd name="T53" fmla="*/ 38 h 100"/>
                      <a:gd name="T54" fmla="*/ 71 w 71"/>
                      <a:gd name="T55" fmla="*/ 31 h 100"/>
                      <a:gd name="T56" fmla="*/ 65 w 71"/>
                      <a:gd name="T57" fmla="*/ 23 h 100"/>
                      <a:gd name="T58" fmla="*/ 69 w 71"/>
                      <a:gd name="T59" fmla="*/ 12 h 100"/>
                      <a:gd name="T60" fmla="*/ 67 w 71"/>
                      <a:gd name="T61" fmla="*/ 8 h 100"/>
                      <a:gd name="T62" fmla="*/ 62 w 71"/>
                      <a:gd name="T63" fmla="*/ 4 h 100"/>
                      <a:gd name="T64" fmla="*/ 62 w 71"/>
                      <a:gd name="T65" fmla="*/ 0 h 100"/>
                      <a:gd name="T66" fmla="*/ 54 w 71"/>
                      <a:gd name="T67" fmla="*/ 0 h 100"/>
                      <a:gd name="T68" fmla="*/ 44 w 71"/>
                      <a:gd name="T69" fmla="*/ 2 h 100"/>
                      <a:gd name="T70" fmla="*/ 37 w 71"/>
                      <a:gd name="T71" fmla="*/ 4 h 100"/>
                      <a:gd name="T72" fmla="*/ 35 w 71"/>
                      <a:gd name="T73" fmla="*/ 10 h 100"/>
                      <a:gd name="T74" fmla="*/ 31 w 71"/>
                      <a:gd name="T75" fmla="*/ 19 h 100"/>
                      <a:gd name="T76" fmla="*/ 31 w 71"/>
                      <a:gd name="T77" fmla="*/ 23 h 100"/>
                      <a:gd name="T78" fmla="*/ 27 w 71"/>
                      <a:gd name="T79" fmla="*/ 33 h 100"/>
                      <a:gd name="T80" fmla="*/ 29 w 71"/>
                      <a:gd name="T81" fmla="*/ 36 h 100"/>
                      <a:gd name="T82" fmla="*/ 25 w 71"/>
                      <a:gd name="T83" fmla="*/ 46 h 100"/>
                      <a:gd name="T84" fmla="*/ 21 w 71"/>
                      <a:gd name="T85" fmla="*/ 52 h 100"/>
                      <a:gd name="T86" fmla="*/ 17 w 71"/>
                      <a:gd name="T87" fmla="*/ 54 h 100"/>
                      <a:gd name="T88" fmla="*/ 42 w 71"/>
                      <a:gd name="T89" fmla="*/ 46 h 100"/>
                      <a:gd name="T90" fmla="*/ 44 w 71"/>
                      <a:gd name="T91" fmla="*/ 50 h 100"/>
                      <a:gd name="T92" fmla="*/ 39 w 71"/>
                      <a:gd name="T93" fmla="*/ 48 h 100"/>
                      <a:gd name="T94" fmla="*/ 39 w 71"/>
                      <a:gd name="T95" fmla="*/ 44 h 1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1"/>
                      <a:gd name="T145" fmla="*/ 0 h 100"/>
                      <a:gd name="T146" fmla="*/ 71 w 71"/>
                      <a:gd name="T147" fmla="*/ 100 h 1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1" h="100">
                        <a:moveTo>
                          <a:pt x="17" y="54"/>
                        </a:moveTo>
                        <a:lnTo>
                          <a:pt x="16" y="56"/>
                        </a:lnTo>
                        <a:lnTo>
                          <a:pt x="12" y="56"/>
                        </a:lnTo>
                        <a:lnTo>
                          <a:pt x="10" y="59"/>
                        </a:lnTo>
                        <a:lnTo>
                          <a:pt x="8" y="63"/>
                        </a:lnTo>
                        <a:lnTo>
                          <a:pt x="8" y="69"/>
                        </a:lnTo>
                        <a:lnTo>
                          <a:pt x="6" y="77"/>
                        </a:lnTo>
                        <a:lnTo>
                          <a:pt x="4" y="79"/>
                        </a:lnTo>
                        <a:lnTo>
                          <a:pt x="4" y="81"/>
                        </a:lnTo>
                        <a:lnTo>
                          <a:pt x="4" y="83"/>
                        </a:lnTo>
                        <a:lnTo>
                          <a:pt x="2" y="84"/>
                        </a:lnTo>
                        <a:lnTo>
                          <a:pt x="0" y="88"/>
                        </a:lnTo>
                        <a:lnTo>
                          <a:pt x="0" y="90"/>
                        </a:lnTo>
                        <a:lnTo>
                          <a:pt x="2" y="92"/>
                        </a:lnTo>
                        <a:lnTo>
                          <a:pt x="4" y="94"/>
                        </a:lnTo>
                        <a:lnTo>
                          <a:pt x="6" y="96"/>
                        </a:lnTo>
                        <a:lnTo>
                          <a:pt x="10" y="98"/>
                        </a:lnTo>
                        <a:lnTo>
                          <a:pt x="14" y="100"/>
                        </a:lnTo>
                        <a:lnTo>
                          <a:pt x="16" y="98"/>
                        </a:lnTo>
                        <a:lnTo>
                          <a:pt x="19" y="96"/>
                        </a:lnTo>
                        <a:lnTo>
                          <a:pt x="23" y="94"/>
                        </a:lnTo>
                        <a:lnTo>
                          <a:pt x="35" y="94"/>
                        </a:lnTo>
                        <a:lnTo>
                          <a:pt x="35" y="92"/>
                        </a:lnTo>
                        <a:lnTo>
                          <a:pt x="33" y="92"/>
                        </a:lnTo>
                        <a:lnTo>
                          <a:pt x="31" y="90"/>
                        </a:lnTo>
                        <a:lnTo>
                          <a:pt x="31" y="88"/>
                        </a:lnTo>
                        <a:lnTo>
                          <a:pt x="33" y="84"/>
                        </a:lnTo>
                        <a:lnTo>
                          <a:pt x="35" y="81"/>
                        </a:lnTo>
                        <a:lnTo>
                          <a:pt x="33" y="77"/>
                        </a:lnTo>
                        <a:lnTo>
                          <a:pt x="33" y="73"/>
                        </a:lnTo>
                        <a:lnTo>
                          <a:pt x="37" y="69"/>
                        </a:lnTo>
                        <a:lnTo>
                          <a:pt x="39" y="67"/>
                        </a:lnTo>
                        <a:lnTo>
                          <a:pt x="44" y="67"/>
                        </a:lnTo>
                        <a:lnTo>
                          <a:pt x="52" y="69"/>
                        </a:lnTo>
                        <a:lnTo>
                          <a:pt x="52" y="67"/>
                        </a:lnTo>
                        <a:lnTo>
                          <a:pt x="54" y="65"/>
                        </a:lnTo>
                        <a:lnTo>
                          <a:pt x="56" y="67"/>
                        </a:lnTo>
                        <a:lnTo>
                          <a:pt x="60" y="67"/>
                        </a:lnTo>
                        <a:lnTo>
                          <a:pt x="60" y="71"/>
                        </a:lnTo>
                        <a:lnTo>
                          <a:pt x="60" y="75"/>
                        </a:lnTo>
                        <a:lnTo>
                          <a:pt x="62" y="77"/>
                        </a:lnTo>
                        <a:lnTo>
                          <a:pt x="63" y="79"/>
                        </a:lnTo>
                        <a:lnTo>
                          <a:pt x="63" y="73"/>
                        </a:lnTo>
                        <a:lnTo>
                          <a:pt x="63" y="71"/>
                        </a:lnTo>
                        <a:lnTo>
                          <a:pt x="63" y="67"/>
                        </a:lnTo>
                        <a:lnTo>
                          <a:pt x="63" y="63"/>
                        </a:lnTo>
                        <a:lnTo>
                          <a:pt x="63" y="56"/>
                        </a:lnTo>
                        <a:lnTo>
                          <a:pt x="65" y="52"/>
                        </a:lnTo>
                        <a:lnTo>
                          <a:pt x="65" y="46"/>
                        </a:lnTo>
                        <a:lnTo>
                          <a:pt x="67" y="42"/>
                        </a:lnTo>
                        <a:lnTo>
                          <a:pt x="69" y="40"/>
                        </a:lnTo>
                        <a:lnTo>
                          <a:pt x="71" y="38"/>
                        </a:lnTo>
                        <a:lnTo>
                          <a:pt x="71" y="35"/>
                        </a:lnTo>
                        <a:lnTo>
                          <a:pt x="71" y="31"/>
                        </a:lnTo>
                        <a:lnTo>
                          <a:pt x="69" y="27"/>
                        </a:lnTo>
                        <a:lnTo>
                          <a:pt x="65" y="23"/>
                        </a:lnTo>
                        <a:lnTo>
                          <a:pt x="67" y="17"/>
                        </a:lnTo>
                        <a:lnTo>
                          <a:pt x="69" y="12"/>
                        </a:lnTo>
                        <a:lnTo>
                          <a:pt x="67" y="10"/>
                        </a:lnTo>
                        <a:lnTo>
                          <a:pt x="67" y="8"/>
                        </a:lnTo>
                        <a:lnTo>
                          <a:pt x="63" y="6"/>
                        </a:lnTo>
                        <a:lnTo>
                          <a:pt x="62" y="4"/>
                        </a:lnTo>
                        <a:lnTo>
                          <a:pt x="62" y="0"/>
                        </a:lnTo>
                        <a:lnTo>
                          <a:pt x="56" y="4"/>
                        </a:lnTo>
                        <a:lnTo>
                          <a:pt x="54" y="0"/>
                        </a:lnTo>
                        <a:lnTo>
                          <a:pt x="48" y="0"/>
                        </a:lnTo>
                        <a:lnTo>
                          <a:pt x="44" y="2"/>
                        </a:lnTo>
                        <a:lnTo>
                          <a:pt x="42" y="2"/>
                        </a:lnTo>
                        <a:lnTo>
                          <a:pt x="37" y="4"/>
                        </a:lnTo>
                        <a:lnTo>
                          <a:pt x="33" y="8"/>
                        </a:lnTo>
                        <a:lnTo>
                          <a:pt x="35" y="10"/>
                        </a:lnTo>
                        <a:lnTo>
                          <a:pt x="35" y="13"/>
                        </a:lnTo>
                        <a:lnTo>
                          <a:pt x="31" y="19"/>
                        </a:lnTo>
                        <a:lnTo>
                          <a:pt x="29" y="21"/>
                        </a:lnTo>
                        <a:lnTo>
                          <a:pt x="31" y="23"/>
                        </a:lnTo>
                        <a:lnTo>
                          <a:pt x="27" y="27"/>
                        </a:lnTo>
                        <a:lnTo>
                          <a:pt x="27" y="33"/>
                        </a:lnTo>
                        <a:lnTo>
                          <a:pt x="27" y="35"/>
                        </a:lnTo>
                        <a:lnTo>
                          <a:pt x="29" y="36"/>
                        </a:lnTo>
                        <a:lnTo>
                          <a:pt x="29" y="40"/>
                        </a:lnTo>
                        <a:lnTo>
                          <a:pt x="25" y="46"/>
                        </a:lnTo>
                        <a:lnTo>
                          <a:pt x="23" y="50"/>
                        </a:lnTo>
                        <a:lnTo>
                          <a:pt x="21" y="52"/>
                        </a:lnTo>
                        <a:lnTo>
                          <a:pt x="19" y="54"/>
                        </a:lnTo>
                        <a:lnTo>
                          <a:pt x="17" y="54"/>
                        </a:lnTo>
                        <a:close/>
                        <a:moveTo>
                          <a:pt x="40" y="44"/>
                        </a:moveTo>
                        <a:lnTo>
                          <a:pt x="42" y="46"/>
                        </a:lnTo>
                        <a:lnTo>
                          <a:pt x="44" y="48"/>
                        </a:lnTo>
                        <a:lnTo>
                          <a:pt x="44" y="50"/>
                        </a:lnTo>
                        <a:lnTo>
                          <a:pt x="40" y="50"/>
                        </a:lnTo>
                        <a:lnTo>
                          <a:pt x="39" y="48"/>
                        </a:lnTo>
                        <a:lnTo>
                          <a:pt x="37" y="46"/>
                        </a:lnTo>
                        <a:lnTo>
                          <a:pt x="39" y="44"/>
                        </a:lnTo>
                        <a:lnTo>
                          <a:pt x="40" y="44"/>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01" name="Freeform 122">
                    <a:extLst>
                      <a:ext uri="{FF2B5EF4-FFF2-40B4-BE49-F238E27FC236}">
                        <a16:creationId xmlns:a16="http://schemas.microsoft.com/office/drawing/2014/main" id="{FBBA3D1D-0AEA-4E7D-8432-9EFAD7050C72}"/>
                      </a:ext>
                    </a:extLst>
                  </p:cNvPr>
                  <p:cNvSpPr>
                    <a:spLocks noEditPoints="1"/>
                  </p:cNvSpPr>
                  <p:nvPr/>
                </p:nvSpPr>
                <p:spPr bwMode="gray">
                  <a:xfrm>
                    <a:off x="245951" y="905"/>
                    <a:ext cx="174" cy="129"/>
                  </a:xfrm>
                  <a:custGeom>
                    <a:avLst/>
                    <a:gdLst>
                      <a:gd name="T0" fmla="*/ 0 w 174"/>
                      <a:gd name="T1" fmla="*/ 23 h 129"/>
                      <a:gd name="T2" fmla="*/ 4 w 174"/>
                      <a:gd name="T3" fmla="*/ 18 h 129"/>
                      <a:gd name="T4" fmla="*/ 11 w 174"/>
                      <a:gd name="T5" fmla="*/ 14 h 129"/>
                      <a:gd name="T6" fmla="*/ 23 w 174"/>
                      <a:gd name="T7" fmla="*/ 25 h 129"/>
                      <a:gd name="T8" fmla="*/ 25 w 174"/>
                      <a:gd name="T9" fmla="*/ 37 h 129"/>
                      <a:gd name="T10" fmla="*/ 23 w 174"/>
                      <a:gd name="T11" fmla="*/ 41 h 129"/>
                      <a:gd name="T12" fmla="*/ 9 w 174"/>
                      <a:gd name="T13" fmla="*/ 37 h 129"/>
                      <a:gd name="T14" fmla="*/ 5 w 174"/>
                      <a:gd name="T15" fmla="*/ 35 h 129"/>
                      <a:gd name="T16" fmla="*/ 2 w 174"/>
                      <a:gd name="T17" fmla="*/ 48 h 129"/>
                      <a:gd name="T18" fmla="*/ 7 w 174"/>
                      <a:gd name="T19" fmla="*/ 52 h 129"/>
                      <a:gd name="T20" fmla="*/ 15 w 174"/>
                      <a:gd name="T21" fmla="*/ 52 h 129"/>
                      <a:gd name="T22" fmla="*/ 11 w 174"/>
                      <a:gd name="T23" fmla="*/ 56 h 129"/>
                      <a:gd name="T24" fmla="*/ 15 w 174"/>
                      <a:gd name="T25" fmla="*/ 62 h 129"/>
                      <a:gd name="T26" fmla="*/ 19 w 174"/>
                      <a:gd name="T27" fmla="*/ 69 h 129"/>
                      <a:gd name="T28" fmla="*/ 21 w 174"/>
                      <a:gd name="T29" fmla="*/ 75 h 129"/>
                      <a:gd name="T30" fmla="*/ 15 w 174"/>
                      <a:gd name="T31" fmla="*/ 87 h 129"/>
                      <a:gd name="T32" fmla="*/ 27 w 174"/>
                      <a:gd name="T33" fmla="*/ 89 h 129"/>
                      <a:gd name="T34" fmla="*/ 32 w 174"/>
                      <a:gd name="T35" fmla="*/ 81 h 129"/>
                      <a:gd name="T36" fmla="*/ 52 w 174"/>
                      <a:gd name="T37" fmla="*/ 77 h 129"/>
                      <a:gd name="T38" fmla="*/ 76 w 174"/>
                      <a:gd name="T39" fmla="*/ 83 h 129"/>
                      <a:gd name="T40" fmla="*/ 101 w 174"/>
                      <a:gd name="T41" fmla="*/ 94 h 129"/>
                      <a:gd name="T42" fmla="*/ 109 w 174"/>
                      <a:gd name="T43" fmla="*/ 108 h 129"/>
                      <a:gd name="T44" fmla="*/ 119 w 174"/>
                      <a:gd name="T45" fmla="*/ 121 h 129"/>
                      <a:gd name="T46" fmla="*/ 124 w 174"/>
                      <a:gd name="T47" fmla="*/ 127 h 129"/>
                      <a:gd name="T48" fmla="*/ 138 w 174"/>
                      <a:gd name="T49" fmla="*/ 117 h 129"/>
                      <a:gd name="T50" fmla="*/ 147 w 174"/>
                      <a:gd name="T51" fmla="*/ 96 h 129"/>
                      <a:gd name="T52" fmla="*/ 157 w 174"/>
                      <a:gd name="T53" fmla="*/ 92 h 129"/>
                      <a:gd name="T54" fmla="*/ 167 w 174"/>
                      <a:gd name="T55" fmla="*/ 89 h 129"/>
                      <a:gd name="T56" fmla="*/ 172 w 174"/>
                      <a:gd name="T57" fmla="*/ 79 h 129"/>
                      <a:gd name="T58" fmla="*/ 157 w 174"/>
                      <a:gd name="T59" fmla="*/ 75 h 129"/>
                      <a:gd name="T60" fmla="*/ 142 w 174"/>
                      <a:gd name="T61" fmla="*/ 69 h 129"/>
                      <a:gd name="T62" fmla="*/ 128 w 174"/>
                      <a:gd name="T63" fmla="*/ 56 h 129"/>
                      <a:gd name="T64" fmla="*/ 117 w 174"/>
                      <a:gd name="T65" fmla="*/ 43 h 129"/>
                      <a:gd name="T66" fmla="*/ 107 w 174"/>
                      <a:gd name="T67" fmla="*/ 29 h 129"/>
                      <a:gd name="T68" fmla="*/ 92 w 174"/>
                      <a:gd name="T69" fmla="*/ 35 h 129"/>
                      <a:gd name="T70" fmla="*/ 86 w 174"/>
                      <a:gd name="T71" fmla="*/ 27 h 129"/>
                      <a:gd name="T72" fmla="*/ 76 w 174"/>
                      <a:gd name="T73" fmla="*/ 10 h 129"/>
                      <a:gd name="T74" fmla="*/ 69 w 174"/>
                      <a:gd name="T75" fmla="*/ 0 h 129"/>
                      <a:gd name="T76" fmla="*/ 55 w 174"/>
                      <a:gd name="T77" fmla="*/ 8 h 129"/>
                      <a:gd name="T78" fmla="*/ 55 w 174"/>
                      <a:gd name="T79" fmla="*/ 18 h 129"/>
                      <a:gd name="T80" fmla="*/ 36 w 174"/>
                      <a:gd name="T81" fmla="*/ 20 h 129"/>
                      <a:gd name="T82" fmla="*/ 25 w 174"/>
                      <a:gd name="T83" fmla="*/ 12 h 129"/>
                      <a:gd name="T84" fmla="*/ 17 w 174"/>
                      <a:gd name="T85" fmla="*/ 6 h 129"/>
                      <a:gd name="T86" fmla="*/ 7 w 174"/>
                      <a:gd name="T87" fmla="*/ 8 h 129"/>
                      <a:gd name="T88" fmla="*/ 0 w 174"/>
                      <a:gd name="T89" fmla="*/ 14 h 129"/>
                      <a:gd name="T90" fmla="*/ 4 w 174"/>
                      <a:gd name="T91" fmla="*/ 62 h 129"/>
                      <a:gd name="T92" fmla="*/ 7 w 174"/>
                      <a:gd name="T93" fmla="*/ 62 h 129"/>
                      <a:gd name="T94" fmla="*/ 5 w 174"/>
                      <a:gd name="T95" fmla="*/ 60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4"/>
                      <a:gd name="T145" fmla="*/ 0 h 129"/>
                      <a:gd name="T146" fmla="*/ 174 w 174"/>
                      <a:gd name="T147" fmla="*/ 129 h 12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4" h="129">
                        <a:moveTo>
                          <a:pt x="0" y="14"/>
                        </a:moveTo>
                        <a:lnTo>
                          <a:pt x="0" y="20"/>
                        </a:lnTo>
                        <a:lnTo>
                          <a:pt x="0" y="23"/>
                        </a:lnTo>
                        <a:lnTo>
                          <a:pt x="4" y="23"/>
                        </a:lnTo>
                        <a:lnTo>
                          <a:pt x="4" y="20"/>
                        </a:lnTo>
                        <a:lnTo>
                          <a:pt x="4" y="18"/>
                        </a:lnTo>
                        <a:lnTo>
                          <a:pt x="5" y="16"/>
                        </a:lnTo>
                        <a:lnTo>
                          <a:pt x="7" y="14"/>
                        </a:lnTo>
                        <a:lnTo>
                          <a:pt x="11" y="14"/>
                        </a:lnTo>
                        <a:lnTo>
                          <a:pt x="17" y="16"/>
                        </a:lnTo>
                        <a:lnTo>
                          <a:pt x="17" y="20"/>
                        </a:lnTo>
                        <a:lnTo>
                          <a:pt x="23" y="25"/>
                        </a:lnTo>
                        <a:lnTo>
                          <a:pt x="27" y="31"/>
                        </a:lnTo>
                        <a:lnTo>
                          <a:pt x="27" y="33"/>
                        </a:lnTo>
                        <a:lnTo>
                          <a:pt x="25" y="37"/>
                        </a:lnTo>
                        <a:lnTo>
                          <a:pt x="21" y="37"/>
                        </a:lnTo>
                        <a:lnTo>
                          <a:pt x="23" y="39"/>
                        </a:lnTo>
                        <a:lnTo>
                          <a:pt x="23" y="41"/>
                        </a:lnTo>
                        <a:lnTo>
                          <a:pt x="17" y="41"/>
                        </a:lnTo>
                        <a:lnTo>
                          <a:pt x="13" y="41"/>
                        </a:lnTo>
                        <a:lnTo>
                          <a:pt x="9" y="37"/>
                        </a:lnTo>
                        <a:lnTo>
                          <a:pt x="7" y="35"/>
                        </a:lnTo>
                        <a:lnTo>
                          <a:pt x="5" y="35"/>
                        </a:lnTo>
                        <a:lnTo>
                          <a:pt x="4" y="37"/>
                        </a:lnTo>
                        <a:lnTo>
                          <a:pt x="2" y="43"/>
                        </a:lnTo>
                        <a:lnTo>
                          <a:pt x="2" y="48"/>
                        </a:lnTo>
                        <a:lnTo>
                          <a:pt x="2" y="54"/>
                        </a:lnTo>
                        <a:lnTo>
                          <a:pt x="4" y="52"/>
                        </a:lnTo>
                        <a:lnTo>
                          <a:pt x="7" y="52"/>
                        </a:lnTo>
                        <a:lnTo>
                          <a:pt x="11" y="50"/>
                        </a:lnTo>
                        <a:lnTo>
                          <a:pt x="17" y="50"/>
                        </a:lnTo>
                        <a:lnTo>
                          <a:pt x="15" y="52"/>
                        </a:lnTo>
                        <a:lnTo>
                          <a:pt x="11" y="52"/>
                        </a:lnTo>
                        <a:lnTo>
                          <a:pt x="9" y="54"/>
                        </a:lnTo>
                        <a:lnTo>
                          <a:pt x="11" y="56"/>
                        </a:lnTo>
                        <a:lnTo>
                          <a:pt x="11" y="58"/>
                        </a:lnTo>
                        <a:lnTo>
                          <a:pt x="13" y="58"/>
                        </a:lnTo>
                        <a:lnTo>
                          <a:pt x="15" y="62"/>
                        </a:lnTo>
                        <a:lnTo>
                          <a:pt x="13" y="66"/>
                        </a:lnTo>
                        <a:lnTo>
                          <a:pt x="15" y="68"/>
                        </a:lnTo>
                        <a:lnTo>
                          <a:pt x="19" y="69"/>
                        </a:lnTo>
                        <a:lnTo>
                          <a:pt x="19" y="71"/>
                        </a:lnTo>
                        <a:lnTo>
                          <a:pt x="21" y="73"/>
                        </a:lnTo>
                        <a:lnTo>
                          <a:pt x="21" y="75"/>
                        </a:lnTo>
                        <a:lnTo>
                          <a:pt x="19" y="77"/>
                        </a:lnTo>
                        <a:lnTo>
                          <a:pt x="15" y="77"/>
                        </a:lnTo>
                        <a:lnTo>
                          <a:pt x="15" y="87"/>
                        </a:lnTo>
                        <a:lnTo>
                          <a:pt x="15" y="94"/>
                        </a:lnTo>
                        <a:lnTo>
                          <a:pt x="23" y="94"/>
                        </a:lnTo>
                        <a:lnTo>
                          <a:pt x="27" y="89"/>
                        </a:lnTo>
                        <a:lnTo>
                          <a:pt x="27" y="87"/>
                        </a:lnTo>
                        <a:lnTo>
                          <a:pt x="28" y="83"/>
                        </a:lnTo>
                        <a:lnTo>
                          <a:pt x="32" y="81"/>
                        </a:lnTo>
                        <a:lnTo>
                          <a:pt x="40" y="81"/>
                        </a:lnTo>
                        <a:lnTo>
                          <a:pt x="44" y="79"/>
                        </a:lnTo>
                        <a:lnTo>
                          <a:pt x="52" y="77"/>
                        </a:lnTo>
                        <a:lnTo>
                          <a:pt x="65" y="81"/>
                        </a:lnTo>
                        <a:lnTo>
                          <a:pt x="73" y="81"/>
                        </a:lnTo>
                        <a:lnTo>
                          <a:pt x="76" y="83"/>
                        </a:lnTo>
                        <a:lnTo>
                          <a:pt x="86" y="87"/>
                        </a:lnTo>
                        <a:lnTo>
                          <a:pt x="94" y="91"/>
                        </a:lnTo>
                        <a:lnTo>
                          <a:pt x="101" y="94"/>
                        </a:lnTo>
                        <a:lnTo>
                          <a:pt x="105" y="98"/>
                        </a:lnTo>
                        <a:lnTo>
                          <a:pt x="107" y="102"/>
                        </a:lnTo>
                        <a:lnTo>
                          <a:pt x="109" y="108"/>
                        </a:lnTo>
                        <a:lnTo>
                          <a:pt x="117" y="110"/>
                        </a:lnTo>
                        <a:lnTo>
                          <a:pt x="117" y="116"/>
                        </a:lnTo>
                        <a:lnTo>
                          <a:pt x="119" y="121"/>
                        </a:lnTo>
                        <a:lnTo>
                          <a:pt x="117" y="127"/>
                        </a:lnTo>
                        <a:lnTo>
                          <a:pt x="123" y="129"/>
                        </a:lnTo>
                        <a:lnTo>
                          <a:pt x="124" y="127"/>
                        </a:lnTo>
                        <a:lnTo>
                          <a:pt x="130" y="129"/>
                        </a:lnTo>
                        <a:lnTo>
                          <a:pt x="140" y="121"/>
                        </a:lnTo>
                        <a:lnTo>
                          <a:pt x="138" y="117"/>
                        </a:lnTo>
                        <a:lnTo>
                          <a:pt x="146" y="110"/>
                        </a:lnTo>
                        <a:lnTo>
                          <a:pt x="147" y="104"/>
                        </a:lnTo>
                        <a:lnTo>
                          <a:pt x="147" y="96"/>
                        </a:lnTo>
                        <a:lnTo>
                          <a:pt x="149" y="94"/>
                        </a:lnTo>
                        <a:lnTo>
                          <a:pt x="151" y="91"/>
                        </a:lnTo>
                        <a:lnTo>
                          <a:pt x="157" y="92"/>
                        </a:lnTo>
                        <a:lnTo>
                          <a:pt x="161" y="94"/>
                        </a:lnTo>
                        <a:lnTo>
                          <a:pt x="167" y="94"/>
                        </a:lnTo>
                        <a:lnTo>
                          <a:pt x="167" y="89"/>
                        </a:lnTo>
                        <a:lnTo>
                          <a:pt x="167" y="85"/>
                        </a:lnTo>
                        <a:lnTo>
                          <a:pt x="174" y="81"/>
                        </a:lnTo>
                        <a:lnTo>
                          <a:pt x="172" y="79"/>
                        </a:lnTo>
                        <a:lnTo>
                          <a:pt x="167" y="79"/>
                        </a:lnTo>
                        <a:lnTo>
                          <a:pt x="163" y="75"/>
                        </a:lnTo>
                        <a:lnTo>
                          <a:pt x="157" y="75"/>
                        </a:lnTo>
                        <a:lnTo>
                          <a:pt x="153" y="71"/>
                        </a:lnTo>
                        <a:lnTo>
                          <a:pt x="146" y="73"/>
                        </a:lnTo>
                        <a:lnTo>
                          <a:pt x="142" y="69"/>
                        </a:lnTo>
                        <a:lnTo>
                          <a:pt x="136" y="64"/>
                        </a:lnTo>
                        <a:lnTo>
                          <a:pt x="132" y="60"/>
                        </a:lnTo>
                        <a:lnTo>
                          <a:pt x="128" y="56"/>
                        </a:lnTo>
                        <a:lnTo>
                          <a:pt x="124" y="50"/>
                        </a:lnTo>
                        <a:lnTo>
                          <a:pt x="123" y="46"/>
                        </a:lnTo>
                        <a:lnTo>
                          <a:pt x="117" y="43"/>
                        </a:lnTo>
                        <a:lnTo>
                          <a:pt x="119" y="35"/>
                        </a:lnTo>
                        <a:lnTo>
                          <a:pt x="113" y="29"/>
                        </a:lnTo>
                        <a:lnTo>
                          <a:pt x="107" y="29"/>
                        </a:lnTo>
                        <a:lnTo>
                          <a:pt x="100" y="29"/>
                        </a:lnTo>
                        <a:lnTo>
                          <a:pt x="98" y="31"/>
                        </a:lnTo>
                        <a:lnTo>
                          <a:pt x="92" y="35"/>
                        </a:lnTo>
                        <a:lnTo>
                          <a:pt x="86" y="33"/>
                        </a:lnTo>
                        <a:lnTo>
                          <a:pt x="84" y="31"/>
                        </a:lnTo>
                        <a:lnTo>
                          <a:pt x="86" y="27"/>
                        </a:lnTo>
                        <a:lnTo>
                          <a:pt x="86" y="21"/>
                        </a:lnTo>
                        <a:lnTo>
                          <a:pt x="78" y="18"/>
                        </a:lnTo>
                        <a:lnTo>
                          <a:pt x="76" y="10"/>
                        </a:lnTo>
                        <a:lnTo>
                          <a:pt x="75" y="2"/>
                        </a:lnTo>
                        <a:lnTo>
                          <a:pt x="71" y="2"/>
                        </a:lnTo>
                        <a:lnTo>
                          <a:pt x="69" y="0"/>
                        </a:lnTo>
                        <a:lnTo>
                          <a:pt x="65" y="4"/>
                        </a:lnTo>
                        <a:lnTo>
                          <a:pt x="61" y="10"/>
                        </a:lnTo>
                        <a:lnTo>
                          <a:pt x="55" y="8"/>
                        </a:lnTo>
                        <a:lnTo>
                          <a:pt x="52" y="12"/>
                        </a:lnTo>
                        <a:lnTo>
                          <a:pt x="52" y="16"/>
                        </a:lnTo>
                        <a:lnTo>
                          <a:pt x="55" y="18"/>
                        </a:lnTo>
                        <a:lnTo>
                          <a:pt x="55" y="21"/>
                        </a:lnTo>
                        <a:lnTo>
                          <a:pt x="42" y="20"/>
                        </a:lnTo>
                        <a:lnTo>
                          <a:pt x="36" y="20"/>
                        </a:lnTo>
                        <a:lnTo>
                          <a:pt x="30" y="20"/>
                        </a:lnTo>
                        <a:lnTo>
                          <a:pt x="28" y="18"/>
                        </a:lnTo>
                        <a:lnTo>
                          <a:pt x="25" y="12"/>
                        </a:lnTo>
                        <a:lnTo>
                          <a:pt x="23" y="10"/>
                        </a:lnTo>
                        <a:lnTo>
                          <a:pt x="21" y="8"/>
                        </a:lnTo>
                        <a:lnTo>
                          <a:pt x="17" y="6"/>
                        </a:lnTo>
                        <a:lnTo>
                          <a:pt x="13" y="6"/>
                        </a:lnTo>
                        <a:lnTo>
                          <a:pt x="9" y="6"/>
                        </a:lnTo>
                        <a:lnTo>
                          <a:pt x="7" y="8"/>
                        </a:lnTo>
                        <a:lnTo>
                          <a:pt x="4" y="10"/>
                        </a:lnTo>
                        <a:lnTo>
                          <a:pt x="2" y="14"/>
                        </a:lnTo>
                        <a:lnTo>
                          <a:pt x="0" y="14"/>
                        </a:lnTo>
                        <a:close/>
                        <a:moveTo>
                          <a:pt x="5" y="60"/>
                        </a:moveTo>
                        <a:lnTo>
                          <a:pt x="4" y="60"/>
                        </a:lnTo>
                        <a:lnTo>
                          <a:pt x="4" y="62"/>
                        </a:lnTo>
                        <a:lnTo>
                          <a:pt x="5" y="64"/>
                        </a:lnTo>
                        <a:lnTo>
                          <a:pt x="7" y="64"/>
                        </a:lnTo>
                        <a:lnTo>
                          <a:pt x="7" y="62"/>
                        </a:lnTo>
                        <a:lnTo>
                          <a:pt x="9" y="60"/>
                        </a:lnTo>
                        <a:lnTo>
                          <a:pt x="5" y="6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02" name="Freeform 123">
                    <a:extLst>
                      <a:ext uri="{FF2B5EF4-FFF2-40B4-BE49-F238E27FC236}">
                        <a16:creationId xmlns:a16="http://schemas.microsoft.com/office/drawing/2014/main" id="{8A285D98-8301-4AD1-9C34-27AE37068CA6}"/>
                      </a:ext>
                    </a:extLst>
                  </p:cNvPr>
                  <p:cNvSpPr>
                    <a:spLocks noEditPoints="1"/>
                  </p:cNvSpPr>
                  <p:nvPr/>
                </p:nvSpPr>
                <p:spPr bwMode="gray">
                  <a:xfrm>
                    <a:off x="245623" y="921"/>
                    <a:ext cx="234" cy="109"/>
                  </a:xfrm>
                  <a:custGeom>
                    <a:avLst/>
                    <a:gdLst>
                      <a:gd name="T0" fmla="*/ 126 w 234"/>
                      <a:gd name="T1" fmla="*/ 105 h 109"/>
                      <a:gd name="T2" fmla="*/ 130 w 234"/>
                      <a:gd name="T3" fmla="*/ 96 h 109"/>
                      <a:gd name="T4" fmla="*/ 140 w 234"/>
                      <a:gd name="T5" fmla="*/ 92 h 109"/>
                      <a:gd name="T6" fmla="*/ 159 w 234"/>
                      <a:gd name="T7" fmla="*/ 90 h 109"/>
                      <a:gd name="T8" fmla="*/ 190 w 234"/>
                      <a:gd name="T9" fmla="*/ 80 h 109"/>
                      <a:gd name="T10" fmla="*/ 199 w 234"/>
                      <a:gd name="T11" fmla="*/ 82 h 109"/>
                      <a:gd name="T12" fmla="*/ 211 w 234"/>
                      <a:gd name="T13" fmla="*/ 84 h 109"/>
                      <a:gd name="T14" fmla="*/ 218 w 234"/>
                      <a:gd name="T15" fmla="*/ 84 h 109"/>
                      <a:gd name="T16" fmla="*/ 228 w 234"/>
                      <a:gd name="T17" fmla="*/ 78 h 109"/>
                      <a:gd name="T18" fmla="*/ 222 w 234"/>
                      <a:gd name="T19" fmla="*/ 61 h 109"/>
                      <a:gd name="T20" fmla="*/ 224 w 234"/>
                      <a:gd name="T21" fmla="*/ 52 h 109"/>
                      <a:gd name="T22" fmla="*/ 228 w 234"/>
                      <a:gd name="T23" fmla="*/ 44 h 109"/>
                      <a:gd name="T24" fmla="*/ 234 w 234"/>
                      <a:gd name="T25" fmla="*/ 38 h 109"/>
                      <a:gd name="T26" fmla="*/ 218 w 234"/>
                      <a:gd name="T27" fmla="*/ 23 h 109"/>
                      <a:gd name="T28" fmla="*/ 216 w 234"/>
                      <a:gd name="T29" fmla="*/ 11 h 109"/>
                      <a:gd name="T30" fmla="*/ 207 w 234"/>
                      <a:gd name="T31" fmla="*/ 9 h 109"/>
                      <a:gd name="T32" fmla="*/ 195 w 234"/>
                      <a:gd name="T33" fmla="*/ 5 h 109"/>
                      <a:gd name="T34" fmla="*/ 178 w 234"/>
                      <a:gd name="T35" fmla="*/ 15 h 109"/>
                      <a:gd name="T36" fmla="*/ 161 w 234"/>
                      <a:gd name="T37" fmla="*/ 13 h 109"/>
                      <a:gd name="T38" fmla="*/ 136 w 234"/>
                      <a:gd name="T39" fmla="*/ 15 h 109"/>
                      <a:gd name="T40" fmla="*/ 122 w 234"/>
                      <a:gd name="T41" fmla="*/ 13 h 109"/>
                      <a:gd name="T42" fmla="*/ 111 w 234"/>
                      <a:gd name="T43" fmla="*/ 4 h 109"/>
                      <a:gd name="T44" fmla="*/ 76 w 234"/>
                      <a:gd name="T45" fmla="*/ 4 h 109"/>
                      <a:gd name="T46" fmla="*/ 63 w 234"/>
                      <a:gd name="T47" fmla="*/ 13 h 109"/>
                      <a:gd name="T48" fmla="*/ 34 w 234"/>
                      <a:gd name="T49" fmla="*/ 19 h 109"/>
                      <a:gd name="T50" fmla="*/ 34 w 234"/>
                      <a:gd name="T51" fmla="*/ 21 h 109"/>
                      <a:gd name="T52" fmla="*/ 19 w 234"/>
                      <a:gd name="T53" fmla="*/ 25 h 109"/>
                      <a:gd name="T54" fmla="*/ 21 w 234"/>
                      <a:gd name="T55" fmla="*/ 21 h 109"/>
                      <a:gd name="T56" fmla="*/ 21 w 234"/>
                      <a:gd name="T57" fmla="*/ 7 h 109"/>
                      <a:gd name="T58" fmla="*/ 15 w 234"/>
                      <a:gd name="T59" fmla="*/ 4 h 109"/>
                      <a:gd name="T60" fmla="*/ 7 w 234"/>
                      <a:gd name="T61" fmla="*/ 5 h 109"/>
                      <a:gd name="T62" fmla="*/ 7 w 234"/>
                      <a:gd name="T63" fmla="*/ 13 h 109"/>
                      <a:gd name="T64" fmla="*/ 0 w 234"/>
                      <a:gd name="T65" fmla="*/ 27 h 109"/>
                      <a:gd name="T66" fmla="*/ 9 w 234"/>
                      <a:gd name="T67" fmla="*/ 27 h 109"/>
                      <a:gd name="T68" fmla="*/ 0 w 234"/>
                      <a:gd name="T69" fmla="*/ 44 h 109"/>
                      <a:gd name="T70" fmla="*/ 7 w 234"/>
                      <a:gd name="T71" fmla="*/ 59 h 109"/>
                      <a:gd name="T72" fmla="*/ 1 w 234"/>
                      <a:gd name="T73" fmla="*/ 65 h 109"/>
                      <a:gd name="T74" fmla="*/ 9 w 234"/>
                      <a:gd name="T75" fmla="*/ 69 h 109"/>
                      <a:gd name="T76" fmla="*/ 21 w 234"/>
                      <a:gd name="T77" fmla="*/ 86 h 109"/>
                      <a:gd name="T78" fmla="*/ 28 w 234"/>
                      <a:gd name="T79" fmla="*/ 90 h 109"/>
                      <a:gd name="T80" fmla="*/ 49 w 234"/>
                      <a:gd name="T81" fmla="*/ 103 h 109"/>
                      <a:gd name="T82" fmla="*/ 59 w 234"/>
                      <a:gd name="T83" fmla="*/ 92 h 109"/>
                      <a:gd name="T84" fmla="*/ 78 w 234"/>
                      <a:gd name="T85" fmla="*/ 105 h 109"/>
                      <a:gd name="T86" fmla="*/ 103 w 234"/>
                      <a:gd name="T87" fmla="*/ 94 h 109"/>
                      <a:gd name="T88" fmla="*/ 117 w 234"/>
                      <a:gd name="T89" fmla="*/ 88 h 109"/>
                      <a:gd name="T90" fmla="*/ 115 w 234"/>
                      <a:gd name="T91" fmla="*/ 105 h 109"/>
                      <a:gd name="T92" fmla="*/ 213 w 234"/>
                      <a:gd name="T93" fmla="*/ 61 h 109"/>
                      <a:gd name="T94" fmla="*/ 197 w 234"/>
                      <a:gd name="T95" fmla="*/ 67 h 109"/>
                      <a:gd name="T96" fmla="*/ 211 w 234"/>
                      <a:gd name="T97" fmla="*/ 57 h 10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4"/>
                      <a:gd name="T148" fmla="*/ 0 h 109"/>
                      <a:gd name="T149" fmla="*/ 234 w 234"/>
                      <a:gd name="T150" fmla="*/ 109 h 10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4" h="109">
                        <a:moveTo>
                          <a:pt x="119" y="107"/>
                        </a:moveTo>
                        <a:lnTo>
                          <a:pt x="119" y="109"/>
                        </a:lnTo>
                        <a:lnTo>
                          <a:pt x="124" y="109"/>
                        </a:lnTo>
                        <a:lnTo>
                          <a:pt x="126" y="105"/>
                        </a:lnTo>
                        <a:lnTo>
                          <a:pt x="128" y="103"/>
                        </a:lnTo>
                        <a:lnTo>
                          <a:pt x="132" y="101"/>
                        </a:lnTo>
                        <a:lnTo>
                          <a:pt x="132" y="100"/>
                        </a:lnTo>
                        <a:lnTo>
                          <a:pt x="130" y="96"/>
                        </a:lnTo>
                        <a:lnTo>
                          <a:pt x="132" y="94"/>
                        </a:lnTo>
                        <a:lnTo>
                          <a:pt x="136" y="94"/>
                        </a:lnTo>
                        <a:lnTo>
                          <a:pt x="138" y="94"/>
                        </a:lnTo>
                        <a:lnTo>
                          <a:pt x="140" y="92"/>
                        </a:lnTo>
                        <a:lnTo>
                          <a:pt x="143" y="90"/>
                        </a:lnTo>
                        <a:lnTo>
                          <a:pt x="147" y="92"/>
                        </a:lnTo>
                        <a:lnTo>
                          <a:pt x="151" y="92"/>
                        </a:lnTo>
                        <a:lnTo>
                          <a:pt x="159" y="90"/>
                        </a:lnTo>
                        <a:lnTo>
                          <a:pt x="168" y="86"/>
                        </a:lnTo>
                        <a:lnTo>
                          <a:pt x="176" y="84"/>
                        </a:lnTo>
                        <a:lnTo>
                          <a:pt x="184" y="84"/>
                        </a:lnTo>
                        <a:lnTo>
                          <a:pt x="190" y="80"/>
                        </a:lnTo>
                        <a:lnTo>
                          <a:pt x="195" y="78"/>
                        </a:lnTo>
                        <a:lnTo>
                          <a:pt x="197" y="82"/>
                        </a:lnTo>
                        <a:lnTo>
                          <a:pt x="199" y="82"/>
                        </a:lnTo>
                        <a:lnTo>
                          <a:pt x="201" y="82"/>
                        </a:lnTo>
                        <a:lnTo>
                          <a:pt x="203" y="82"/>
                        </a:lnTo>
                        <a:lnTo>
                          <a:pt x="207" y="82"/>
                        </a:lnTo>
                        <a:lnTo>
                          <a:pt x="211" y="84"/>
                        </a:lnTo>
                        <a:lnTo>
                          <a:pt x="213" y="80"/>
                        </a:lnTo>
                        <a:lnTo>
                          <a:pt x="214" y="80"/>
                        </a:lnTo>
                        <a:lnTo>
                          <a:pt x="216" y="80"/>
                        </a:lnTo>
                        <a:lnTo>
                          <a:pt x="218" y="84"/>
                        </a:lnTo>
                        <a:lnTo>
                          <a:pt x="222" y="82"/>
                        </a:lnTo>
                        <a:lnTo>
                          <a:pt x="226" y="84"/>
                        </a:lnTo>
                        <a:lnTo>
                          <a:pt x="228" y="82"/>
                        </a:lnTo>
                        <a:lnTo>
                          <a:pt x="228" y="78"/>
                        </a:lnTo>
                        <a:lnTo>
                          <a:pt x="226" y="75"/>
                        </a:lnTo>
                        <a:lnTo>
                          <a:pt x="224" y="71"/>
                        </a:lnTo>
                        <a:lnTo>
                          <a:pt x="222" y="67"/>
                        </a:lnTo>
                        <a:lnTo>
                          <a:pt x="222" y="61"/>
                        </a:lnTo>
                        <a:lnTo>
                          <a:pt x="224" y="59"/>
                        </a:lnTo>
                        <a:lnTo>
                          <a:pt x="224" y="55"/>
                        </a:lnTo>
                        <a:lnTo>
                          <a:pt x="224" y="53"/>
                        </a:lnTo>
                        <a:lnTo>
                          <a:pt x="224" y="52"/>
                        </a:lnTo>
                        <a:lnTo>
                          <a:pt x="222" y="50"/>
                        </a:lnTo>
                        <a:lnTo>
                          <a:pt x="224" y="46"/>
                        </a:lnTo>
                        <a:lnTo>
                          <a:pt x="226" y="44"/>
                        </a:lnTo>
                        <a:lnTo>
                          <a:pt x="228" y="44"/>
                        </a:lnTo>
                        <a:lnTo>
                          <a:pt x="230" y="46"/>
                        </a:lnTo>
                        <a:lnTo>
                          <a:pt x="232" y="46"/>
                        </a:lnTo>
                        <a:lnTo>
                          <a:pt x="234" y="42"/>
                        </a:lnTo>
                        <a:lnTo>
                          <a:pt x="234" y="38"/>
                        </a:lnTo>
                        <a:lnTo>
                          <a:pt x="230" y="34"/>
                        </a:lnTo>
                        <a:lnTo>
                          <a:pt x="222" y="30"/>
                        </a:lnTo>
                        <a:lnTo>
                          <a:pt x="216" y="27"/>
                        </a:lnTo>
                        <a:lnTo>
                          <a:pt x="218" y="23"/>
                        </a:lnTo>
                        <a:lnTo>
                          <a:pt x="220" y="21"/>
                        </a:lnTo>
                        <a:lnTo>
                          <a:pt x="220" y="15"/>
                        </a:lnTo>
                        <a:lnTo>
                          <a:pt x="220" y="11"/>
                        </a:lnTo>
                        <a:lnTo>
                          <a:pt x="216" y="11"/>
                        </a:lnTo>
                        <a:lnTo>
                          <a:pt x="216" y="9"/>
                        </a:lnTo>
                        <a:lnTo>
                          <a:pt x="214" y="7"/>
                        </a:lnTo>
                        <a:lnTo>
                          <a:pt x="211" y="9"/>
                        </a:lnTo>
                        <a:lnTo>
                          <a:pt x="207" y="9"/>
                        </a:lnTo>
                        <a:lnTo>
                          <a:pt x="205" y="7"/>
                        </a:lnTo>
                        <a:lnTo>
                          <a:pt x="201" y="5"/>
                        </a:lnTo>
                        <a:lnTo>
                          <a:pt x="199" y="5"/>
                        </a:lnTo>
                        <a:lnTo>
                          <a:pt x="195" y="5"/>
                        </a:lnTo>
                        <a:lnTo>
                          <a:pt x="190" y="7"/>
                        </a:lnTo>
                        <a:lnTo>
                          <a:pt x="188" y="5"/>
                        </a:lnTo>
                        <a:lnTo>
                          <a:pt x="184" y="11"/>
                        </a:lnTo>
                        <a:lnTo>
                          <a:pt x="178" y="15"/>
                        </a:lnTo>
                        <a:lnTo>
                          <a:pt x="172" y="17"/>
                        </a:lnTo>
                        <a:lnTo>
                          <a:pt x="166" y="17"/>
                        </a:lnTo>
                        <a:lnTo>
                          <a:pt x="165" y="15"/>
                        </a:lnTo>
                        <a:lnTo>
                          <a:pt x="161" y="13"/>
                        </a:lnTo>
                        <a:lnTo>
                          <a:pt x="159" y="17"/>
                        </a:lnTo>
                        <a:lnTo>
                          <a:pt x="153" y="19"/>
                        </a:lnTo>
                        <a:lnTo>
                          <a:pt x="147" y="19"/>
                        </a:lnTo>
                        <a:lnTo>
                          <a:pt x="136" y="15"/>
                        </a:lnTo>
                        <a:lnTo>
                          <a:pt x="134" y="11"/>
                        </a:lnTo>
                        <a:lnTo>
                          <a:pt x="132" y="9"/>
                        </a:lnTo>
                        <a:lnTo>
                          <a:pt x="126" y="11"/>
                        </a:lnTo>
                        <a:lnTo>
                          <a:pt x="122" y="13"/>
                        </a:lnTo>
                        <a:lnTo>
                          <a:pt x="120" y="9"/>
                        </a:lnTo>
                        <a:lnTo>
                          <a:pt x="119" y="5"/>
                        </a:lnTo>
                        <a:lnTo>
                          <a:pt x="115" y="4"/>
                        </a:lnTo>
                        <a:lnTo>
                          <a:pt x="111" y="4"/>
                        </a:lnTo>
                        <a:lnTo>
                          <a:pt x="109" y="0"/>
                        </a:lnTo>
                        <a:lnTo>
                          <a:pt x="97" y="0"/>
                        </a:lnTo>
                        <a:lnTo>
                          <a:pt x="84" y="0"/>
                        </a:lnTo>
                        <a:lnTo>
                          <a:pt x="76" y="4"/>
                        </a:lnTo>
                        <a:lnTo>
                          <a:pt x="71" y="9"/>
                        </a:lnTo>
                        <a:lnTo>
                          <a:pt x="67" y="9"/>
                        </a:lnTo>
                        <a:lnTo>
                          <a:pt x="65" y="9"/>
                        </a:lnTo>
                        <a:lnTo>
                          <a:pt x="63" y="13"/>
                        </a:lnTo>
                        <a:lnTo>
                          <a:pt x="61" y="15"/>
                        </a:lnTo>
                        <a:lnTo>
                          <a:pt x="48" y="15"/>
                        </a:lnTo>
                        <a:lnTo>
                          <a:pt x="36" y="13"/>
                        </a:lnTo>
                        <a:lnTo>
                          <a:pt x="34" y="19"/>
                        </a:lnTo>
                        <a:lnTo>
                          <a:pt x="38" y="19"/>
                        </a:lnTo>
                        <a:lnTo>
                          <a:pt x="42" y="21"/>
                        </a:lnTo>
                        <a:lnTo>
                          <a:pt x="38" y="21"/>
                        </a:lnTo>
                        <a:lnTo>
                          <a:pt x="34" y="21"/>
                        </a:lnTo>
                        <a:lnTo>
                          <a:pt x="34" y="23"/>
                        </a:lnTo>
                        <a:lnTo>
                          <a:pt x="36" y="25"/>
                        </a:lnTo>
                        <a:lnTo>
                          <a:pt x="26" y="25"/>
                        </a:lnTo>
                        <a:lnTo>
                          <a:pt x="19" y="25"/>
                        </a:lnTo>
                        <a:lnTo>
                          <a:pt x="19" y="29"/>
                        </a:lnTo>
                        <a:lnTo>
                          <a:pt x="15" y="27"/>
                        </a:lnTo>
                        <a:lnTo>
                          <a:pt x="9" y="27"/>
                        </a:lnTo>
                        <a:lnTo>
                          <a:pt x="21" y="21"/>
                        </a:lnTo>
                        <a:lnTo>
                          <a:pt x="32" y="17"/>
                        </a:lnTo>
                        <a:lnTo>
                          <a:pt x="32" y="13"/>
                        </a:lnTo>
                        <a:lnTo>
                          <a:pt x="26" y="11"/>
                        </a:lnTo>
                        <a:lnTo>
                          <a:pt x="21" y="7"/>
                        </a:lnTo>
                        <a:lnTo>
                          <a:pt x="19" y="5"/>
                        </a:lnTo>
                        <a:lnTo>
                          <a:pt x="19" y="4"/>
                        </a:lnTo>
                        <a:lnTo>
                          <a:pt x="17" y="4"/>
                        </a:lnTo>
                        <a:lnTo>
                          <a:pt x="15" y="4"/>
                        </a:lnTo>
                        <a:lnTo>
                          <a:pt x="11" y="2"/>
                        </a:lnTo>
                        <a:lnTo>
                          <a:pt x="9" y="4"/>
                        </a:lnTo>
                        <a:lnTo>
                          <a:pt x="7" y="5"/>
                        </a:lnTo>
                        <a:lnTo>
                          <a:pt x="13" y="9"/>
                        </a:lnTo>
                        <a:lnTo>
                          <a:pt x="13" y="11"/>
                        </a:lnTo>
                        <a:lnTo>
                          <a:pt x="11" y="13"/>
                        </a:lnTo>
                        <a:lnTo>
                          <a:pt x="7" y="13"/>
                        </a:lnTo>
                        <a:lnTo>
                          <a:pt x="5" y="15"/>
                        </a:lnTo>
                        <a:lnTo>
                          <a:pt x="1" y="21"/>
                        </a:lnTo>
                        <a:lnTo>
                          <a:pt x="0" y="25"/>
                        </a:lnTo>
                        <a:lnTo>
                          <a:pt x="0" y="27"/>
                        </a:lnTo>
                        <a:lnTo>
                          <a:pt x="0" y="29"/>
                        </a:lnTo>
                        <a:lnTo>
                          <a:pt x="1" y="30"/>
                        </a:lnTo>
                        <a:lnTo>
                          <a:pt x="5" y="29"/>
                        </a:lnTo>
                        <a:lnTo>
                          <a:pt x="9" y="27"/>
                        </a:lnTo>
                        <a:lnTo>
                          <a:pt x="5" y="30"/>
                        </a:lnTo>
                        <a:lnTo>
                          <a:pt x="1" y="36"/>
                        </a:lnTo>
                        <a:lnTo>
                          <a:pt x="0" y="38"/>
                        </a:lnTo>
                        <a:lnTo>
                          <a:pt x="0" y="44"/>
                        </a:lnTo>
                        <a:lnTo>
                          <a:pt x="3" y="44"/>
                        </a:lnTo>
                        <a:lnTo>
                          <a:pt x="7" y="46"/>
                        </a:lnTo>
                        <a:lnTo>
                          <a:pt x="7" y="53"/>
                        </a:lnTo>
                        <a:lnTo>
                          <a:pt x="7" y="59"/>
                        </a:lnTo>
                        <a:lnTo>
                          <a:pt x="9" y="61"/>
                        </a:lnTo>
                        <a:lnTo>
                          <a:pt x="11" y="63"/>
                        </a:lnTo>
                        <a:lnTo>
                          <a:pt x="5" y="63"/>
                        </a:lnTo>
                        <a:lnTo>
                          <a:pt x="1" y="65"/>
                        </a:lnTo>
                        <a:lnTo>
                          <a:pt x="3" y="69"/>
                        </a:lnTo>
                        <a:lnTo>
                          <a:pt x="3" y="71"/>
                        </a:lnTo>
                        <a:lnTo>
                          <a:pt x="5" y="71"/>
                        </a:lnTo>
                        <a:lnTo>
                          <a:pt x="9" y="69"/>
                        </a:lnTo>
                        <a:lnTo>
                          <a:pt x="11" y="78"/>
                        </a:lnTo>
                        <a:lnTo>
                          <a:pt x="11" y="86"/>
                        </a:lnTo>
                        <a:lnTo>
                          <a:pt x="15" y="86"/>
                        </a:lnTo>
                        <a:lnTo>
                          <a:pt x="21" y="86"/>
                        </a:lnTo>
                        <a:lnTo>
                          <a:pt x="21" y="88"/>
                        </a:lnTo>
                        <a:lnTo>
                          <a:pt x="21" y="92"/>
                        </a:lnTo>
                        <a:lnTo>
                          <a:pt x="24" y="92"/>
                        </a:lnTo>
                        <a:lnTo>
                          <a:pt x="28" y="90"/>
                        </a:lnTo>
                        <a:lnTo>
                          <a:pt x="34" y="98"/>
                        </a:lnTo>
                        <a:lnTo>
                          <a:pt x="42" y="105"/>
                        </a:lnTo>
                        <a:lnTo>
                          <a:pt x="46" y="103"/>
                        </a:lnTo>
                        <a:lnTo>
                          <a:pt x="49" y="103"/>
                        </a:lnTo>
                        <a:lnTo>
                          <a:pt x="53" y="98"/>
                        </a:lnTo>
                        <a:lnTo>
                          <a:pt x="55" y="94"/>
                        </a:lnTo>
                        <a:lnTo>
                          <a:pt x="57" y="92"/>
                        </a:lnTo>
                        <a:lnTo>
                          <a:pt x="59" y="92"/>
                        </a:lnTo>
                        <a:lnTo>
                          <a:pt x="65" y="94"/>
                        </a:lnTo>
                        <a:lnTo>
                          <a:pt x="71" y="98"/>
                        </a:lnTo>
                        <a:lnTo>
                          <a:pt x="74" y="101"/>
                        </a:lnTo>
                        <a:lnTo>
                          <a:pt x="78" y="105"/>
                        </a:lnTo>
                        <a:lnTo>
                          <a:pt x="86" y="105"/>
                        </a:lnTo>
                        <a:lnTo>
                          <a:pt x="94" y="101"/>
                        </a:lnTo>
                        <a:lnTo>
                          <a:pt x="99" y="96"/>
                        </a:lnTo>
                        <a:lnTo>
                          <a:pt x="103" y="94"/>
                        </a:lnTo>
                        <a:lnTo>
                          <a:pt x="105" y="96"/>
                        </a:lnTo>
                        <a:lnTo>
                          <a:pt x="111" y="96"/>
                        </a:lnTo>
                        <a:lnTo>
                          <a:pt x="113" y="92"/>
                        </a:lnTo>
                        <a:lnTo>
                          <a:pt x="117" y="88"/>
                        </a:lnTo>
                        <a:lnTo>
                          <a:pt x="117" y="92"/>
                        </a:lnTo>
                        <a:lnTo>
                          <a:pt x="119" y="98"/>
                        </a:lnTo>
                        <a:lnTo>
                          <a:pt x="115" y="100"/>
                        </a:lnTo>
                        <a:lnTo>
                          <a:pt x="115" y="105"/>
                        </a:lnTo>
                        <a:lnTo>
                          <a:pt x="117" y="109"/>
                        </a:lnTo>
                        <a:lnTo>
                          <a:pt x="119" y="107"/>
                        </a:lnTo>
                        <a:close/>
                        <a:moveTo>
                          <a:pt x="214" y="55"/>
                        </a:moveTo>
                        <a:lnTo>
                          <a:pt x="213" y="61"/>
                        </a:lnTo>
                        <a:lnTo>
                          <a:pt x="213" y="67"/>
                        </a:lnTo>
                        <a:lnTo>
                          <a:pt x="207" y="67"/>
                        </a:lnTo>
                        <a:lnTo>
                          <a:pt x="199" y="67"/>
                        </a:lnTo>
                        <a:lnTo>
                          <a:pt x="197" y="67"/>
                        </a:lnTo>
                        <a:lnTo>
                          <a:pt x="197" y="65"/>
                        </a:lnTo>
                        <a:lnTo>
                          <a:pt x="199" y="63"/>
                        </a:lnTo>
                        <a:lnTo>
                          <a:pt x="203" y="61"/>
                        </a:lnTo>
                        <a:lnTo>
                          <a:pt x="211" y="57"/>
                        </a:lnTo>
                        <a:lnTo>
                          <a:pt x="214" y="55"/>
                        </a:lnTo>
                        <a:close/>
                      </a:path>
                    </a:pathLst>
                  </a:custGeom>
                  <a:solidFill>
                    <a:srgbClr val="89BA17">
                      <a:lumMod val="25000"/>
                      <a:lumOff val="75000"/>
                    </a:srgbClr>
                  </a:solid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03" name="Freeform 124">
                    <a:extLst>
                      <a:ext uri="{FF2B5EF4-FFF2-40B4-BE49-F238E27FC236}">
                        <a16:creationId xmlns:a16="http://schemas.microsoft.com/office/drawing/2014/main" id="{DA81BF12-C8B5-428B-A02C-26F4CA3C7628}"/>
                      </a:ext>
                    </a:extLst>
                  </p:cNvPr>
                  <p:cNvSpPr>
                    <a:spLocks/>
                  </p:cNvSpPr>
                  <p:nvPr/>
                </p:nvSpPr>
                <p:spPr bwMode="gray">
                  <a:xfrm>
                    <a:off x="245385" y="1003"/>
                    <a:ext cx="51" cy="112"/>
                  </a:xfrm>
                  <a:custGeom>
                    <a:avLst/>
                    <a:gdLst>
                      <a:gd name="T0" fmla="*/ 49 w 51"/>
                      <a:gd name="T1" fmla="*/ 66 h 112"/>
                      <a:gd name="T2" fmla="*/ 49 w 51"/>
                      <a:gd name="T3" fmla="*/ 64 h 112"/>
                      <a:gd name="T4" fmla="*/ 49 w 51"/>
                      <a:gd name="T5" fmla="*/ 64 h 112"/>
                      <a:gd name="T6" fmla="*/ 48 w 51"/>
                      <a:gd name="T7" fmla="*/ 64 h 112"/>
                      <a:gd name="T8" fmla="*/ 46 w 51"/>
                      <a:gd name="T9" fmla="*/ 66 h 112"/>
                      <a:gd name="T10" fmla="*/ 42 w 51"/>
                      <a:gd name="T11" fmla="*/ 62 h 112"/>
                      <a:gd name="T12" fmla="*/ 40 w 51"/>
                      <a:gd name="T13" fmla="*/ 60 h 112"/>
                      <a:gd name="T14" fmla="*/ 38 w 51"/>
                      <a:gd name="T15" fmla="*/ 56 h 112"/>
                      <a:gd name="T16" fmla="*/ 38 w 51"/>
                      <a:gd name="T17" fmla="*/ 52 h 112"/>
                      <a:gd name="T18" fmla="*/ 40 w 51"/>
                      <a:gd name="T19" fmla="*/ 50 h 112"/>
                      <a:gd name="T20" fmla="*/ 44 w 51"/>
                      <a:gd name="T21" fmla="*/ 48 h 112"/>
                      <a:gd name="T22" fmla="*/ 46 w 51"/>
                      <a:gd name="T23" fmla="*/ 39 h 112"/>
                      <a:gd name="T24" fmla="*/ 48 w 51"/>
                      <a:gd name="T25" fmla="*/ 29 h 112"/>
                      <a:gd name="T26" fmla="*/ 44 w 51"/>
                      <a:gd name="T27" fmla="*/ 29 h 112"/>
                      <a:gd name="T28" fmla="*/ 42 w 51"/>
                      <a:gd name="T29" fmla="*/ 29 h 112"/>
                      <a:gd name="T30" fmla="*/ 42 w 51"/>
                      <a:gd name="T31" fmla="*/ 25 h 112"/>
                      <a:gd name="T32" fmla="*/ 42 w 51"/>
                      <a:gd name="T33" fmla="*/ 21 h 112"/>
                      <a:gd name="T34" fmla="*/ 46 w 51"/>
                      <a:gd name="T35" fmla="*/ 14 h 112"/>
                      <a:gd name="T36" fmla="*/ 51 w 51"/>
                      <a:gd name="T37" fmla="*/ 6 h 112"/>
                      <a:gd name="T38" fmla="*/ 48 w 51"/>
                      <a:gd name="T39" fmla="*/ 6 h 112"/>
                      <a:gd name="T40" fmla="*/ 44 w 51"/>
                      <a:gd name="T41" fmla="*/ 8 h 112"/>
                      <a:gd name="T42" fmla="*/ 40 w 51"/>
                      <a:gd name="T43" fmla="*/ 8 h 112"/>
                      <a:gd name="T44" fmla="*/ 40 w 51"/>
                      <a:gd name="T45" fmla="*/ 6 h 112"/>
                      <a:gd name="T46" fmla="*/ 40 w 51"/>
                      <a:gd name="T47" fmla="*/ 2 h 112"/>
                      <a:gd name="T48" fmla="*/ 36 w 51"/>
                      <a:gd name="T49" fmla="*/ 0 h 112"/>
                      <a:gd name="T50" fmla="*/ 34 w 51"/>
                      <a:gd name="T51" fmla="*/ 0 h 112"/>
                      <a:gd name="T52" fmla="*/ 26 w 51"/>
                      <a:gd name="T53" fmla="*/ 2 h 112"/>
                      <a:gd name="T54" fmla="*/ 21 w 51"/>
                      <a:gd name="T55" fmla="*/ 6 h 112"/>
                      <a:gd name="T56" fmla="*/ 13 w 51"/>
                      <a:gd name="T57" fmla="*/ 6 h 112"/>
                      <a:gd name="T58" fmla="*/ 7 w 51"/>
                      <a:gd name="T59" fmla="*/ 4 h 112"/>
                      <a:gd name="T60" fmla="*/ 7 w 51"/>
                      <a:gd name="T61" fmla="*/ 10 h 112"/>
                      <a:gd name="T62" fmla="*/ 9 w 51"/>
                      <a:gd name="T63" fmla="*/ 16 h 112"/>
                      <a:gd name="T64" fmla="*/ 11 w 51"/>
                      <a:gd name="T65" fmla="*/ 18 h 112"/>
                      <a:gd name="T66" fmla="*/ 9 w 51"/>
                      <a:gd name="T67" fmla="*/ 23 h 112"/>
                      <a:gd name="T68" fmla="*/ 11 w 51"/>
                      <a:gd name="T69" fmla="*/ 29 h 112"/>
                      <a:gd name="T70" fmla="*/ 13 w 51"/>
                      <a:gd name="T71" fmla="*/ 35 h 112"/>
                      <a:gd name="T72" fmla="*/ 11 w 51"/>
                      <a:gd name="T73" fmla="*/ 39 h 112"/>
                      <a:gd name="T74" fmla="*/ 9 w 51"/>
                      <a:gd name="T75" fmla="*/ 42 h 112"/>
                      <a:gd name="T76" fmla="*/ 7 w 51"/>
                      <a:gd name="T77" fmla="*/ 46 h 112"/>
                      <a:gd name="T78" fmla="*/ 3 w 51"/>
                      <a:gd name="T79" fmla="*/ 50 h 112"/>
                      <a:gd name="T80" fmla="*/ 0 w 51"/>
                      <a:gd name="T81" fmla="*/ 50 h 112"/>
                      <a:gd name="T82" fmla="*/ 0 w 51"/>
                      <a:gd name="T83" fmla="*/ 54 h 112"/>
                      <a:gd name="T84" fmla="*/ 0 w 51"/>
                      <a:gd name="T85" fmla="*/ 62 h 112"/>
                      <a:gd name="T86" fmla="*/ 1 w 51"/>
                      <a:gd name="T87" fmla="*/ 67 h 112"/>
                      <a:gd name="T88" fmla="*/ 3 w 51"/>
                      <a:gd name="T89" fmla="*/ 67 h 112"/>
                      <a:gd name="T90" fmla="*/ 7 w 51"/>
                      <a:gd name="T91" fmla="*/ 69 h 112"/>
                      <a:gd name="T92" fmla="*/ 9 w 51"/>
                      <a:gd name="T93" fmla="*/ 75 h 112"/>
                      <a:gd name="T94" fmla="*/ 9 w 51"/>
                      <a:gd name="T95" fmla="*/ 81 h 112"/>
                      <a:gd name="T96" fmla="*/ 17 w 51"/>
                      <a:gd name="T97" fmla="*/ 83 h 112"/>
                      <a:gd name="T98" fmla="*/ 21 w 51"/>
                      <a:gd name="T99" fmla="*/ 112 h 112"/>
                      <a:gd name="T100" fmla="*/ 26 w 51"/>
                      <a:gd name="T101" fmla="*/ 110 h 112"/>
                      <a:gd name="T102" fmla="*/ 28 w 51"/>
                      <a:gd name="T103" fmla="*/ 106 h 112"/>
                      <a:gd name="T104" fmla="*/ 30 w 51"/>
                      <a:gd name="T105" fmla="*/ 102 h 112"/>
                      <a:gd name="T106" fmla="*/ 30 w 51"/>
                      <a:gd name="T107" fmla="*/ 98 h 112"/>
                      <a:gd name="T108" fmla="*/ 30 w 51"/>
                      <a:gd name="T109" fmla="*/ 92 h 112"/>
                      <a:gd name="T110" fmla="*/ 30 w 51"/>
                      <a:gd name="T111" fmla="*/ 89 h 112"/>
                      <a:gd name="T112" fmla="*/ 32 w 51"/>
                      <a:gd name="T113" fmla="*/ 87 h 112"/>
                      <a:gd name="T114" fmla="*/ 36 w 51"/>
                      <a:gd name="T115" fmla="*/ 85 h 112"/>
                      <a:gd name="T116" fmla="*/ 40 w 51"/>
                      <a:gd name="T117" fmla="*/ 83 h 112"/>
                      <a:gd name="T118" fmla="*/ 44 w 51"/>
                      <a:gd name="T119" fmla="*/ 79 h 112"/>
                      <a:gd name="T120" fmla="*/ 48 w 51"/>
                      <a:gd name="T121" fmla="*/ 75 h 112"/>
                      <a:gd name="T122" fmla="*/ 46 w 51"/>
                      <a:gd name="T123" fmla="*/ 71 h 112"/>
                      <a:gd name="T124" fmla="*/ 49 w 51"/>
                      <a:gd name="T125" fmla="*/ 66 h 1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1"/>
                      <a:gd name="T190" fmla="*/ 0 h 112"/>
                      <a:gd name="T191" fmla="*/ 51 w 51"/>
                      <a:gd name="T192" fmla="*/ 112 h 1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1" h="112">
                        <a:moveTo>
                          <a:pt x="49" y="66"/>
                        </a:moveTo>
                        <a:lnTo>
                          <a:pt x="49" y="64"/>
                        </a:lnTo>
                        <a:lnTo>
                          <a:pt x="48" y="64"/>
                        </a:lnTo>
                        <a:lnTo>
                          <a:pt x="46" y="66"/>
                        </a:lnTo>
                        <a:lnTo>
                          <a:pt x="42" y="62"/>
                        </a:lnTo>
                        <a:lnTo>
                          <a:pt x="40" y="60"/>
                        </a:lnTo>
                        <a:lnTo>
                          <a:pt x="38" y="56"/>
                        </a:lnTo>
                        <a:lnTo>
                          <a:pt x="38" y="52"/>
                        </a:lnTo>
                        <a:lnTo>
                          <a:pt x="40" y="50"/>
                        </a:lnTo>
                        <a:lnTo>
                          <a:pt x="44" y="48"/>
                        </a:lnTo>
                        <a:lnTo>
                          <a:pt x="46" y="39"/>
                        </a:lnTo>
                        <a:lnTo>
                          <a:pt x="48" y="29"/>
                        </a:lnTo>
                        <a:lnTo>
                          <a:pt x="44" y="29"/>
                        </a:lnTo>
                        <a:lnTo>
                          <a:pt x="42" y="29"/>
                        </a:lnTo>
                        <a:lnTo>
                          <a:pt x="42" y="25"/>
                        </a:lnTo>
                        <a:lnTo>
                          <a:pt x="42" y="21"/>
                        </a:lnTo>
                        <a:lnTo>
                          <a:pt x="46" y="14"/>
                        </a:lnTo>
                        <a:lnTo>
                          <a:pt x="51" y="6"/>
                        </a:lnTo>
                        <a:lnTo>
                          <a:pt x="48" y="6"/>
                        </a:lnTo>
                        <a:lnTo>
                          <a:pt x="44" y="8"/>
                        </a:lnTo>
                        <a:lnTo>
                          <a:pt x="40" y="8"/>
                        </a:lnTo>
                        <a:lnTo>
                          <a:pt x="40" y="6"/>
                        </a:lnTo>
                        <a:lnTo>
                          <a:pt x="40" y="2"/>
                        </a:lnTo>
                        <a:lnTo>
                          <a:pt x="36" y="0"/>
                        </a:lnTo>
                        <a:lnTo>
                          <a:pt x="34" y="0"/>
                        </a:lnTo>
                        <a:lnTo>
                          <a:pt x="26" y="2"/>
                        </a:lnTo>
                        <a:lnTo>
                          <a:pt x="21" y="6"/>
                        </a:lnTo>
                        <a:lnTo>
                          <a:pt x="13" y="6"/>
                        </a:lnTo>
                        <a:lnTo>
                          <a:pt x="7" y="4"/>
                        </a:lnTo>
                        <a:lnTo>
                          <a:pt x="7" y="10"/>
                        </a:lnTo>
                        <a:lnTo>
                          <a:pt x="9" y="16"/>
                        </a:lnTo>
                        <a:lnTo>
                          <a:pt x="11" y="18"/>
                        </a:lnTo>
                        <a:lnTo>
                          <a:pt x="9" y="23"/>
                        </a:lnTo>
                        <a:lnTo>
                          <a:pt x="11" y="29"/>
                        </a:lnTo>
                        <a:lnTo>
                          <a:pt x="13" y="35"/>
                        </a:lnTo>
                        <a:lnTo>
                          <a:pt x="11" y="39"/>
                        </a:lnTo>
                        <a:lnTo>
                          <a:pt x="9" y="42"/>
                        </a:lnTo>
                        <a:lnTo>
                          <a:pt x="7" y="46"/>
                        </a:lnTo>
                        <a:lnTo>
                          <a:pt x="3" y="50"/>
                        </a:lnTo>
                        <a:lnTo>
                          <a:pt x="0" y="50"/>
                        </a:lnTo>
                        <a:lnTo>
                          <a:pt x="0" y="54"/>
                        </a:lnTo>
                        <a:lnTo>
                          <a:pt x="0" y="62"/>
                        </a:lnTo>
                        <a:lnTo>
                          <a:pt x="1" y="67"/>
                        </a:lnTo>
                        <a:lnTo>
                          <a:pt x="3" y="67"/>
                        </a:lnTo>
                        <a:lnTo>
                          <a:pt x="7" y="69"/>
                        </a:lnTo>
                        <a:lnTo>
                          <a:pt x="9" y="75"/>
                        </a:lnTo>
                        <a:lnTo>
                          <a:pt x="9" y="81"/>
                        </a:lnTo>
                        <a:lnTo>
                          <a:pt x="17" y="83"/>
                        </a:lnTo>
                        <a:lnTo>
                          <a:pt x="21" y="112"/>
                        </a:lnTo>
                        <a:lnTo>
                          <a:pt x="26" y="110"/>
                        </a:lnTo>
                        <a:lnTo>
                          <a:pt x="28" y="106"/>
                        </a:lnTo>
                        <a:lnTo>
                          <a:pt x="30" y="102"/>
                        </a:lnTo>
                        <a:lnTo>
                          <a:pt x="30" y="98"/>
                        </a:lnTo>
                        <a:lnTo>
                          <a:pt x="30" y="92"/>
                        </a:lnTo>
                        <a:lnTo>
                          <a:pt x="30" y="89"/>
                        </a:lnTo>
                        <a:lnTo>
                          <a:pt x="32" y="87"/>
                        </a:lnTo>
                        <a:lnTo>
                          <a:pt x="36" y="85"/>
                        </a:lnTo>
                        <a:lnTo>
                          <a:pt x="40" y="83"/>
                        </a:lnTo>
                        <a:lnTo>
                          <a:pt x="44" y="79"/>
                        </a:lnTo>
                        <a:lnTo>
                          <a:pt x="48" y="75"/>
                        </a:lnTo>
                        <a:lnTo>
                          <a:pt x="46" y="71"/>
                        </a:lnTo>
                        <a:lnTo>
                          <a:pt x="49" y="66"/>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04" name="Freeform 125">
                    <a:extLst>
                      <a:ext uri="{FF2B5EF4-FFF2-40B4-BE49-F238E27FC236}">
                        <a16:creationId xmlns:a16="http://schemas.microsoft.com/office/drawing/2014/main" id="{807EA355-C948-405F-B005-215E7639EE4C}"/>
                      </a:ext>
                    </a:extLst>
                  </p:cNvPr>
                  <p:cNvSpPr>
                    <a:spLocks/>
                  </p:cNvSpPr>
                  <p:nvPr/>
                </p:nvSpPr>
                <p:spPr bwMode="gray">
                  <a:xfrm>
                    <a:off x="244529" y="1429"/>
                    <a:ext cx="5" cy="10"/>
                  </a:xfrm>
                  <a:custGeom>
                    <a:avLst/>
                    <a:gdLst>
                      <a:gd name="T0" fmla="*/ 0 w 5"/>
                      <a:gd name="T1" fmla="*/ 0 h 10"/>
                      <a:gd name="T2" fmla="*/ 0 w 5"/>
                      <a:gd name="T3" fmla="*/ 6 h 10"/>
                      <a:gd name="T4" fmla="*/ 2 w 5"/>
                      <a:gd name="T5" fmla="*/ 10 h 10"/>
                      <a:gd name="T6" fmla="*/ 3 w 5"/>
                      <a:gd name="T7" fmla="*/ 10 h 10"/>
                      <a:gd name="T8" fmla="*/ 5 w 5"/>
                      <a:gd name="T9" fmla="*/ 8 h 10"/>
                      <a:gd name="T10" fmla="*/ 5 w 5"/>
                      <a:gd name="T11" fmla="*/ 4 h 10"/>
                      <a:gd name="T12" fmla="*/ 5 w 5"/>
                      <a:gd name="T13" fmla="*/ 0 h 10"/>
                      <a:gd name="T14" fmla="*/ 2 w 5"/>
                      <a:gd name="T15" fmla="*/ 0 h 10"/>
                      <a:gd name="T16" fmla="*/ 0 w 5"/>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10"/>
                      <a:gd name="T29" fmla="*/ 5 w 5"/>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10">
                        <a:moveTo>
                          <a:pt x="0" y="0"/>
                        </a:moveTo>
                        <a:lnTo>
                          <a:pt x="0" y="6"/>
                        </a:lnTo>
                        <a:lnTo>
                          <a:pt x="2" y="10"/>
                        </a:lnTo>
                        <a:lnTo>
                          <a:pt x="3" y="10"/>
                        </a:lnTo>
                        <a:lnTo>
                          <a:pt x="5" y="8"/>
                        </a:lnTo>
                        <a:lnTo>
                          <a:pt x="5" y="4"/>
                        </a:lnTo>
                        <a:lnTo>
                          <a:pt x="5" y="0"/>
                        </a:lnTo>
                        <a:lnTo>
                          <a:pt x="2" y="0"/>
                        </a:lnTo>
                        <a:lnTo>
                          <a:pt x="0"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05" name="Freeform 126">
                    <a:extLst>
                      <a:ext uri="{FF2B5EF4-FFF2-40B4-BE49-F238E27FC236}">
                        <a16:creationId xmlns:a16="http://schemas.microsoft.com/office/drawing/2014/main" id="{E04F10F9-AE89-4336-908D-17E2129691F0}"/>
                      </a:ext>
                    </a:extLst>
                  </p:cNvPr>
                  <p:cNvSpPr>
                    <a:spLocks/>
                  </p:cNvSpPr>
                  <p:nvPr/>
                </p:nvSpPr>
                <p:spPr bwMode="gray">
                  <a:xfrm>
                    <a:off x="245291" y="1414"/>
                    <a:ext cx="26" cy="96"/>
                  </a:xfrm>
                  <a:custGeom>
                    <a:avLst/>
                    <a:gdLst>
                      <a:gd name="T0" fmla="*/ 24 w 26"/>
                      <a:gd name="T1" fmla="*/ 86 h 96"/>
                      <a:gd name="T2" fmla="*/ 24 w 26"/>
                      <a:gd name="T3" fmla="*/ 86 h 96"/>
                      <a:gd name="T4" fmla="*/ 24 w 26"/>
                      <a:gd name="T5" fmla="*/ 82 h 96"/>
                      <a:gd name="T6" fmla="*/ 23 w 26"/>
                      <a:gd name="T7" fmla="*/ 81 h 96"/>
                      <a:gd name="T8" fmla="*/ 23 w 26"/>
                      <a:gd name="T9" fmla="*/ 81 h 96"/>
                      <a:gd name="T10" fmla="*/ 23 w 26"/>
                      <a:gd name="T11" fmla="*/ 77 h 96"/>
                      <a:gd name="T12" fmla="*/ 21 w 26"/>
                      <a:gd name="T13" fmla="*/ 71 h 96"/>
                      <a:gd name="T14" fmla="*/ 21 w 26"/>
                      <a:gd name="T15" fmla="*/ 67 h 96"/>
                      <a:gd name="T16" fmla="*/ 23 w 26"/>
                      <a:gd name="T17" fmla="*/ 63 h 96"/>
                      <a:gd name="T18" fmla="*/ 23 w 26"/>
                      <a:gd name="T19" fmla="*/ 57 h 96"/>
                      <a:gd name="T20" fmla="*/ 23 w 26"/>
                      <a:gd name="T21" fmla="*/ 52 h 96"/>
                      <a:gd name="T22" fmla="*/ 23 w 26"/>
                      <a:gd name="T23" fmla="*/ 48 h 96"/>
                      <a:gd name="T24" fmla="*/ 23 w 26"/>
                      <a:gd name="T25" fmla="*/ 40 h 96"/>
                      <a:gd name="T26" fmla="*/ 23 w 26"/>
                      <a:gd name="T27" fmla="*/ 34 h 96"/>
                      <a:gd name="T28" fmla="*/ 23 w 26"/>
                      <a:gd name="T29" fmla="*/ 33 h 96"/>
                      <a:gd name="T30" fmla="*/ 23 w 26"/>
                      <a:gd name="T31" fmla="*/ 31 h 96"/>
                      <a:gd name="T32" fmla="*/ 21 w 26"/>
                      <a:gd name="T33" fmla="*/ 25 h 96"/>
                      <a:gd name="T34" fmla="*/ 23 w 26"/>
                      <a:gd name="T35" fmla="*/ 19 h 96"/>
                      <a:gd name="T36" fmla="*/ 21 w 26"/>
                      <a:gd name="T37" fmla="*/ 17 h 96"/>
                      <a:gd name="T38" fmla="*/ 11 w 26"/>
                      <a:gd name="T39" fmla="*/ 13 h 96"/>
                      <a:gd name="T40" fmla="*/ 13 w 26"/>
                      <a:gd name="T41" fmla="*/ 2 h 96"/>
                      <a:gd name="T42" fmla="*/ 11 w 26"/>
                      <a:gd name="T43" fmla="*/ 2 h 96"/>
                      <a:gd name="T44" fmla="*/ 7 w 26"/>
                      <a:gd name="T45" fmla="*/ 0 h 96"/>
                      <a:gd name="T46" fmla="*/ 3 w 26"/>
                      <a:gd name="T47" fmla="*/ 0 h 96"/>
                      <a:gd name="T48" fmla="*/ 1 w 26"/>
                      <a:gd name="T49" fmla="*/ 0 h 96"/>
                      <a:gd name="T50" fmla="*/ 0 w 26"/>
                      <a:gd name="T51" fmla="*/ 6 h 96"/>
                      <a:gd name="T52" fmla="*/ 1 w 26"/>
                      <a:gd name="T53" fmla="*/ 11 h 96"/>
                      <a:gd name="T54" fmla="*/ 3 w 26"/>
                      <a:gd name="T55" fmla="*/ 13 h 96"/>
                      <a:gd name="T56" fmla="*/ 5 w 26"/>
                      <a:gd name="T57" fmla="*/ 19 h 96"/>
                      <a:gd name="T58" fmla="*/ 5 w 26"/>
                      <a:gd name="T59" fmla="*/ 25 h 96"/>
                      <a:gd name="T60" fmla="*/ 5 w 26"/>
                      <a:gd name="T61" fmla="*/ 31 h 96"/>
                      <a:gd name="T62" fmla="*/ 5 w 26"/>
                      <a:gd name="T63" fmla="*/ 34 h 96"/>
                      <a:gd name="T64" fmla="*/ 7 w 26"/>
                      <a:gd name="T65" fmla="*/ 36 h 96"/>
                      <a:gd name="T66" fmla="*/ 3 w 26"/>
                      <a:gd name="T67" fmla="*/ 40 h 96"/>
                      <a:gd name="T68" fmla="*/ 5 w 26"/>
                      <a:gd name="T69" fmla="*/ 48 h 96"/>
                      <a:gd name="T70" fmla="*/ 9 w 26"/>
                      <a:gd name="T71" fmla="*/ 52 h 96"/>
                      <a:gd name="T72" fmla="*/ 9 w 26"/>
                      <a:gd name="T73" fmla="*/ 56 h 96"/>
                      <a:gd name="T74" fmla="*/ 9 w 26"/>
                      <a:gd name="T75" fmla="*/ 63 h 96"/>
                      <a:gd name="T76" fmla="*/ 7 w 26"/>
                      <a:gd name="T77" fmla="*/ 69 h 96"/>
                      <a:gd name="T78" fmla="*/ 7 w 26"/>
                      <a:gd name="T79" fmla="*/ 71 h 96"/>
                      <a:gd name="T80" fmla="*/ 7 w 26"/>
                      <a:gd name="T81" fmla="*/ 75 h 96"/>
                      <a:gd name="T82" fmla="*/ 7 w 26"/>
                      <a:gd name="T83" fmla="*/ 77 h 96"/>
                      <a:gd name="T84" fmla="*/ 7 w 26"/>
                      <a:gd name="T85" fmla="*/ 79 h 96"/>
                      <a:gd name="T86" fmla="*/ 13 w 26"/>
                      <a:gd name="T87" fmla="*/ 84 h 96"/>
                      <a:gd name="T88" fmla="*/ 15 w 26"/>
                      <a:gd name="T89" fmla="*/ 90 h 96"/>
                      <a:gd name="T90" fmla="*/ 17 w 26"/>
                      <a:gd name="T91" fmla="*/ 92 h 96"/>
                      <a:gd name="T92" fmla="*/ 15 w 26"/>
                      <a:gd name="T93" fmla="*/ 96 h 96"/>
                      <a:gd name="T94" fmla="*/ 15 w 26"/>
                      <a:gd name="T95" fmla="*/ 96 h 96"/>
                      <a:gd name="T96" fmla="*/ 19 w 26"/>
                      <a:gd name="T97" fmla="*/ 96 h 96"/>
                      <a:gd name="T98" fmla="*/ 23 w 26"/>
                      <a:gd name="T99" fmla="*/ 92 h 96"/>
                      <a:gd name="T100" fmla="*/ 26 w 26"/>
                      <a:gd name="T101" fmla="*/ 86 h 96"/>
                      <a:gd name="T102" fmla="*/ 24 w 26"/>
                      <a:gd name="T103" fmla="*/ 86 h 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
                      <a:gd name="T157" fmla="*/ 0 h 96"/>
                      <a:gd name="T158" fmla="*/ 26 w 26"/>
                      <a:gd name="T159" fmla="*/ 96 h 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 h="96">
                        <a:moveTo>
                          <a:pt x="24" y="86"/>
                        </a:moveTo>
                        <a:lnTo>
                          <a:pt x="24" y="86"/>
                        </a:lnTo>
                        <a:lnTo>
                          <a:pt x="24" y="82"/>
                        </a:lnTo>
                        <a:lnTo>
                          <a:pt x="23" y="81"/>
                        </a:lnTo>
                        <a:lnTo>
                          <a:pt x="23" y="77"/>
                        </a:lnTo>
                        <a:lnTo>
                          <a:pt x="21" y="71"/>
                        </a:lnTo>
                        <a:lnTo>
                          <a:pt x="21" y="67"/>
                        </a:lnTo>
                        <a:lnTo>
                          <a:pt x="23" y="63"/>
                        </a:lnTo>
                        <a:lnTo>
                          <a:pt x="23" y="57"/>
                        </a:lnTo>
                        <a:lnTo>
                          <a:pt x="23" y="52"/>
                        </a:lnTo>
                        <a:lnTo>
                          <a:pt x="23" y="48"/>
                        </a:lnTo>
                        <a:lnTo>
                          <a:pt x="23" y="40"/>
                        </a:lnTo>
                        <a:lnTo>
                          <a:pt x="23" y="34"/>
                        </a:lnTo>
                        <a:lnTo>
                          <a:pt x="23" y="33"/>
                        </a:lnTo>
                        <a:lnTo>
                          <a:pt x="23" y="31"/>
                        </a:lnTo>
                        <a:lnTo>
                          <a:pt x="21" y="25"/>
                        </a:lnTo>
                        <a:lnTo>
                          <a:pt x="23" y="19"/>
                        </a:lnTo>
                        <a:lnTo>
                          <a:pt x="21" y="17"/>
                        </a:lnTo>
                        <a:lnTo>
                          <a:pt x="11" y="13"/>
                        </a:lnTo>
                        <a:lnTo>
                          <a:pt x="13" y="2"/>
                        </a:lnTo>
                        <a:lnTo>
                          <a:pt x="11" y="2"/>
                        </a:lnTo>
                        <a:lnTo>
                          <a:pt x="7" y="0"/>
                        </a:lnTo>
                        <a:lnTo>
                          <a:pt x="3" y="0"/>
                        </a:lnTo>
                        <a:lnTo>
                          <a:pt x="1" y="0"/>
                        </a:lnTo>
                        <a:lnTo>
                          <a:pt x="0" y="6"/>
                        </a:lnTo>
                        <a:lnTo>
                          <a:pt x="1" y="11"/>
                        </a:lnTo>
                        <a:lnTo>
                          <a:pt x="3" y="13"/>
                        </a:lnTo>
                        <a:lnTo>
                          <a:pt x="5" y="19"/>
                        </a:lnTo>
                        <a:lnTo>
                          <a:pt x="5" y="25"/>
                        </a:lnTo>
                        <a:lnTo>
                          <a:pt x="5" y="31"/>
                        </a:lnTo>
                        <a:lnTo>
                          <a:pt x="5" y="34"/>
                        </a:lnTo>
                        <a:lnTo>
                          <a:pt x="7" y="36"/>
                        </a:lnTo>
                        <a:lnTo>
                          <a:pt x="3" y="40"/>
                        </a:lnTo>
                        <a:lnTo>
                          <a:pt x="5" y="48"/>
                        </a:lnTo>
                        <a:lnTo>
                          <a:pt x="9" y="52"/>
                        </a:lnTo>
                        <a:lnTo>
                          <a:pt x="9" y="56"/>
                        </a:lnTo>
                        <a:lnTo>
                          <a:pt x="9" y="63"/>
                        </a:lnTo>
                        <a:lnTo>
                          <a:pt x="7" y="69"/>
                        </a:lnTo>
                        <a:lnTo>
                          <a:pt x="7" y="71"/>
                        </a:lnTo>
                        <a:lnTo>
                          <a:pt x="7" y="75"/>
                        </a:lnTo>
                        <a:lnTo>
                          <a:pt x="7" y="77"/>
                        </a:lnTo>
                        <a:lnTo>
                          <a:pt x="7" y="79"/>
                        </a:lnTo>
                        <a:lnTo>
                          <a:pt x="13" y="84"/>
                        </a:lnTo>
                        <a:lnTo>
                          <a:pt x="15" y="90"/>
                        </a:lnTo>
                        <a:lnTo>
                          <a:pt x="17" y="92"/>
                        </a:lnTo>
                        <a:lnTo>
                          <a:pt x="15" y="96"/>
                        </a:lnTo>
                        <a:lnTo>
                          <a:pt x="19" y="96"/>
                        </a:lnTo>
                        <a:lnTo>
                          <a:pt x="23" y="92"/>
                        </a:lnTo>
                        <a:lnTo>
                          <a:pt x="26" y="86"/>
                        </a:lnTo>
                        <a:lnTo>
                          <a:pt x="24" y="86"/>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06" name="Freeform 127">
                    <a:extLst>
                      <a:ext uri="{FF2B5EF4-FFF2-40B4-BE49-F238E27FC236}">
                        <a16:creationId xmlns:a16="http://schemas.microsoft.com/office/drawing/2014/main" id="{07C7E97A-04C4-4F37-947D-03D3B620B034}"/>
                      </a:ext>
                    </a:extLst>
                  </p:cNvPr>
                  <p:cNvSpPr>
                    <a:spLocks/>
                  </p:cNvSpPr>
                  <p:nvPr/>
                </p:nvSpPr>
                <p:spPr bwMode="gray">
                  <a:xfrm>
                    <a:off x="246513" y="1285"/>
                    <a:ext cx="98" cy="231"/>
                  </a:xfrm>
                  <a:custGeom>
                    <a:avLst/>
                    <a:gdLst>
                      <a:gd name="T0" fmla="*/ 15 w 98"/>
                      <a:gd name="T1" fmla="*/ 146 h 231"/>
                      <a:gd name="T2" fmla="*/ 15 w 98"/>
                      <a:gd name="T3" fmla="*/ 148 h 231"/>
                      <a:gd name="T4" fmla="*/ 13 w 98"/>
                      <a:gd name="T5" fmla="*/ 156 h 231"/>
                      <a:gd name="T6" fmla="*/ 10 w 98"/>
                      <a:gd name="T7" fmla="*/ 171 h 231"/>
                      <a:gd name="T8" fmla="*/ 19 w 98"/>
                      <a:gd name="T9" fmla="*/ 194 h 231"/>
                      <a:gd name="T10" fmla="*/ 33 w 98"/>
                      <a:gd name="T11" fmla="*/ 217 h 231"/>
                      <a:gd name="T12" fmla="*/ 36 w 98"/>
                      <a:gd name="T13" fmla="*/ 221 h 231"/>
                      <a:gd name="T14" fmla="*/ 42 w 98"/>
                      <a:gd name="T15" fmla="*/ 231 h 231"/>
                      <a:gd name="T16" fmla="*/ 46 w 98"/>
                      <a:gd name="T17" fmla="*/ 227 h 231"/>
                      <a:gd name="T18" fmla="*/ 52 w 98"/>
                      <a:gd name="T19" fmla="*/ 221 h 231"/>
                      <a:gd name="T20" fmla="*/ 48 w 98"/>
                      <a:gd name="T21" fmla="*/ 210 h 231"/>
                      <a:gd name="T22" fmla="*/ 38 w 98"/>
                      <a:gd name="T23" fmla="*/ 202 h 231"/>
                      <a:gd name="T24" fmla="*/ 33 w 98"/>
                      <a:gd name="T25" fmla="*/ 192 h 231"/>
                      <a:gd name="T26" fmla="*/ 29 w 98"/>
                      <a:gd name="T27" fmla="*/ 185 h 231"/>
                      <a:gd name="T28" fmla="*/ 23 w 98"/>
                      <a:gd name="T29" fmla="*/ 179 h 231"/>
                      <a:gd name="T30" fmla="*/ 21 w 98"/>
                      <a:gd name="T31" fmla="*/ 173 h 231"/>
                      <a:gd name="T32" fmla="*/ 19 w 98"/>
                      <a:gd name="T33" fmla="*/ 162 h 231"/>
                      <a:gd name="T34" fmla="*/ 25 w 98"/>
                      <a:gd name="T35" fmla="*/ 139 h 231"/>
                      <a:gd name="T36" fmla="*/ 27 w 98"/>
                      <a:gd name="T37" fmla="*/ 114 h 231"/>
                      <a:gd name="T38" fmla="*/ 31 w 98"/>
                      <a:gd name="T39" fmla="*/ 110 h 231"/>
                      <a:gd name="T40" fmla="*/ 38 w 98"/>
                      <a:gd name="T41" fmla="*/ 110 h 231"/>
                      <a:gd name="T42" fmla="*/ 40 w 98"/>
                      <a:gd name="T43" fmla="*/ 115 h 231"/>
                      <a:gd name="T44" fmla="*/ 48 w 98"/>
                      <a:gd name="T45" fmla="*/ 119 h 231"/>
                      <a:gd name="T46" fmla="*/ 52 w 98"/>
                      <a:gd name="T47" fmla="*/ 119 h 231"/>
                      <a:gd name="T48" fmla="*/ 56 w 98"/>
                      <a:gd name="T49" fmla="*/ 125 h 231"/>
                      <a:gd name="T50" fmla="*/ 60 w 98"/>
                      <a:gd name="T51" fmla="*/ 131 h 231"/>
                      <a:gd name="T52" fmla="*/ 60 w 98"/>
                      <a:gd name="T53" fmla="*/ 133 h 231"/>
                      <a:gd name="T54" fmla="*/ 61 w 98"/>
                      <a:gd name="T55" fmla="*/ 123 h 231"/>
                      <a:gd name="T56" fmla="*/ 56 w 98"/>
                      <a:gd name="T57" fmla="*/ 106 h 231"/>
                      <a:gd name="T58" fmla="*/ 61 w 98"/>
                      <a:gd name="T59" fmla="*/ 96 h 231"/>
                      <a:gd name="T60" fmla="*/ 71 w 98"/>
                      <a:gd name="T61" fmla="*/ 94 h 231"/>
                      <a:gd name="T62" fmla="*/ 83 w 98"/>
                      <a:gd name="T63" fmla="*/ 91 h 231"/>
                      <a:gd name="T64" fmla="*/ 92 w 98"/>
                      <a:gd name="T65" fmla="*/ 87 h 231"/>
                      <a:gd name="T66" fmla="*/ 98 w 98"/>
                      <a:gd name="T67" fmla="*/ 79 h 231"/>
                      <a:gd name="T68" fmla="*/ 96 w 98"/>
                      <a:gd name="T69" fmla="*/ 69 h 231"/>
                      <a:gd name="T70" fmla="*/ 92 w 98"/>
                      <a:gd name="T71" fmla="*/ 62 h 231"/>
                      <a:gd name="T72" fmla="*/ 86 w 98"/>
                      <a:gd name="T73" fmla="*/ 54 h 231"/>
                      <a:gd name="T74" fmla="*/ 84 w 98"/>
                      <a:gd name="T75" fmla="*/ 41 h 231"/>
                      <a:gd name="T76" fmla="*/ 77 w 98"/>
                      <a:gd name="T77" fmla="*/ 31 h 231"/>
                      <a:gd name="T78" fmla="*/ 69 w 98"/>
                      <a:gd name="T79" fmla="*/ 23 h 231"/>
                      <a:gd name="T80" fmla="*/ 60 w 98"/>
                      <a:gd name="T81" fmla="*/ 25 h 231"/>
                      <a:gd name="T82" fmla="*/ 54 w 98"/>
                      <a:gd name="T83" fmla="*/ 33 h 231"/>
                      <a:gd name="T84" fmla="*/ 48 w 98"/>
                      <a:gd name="T85" fmla="*/ 31 h 231"/>
                      <a:gd name="T86" fmla="*/ 38 w 98"/>
                      <a:gd name="T87" fmla="*/ 29 h 231"/>
                      <a:gd name="T88" fmla="*/ 36 w 98"/>
                      <a:gd name="T89" fmla="*/ 21 h 231"/>
                      <a:gd name="T90" fmla="*/ 42 w 98"/>
                      <a:gd name="T91" fmla="*/ 12 h 231"/>
                      <a:gd name="T92" fmla="*/ 36 w 98"/>
                      <a:gd name="T93" fmla="*/ 8 h 231"/>
                      <a:gd name="T94" fmla="*/ 33 w 98"/>
                      <a:gd name="T95" fmla="*/ 2 h 231"/>
                      <a:gd name="T96" fmla="*/ 23 w 98"/>
                      <a:gd name="T97" fmla="*/ 4 h 231"/>
                      <a:gd name="T98" fmla="*/ 17 w 98"/>
                      <a:gd name="T99" fmla="*/ 0 h 231"/>
                      <a:gd name="T100" fmla="*/ 15 w 98"/>
                      <a:gd name="T101" fmla="*/ 10 h 231"/>
                      <a:gd name="T102" fmla="*/ 8 w 98"/>
                      <a:gd name="T103" fmla="*/ 16 h 231"/>
                      <a:gd name="T104" fmla="*/ 2 w 98"/>
                      <a:gd name="T105" fmla="*/ 21 h 231"/>
                      <a:gd name="T106" fmla="*/ 2 w 98"/>
                      <a:gd name="T107" fmla="*/ 35 h 231"/>
                      <a:gd name="T108" fmla="*/ 2 w 98"/>
                      <a:gd name="T109" fmla="*/ 54 h 231"/>
                      <a:gd name="T110" fmla="*/ 13 w 98"/>
                      <a:gd name="T111" fmla="*/ 66 h 231"/>
                      <a:gd name="T112" fmla="*/ 8 w 98"/>
                      <a:gd name="T113" fmla="*/ 75 h 231"/>
                      <a:gd name="T114" fmla="*/ 13 w 98"/>
                      <a:gd name="T115" fmla="*/ 98 h 231"/>
                      <a:gd name="T116" fmla="*/ 23 w 98"/>
                      <a:gd name="T117" fmla="*/ 115 h 231"/>
                      <a:gd name="T118" fmla="*/ 21 w 98"/>
                      <a:gd name="T119" fmla="*/ 129 h 231"/>
                      <a:gd name="T120" fmla="*/ 17 w 98"/>
                      <a:gd name="T121" fmla="*/ 142 h 2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8"/>
                      <a:gd name="T184" fmla="*/ 0 h 231"/>
                      <a:gd name="T185" fmla="*/ 98 w 98"/>
                      <a:gd name="T186" fmla="*/ 231 h 2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8" h="231">
                        <a:moveTo>
                          <a:pt x="15" y="142"/>
                        </a:moveTo>
                        <a:lnTo>
                          <a:pt x="15" y="146"/>
                        </a:lnTo>
                        <a:lnTo>
                          <a:pt x="15" y="148"/>
                        </a:lnTo>
                        <a:lnTo>
                          <a:pt x="13" y="148"/>
                        </a:lnTo>
                        <a:lnTo>
                          <a:pt x="13" y="156"/>
                        </a:lnTo>
                        <a:lnTo>
                          <a:pt x="13" y="165"/>
                        </a:lnTo>
                        <a:lnTo>
                          <a:pt x="10" y="171"/>
                        </a:lnTo>
                        <a:lnTo>
                          <a:pt x="8" y="179"/>
                        </a:lnTo>
                        <a:lnTo>
                          <a:pt x="19" y="194"/>
                        </a:lnTo>
                        <a:lnTo>
                          <a:pt x="31" y="211"/>
                        </a:lnTo>
                        <a:lnTo>
                          <a:pt x="33" y="217"/>
                        </a:lnTo>
                        <a:lnTo>
                          <a:pt x="33" y="223"/>
                        </a:lnTo>
                        <a:lnTo>
                          <a:pt x="36" y="221"/>
                        </a:lnTo>
                        <a:lnTo>
                          <a:pt x="42" y="225"/>
                        </a:lnTo>
                        <a:lnTo>
                          <a:pt x="42" y="231"/>
                        </a:lnTo>
                        <a:lnTo>
                          <a:pt x="46" y="231"/>
                        </a:lnTo>
                        <a:lnTo>
                          <a:pt x="46" y="227"/>
                        </a:lnTo>
                        <a:lnTo>
                          <a:pt x="50" y="229"/>
                        </a:lnTo>
                        <a:lnTo>
                          <a:pt x="52" y="221"/>
                        </a:lnTo>
                        <a:lnTo>
                          <a:pt x="52" y="217"/>
                        </a:lnTo>
                        <a:lnTo>
                          <a:pt x="48" y="210"/>
                        </a:lnTo>
                        <a:lnTo>
                          <a:pt x="44" y="204"/>
                        </a:lnTo>
                        <a:lnTo>
                          <a:pt x="38" y="202"/>
                        </a:lnTo>
                        <a:lnTo>
                          <a:pt x="35" y="200"/>
                        </a:lnTo>
                        <a:lnTo>
                          <a:pt x="33" y="192"/>
                        </a:lnTo>
                        <a:lnTo>
                          <a:pt x="31" y="185"/>
                        </a:lnTo>
                        <a:lnTo>
                          <a:pt x="29" y="185"/>
                        </a:lnTo>
                        <a:lnTo>
                          <a:pt x="25" y="185"/>
                        </a:lnTo>
                        <a:lnTo>
                          <a:pt x="23" y="179"/>
                        </a:lnTo>
                        <a:lnTo>
                          <a:pt x="21" y="173"/>
                        </a:lnTo>
                        <a:lnTo>
                          <a:pt x="19" y="173"/>
                        </a:lnTo>
                        <a:lnTo>
                          <a:pt x="19" y="162"/>
                        </a:lnTo>
                        <a:lnTo>
                          <a:pt x="23" y="150"/>
                        </a:lnTo>
                        <a:lnTo>
                          <a:pt x="25" y="139"/>
                        </a:lnTo>
                        <a:lnTo>
                          <a:pt x="29" y="129"/>
                        </a:lnTo>
                        <a:lnTo>
                          <a:pt x="27" y="114"/>
                        </a:lnTo>
                        <a:lnTo>
                          <a:pt x="27" y="110"/>
                        </a:lnTo>
                        <a:lnTo>
                          <a:pt x="31" y="110"/>
                        </a:lnTo>
                        <a:lnTo>
                          <a:pt x="36" y="108"/>
                        </a:lnTo>
                        <a:lnTo>
                          <a:pt x="38" y="110"/>
                        </a:lnTo>
                        <a:lnTo>
                          <a:pt x="40" y="110"/>
                        </a:lnTo>
                        <a:lnTo>
                          <a:pt x="40" y="115"/>
                        </a:lnTo>
                        <a:lnTo>
                          <a:pt x="42" y="119"/>
                        </a:lnTo>
                        <a:lnTo>
                          <a:pt x="48" y="119"/>
                        </a:lnTo>
                        <a:lnTo>
                          <a:pt x="52" y="117"/>
                        </a:lnTo>
                        <a:lnTo>
                          <a:pt x="52" y="119"/>
                        </a:lnTo>
                        <a:lnTo>
                          <a:pt x="52" y="123"/>
                        </a:lnTo>
                        <a:lnTo>
                          <a:pt x="56" y="125"/>
                        </a:lnTo>
                        <a:lnTo>
                          <a:pt x="60" y="127"/>
                        </a:lnTo>
                        <a:lnTo>
                          <a:pt x="60" y="131"/>
                        </a:lnTo>
                        <a:lnTo>
                          <a:pt x="60" y="133"/>
                        </a:lnTo>
                        <a:lnTo>
                          <a:pt x="61" y="133"/>
                        </a:lnTo>
                        <a:lnTo>
                          <a:pt x="61" y="123"/>
                        </a:lnTo>
                        <a:lnTo>
                          <a:pt x="58" y="115"/>
                        </a:lnTo>
                        <a:lnTo>
                          <a:pt x="56" y="106"/>
                        </a:lnTo>
                        <a:lnTo>
                          <a:pt x="58" y="98"/>
                        </a:lnTo>
                        <a:lnTo>
                          <a:pt x="61" y="96"/>
                        </a:lnTo>
                        <a:lnTo>
                          <a:pt x="67" y="94"/>
                        </a:lnTo>
                        <a:lnTo>
                          <a:pt x="71" y="94"/>
                        </a:lnTo>
                        <a:lnTo>
                          <a:pt x="75" y="94"/>
                        </a:lnTo>
                        <a:lnTo>
                          <a:pt x="83" y="91"/>
                        </a:lnTo>
                        <a:lnTo>
                          <a:pt x="84" y="87"/>
                        </a:lnTo>
                        <a:lnTo>
                          <a:pt x="92" y="87"/>
                        </a:lnTo>
                        <a:lnTo>
                          <a:pt x="96" y="85"/>
                        </a:lnTo>
                        <a:lnTo>
                          <a:pt x="98" y="79"/>
                        </a:lnTo>
                        <a:lnTo>
                          <a:pt x="98" y="77"/>
                        </a:lnTo>
                        <a:lnTo>
                          <a:pt x="96" y="69"/>
                        </a:lnTo>
                        <a:lnTo>
                          <a:pt x="94" y="66"/>
                        </a:lnTo>
                        <a:lnTo>
                          <a:pt x="92" y="62"/>
                        </a:lnTo>
                        <a:lnTo>
                          <a:pt x="88" y="58"/>
                        </a:lnTo>
                        <a:lnTo>
                          <a:pt x="86" y="54"/>
                        </a:lnTo>
                        <a:lnTo>
                          <a:pt x="84" y="46"/>
                        </a:lnTo>
                        <a:lnTo>
                          <a:pt x="84" y="41"/>
                        </a:lnTo>
                        <a:lnTo>
                          <a:pt x="81" y="31"/>
                        </a:lnTo>
                        <a:lnTo>
                          <a:pt x="77" y="31"/>
                        </a:lnTo>
                        <a:lnTo>
                          <a:pt x="71" y="29"/>
                        </a:lnTo>
                        <a:lnTo>
                          <a:pt x="69" y="23"/>
                        </a:lnTo>
                        <a:lnTo>
                          <a:pt x="63" y="23"/>
                        </a:lnTo>
                        <a:lnTo>
                          <a:pt x="60" y="25"/>
                        </a:lnTo>
                        <a:lnTo>
                          <a:pt x="56" y="27"/>
                        </a:lnTo>
                        <a:lnTo>
                          <a:pt x="54" y="33"/>
                        </a:lnTo>
                        <a:lnTo>
                          <a:pt x="50" y="33"/>
                        </a:lnTo>
                        <a:lnTo>
                          <a:pt x="48" y="31"/>
                        </a:lnTo>
                        <a:lnTo>
                          <a:pt x="44" y="29"/>
                        </a:lnTo>
                        <a:lnTo>
                          <a:pt x="38" y="29"/>
                        </a:lnTo>
                        <a:lnTo>
                          <a:pt x="38" y="23"/>
                        </a:lnTo>
                        <a:lnTo>
                          <a:pt x="36" y="21"/>
                        </a:lnTo>
                        <a:lnTo>
                          <a:pt x="36" y="18"/>
                        </a:lnTo>
                        <a:lnTo>
                          <a:pt x="42" y="12"/>
                        </a:lnTo>
                        <a:lnTo>
                          <a:pt x="40" y="6"/>
                        </a:lnTo>
                        <a:lnTo>
                          <a:pt x="36" y="8"/>
                        </a:lnTo>
                        <a:lnTo>
                          <a:pt x="33" y="6"/>
                        </a:lnTo>
                        <a:lnTo>
                          <a:pt x="33" y="2"/>
                        </a:lnTo>
                        <a:lnTo>
                          <a:pt x="33" y="4"/>
                        </a:lnTo>
                        <a:lnTo>
                          <a:pt x="23" y="4"/>
                        </a:lnTo>
                        <a:lnTo>
                          <a:pt x="19" y="0"/>
                        </a:lnTo>
                        <a:lnTo>
                          <a:pt x="17" y="0"/>
                        </a:lnTo>
                        <a:lnTo>
                          <a:pt x="15" y="6"/>
                        </a:lnTo>
                        <a:lnTo>
                          <a:pt x="15" y="10"/>
                        </a:lnTo>
                        <a:lnTo>
                          <a:pt x="12" y="12"/>
                        </a:lnTo>
                        <a:lnTo>
                          <a:pt x="8" y="16"/>
                        </a:lnTo>
                        <a:lnTo>
                          <a:pt x="2" y="18"/>
                        </a:lnTo>
                        <a:lnTo>
                          <a:pt x="2" y="21"/>
                        </a:lnTo>
                        <a:lnTo>
                          <a:pt x="4" y="29"/>
                        </a:lnTo>
                        <a:lnTo>
                          <a:pt x="2" y="35"/>
                        </a:lnTo>
                        <a:lnTo>
                          <a:pt x="0" y="43"/>
                        </a:lnTo>
                        <a:lnTo>
                          <a:pt x="2" y="54"/>
                        </a:lnTo>
                        <a:lnTo>
                          <a:pt x="10" y="60"/>
                        </a:lnTo>
                        <a:lnTo>
                          <a:pt x="13" y="66"/>
                        </a:lnTo>
                        <a:lnTo>
                          <a:pt x="13" y="73"/>
                        </a:lnTo>
                        <a:lnTo>
                          <a:pt x="8" y="75"/>
                        </a:lnTo>
                        <a:lnTo>
                          <a:pt x="10" y="89"/>
                        </a:lnTo>
                        <a:lnTo>
                          <a:pt x="13" y="98"/>
                        </a:lnTo>
                        <a:lnTo>
                          <a:pt x="19" y="106"/>
                        </a:lnTo>
                        <a:lnTo>
                          <a:pt x="23" y="115"/>
                        </a:lnTo>
                        <a:lnTo>
                          <a:pt x="23" y="123"/>
                        </a:lnTo>
                        <a:lnTo>
                          <a:pt x="21" y="129"/>
                        </a:lnTo>
                        <a:lnTo>
                          <a:pt x="17" y="137"/>
                        </a:lnTo>
                        <a:lnTo>
                          <a:pt x="17" y="142"/>
                        </a:lnTo>
                        <a:lnTo>
                          <a:pt x="15" y="142"/>
                        </a:lnTo>
                        <a:close/>
                      </a:path>
                    </a:pathLst>
                  </a:custGeom>
                  <a:solidFill>
                    <a:srgbClr val="89BA17">
                      <a:lumMod val="25000"/>
                      <a:lumOff val="75000"/>
                    </a:srgbClr>
                  </a:solid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07" name="Freeform 128">
                    <a:extLst>
                      <a:ext uri="{FF2B5EF4-FFF2-40B4-BE49-F238E27FC236}">
                        <a16:creationId xmlns:a16="http://schemas.microsoft.com/office/drawing/2014/main" id="{5EA3B926-1160-423D-8754-DDD26E9C3298}"/>
                      </a:ext>
                    </a:extLst>
                  </p:cNvPr>
                  <p:cNvSpPr>
                    <a:spLocks noEditPoints="1"/>
                  </p:cNvSpPr>
                  <p:nvPr/>
                </p:nvSpPr>
                <p:spPr bwMode="gray">
                  <a:xfrm>
                    <a:off x="245661" y="1625"/>
                    <a:ext cx="134" cy="161"/>
                  </a:xfrm>
                  <a:custGeom>
                    <a:avLst/>
                    <a:gdLst>
                      <a:gd name="T0" fmla="*/ 109 w 134"/>
                      <a:gd name="T1" fmla="*/ 33 h 161"/>
                      <a:gd name="T2" fmla="*/ 104 w 134"/>
                      <a:gd name="T3" fmla="*/ 25 h 161"/>
                      <a:gd name="T4" fmla="*/ 59 w 134"/>
                      <a:gd name="T5" fmla="*/ 0 h 161"/>
                      <a:gd name="T6" fmla="*/ 54 w 134"/>
                      <a:gd name="T7" fmla="*/ 8 h 161"/>
                      <a:gd name="T8" fmla="*/ 61 w 134"/>
                      <a:gd name="T9" fmla="*/ 15 h 161"/>
                      <a:gd name="T10" fmla="*/ 59 w 134"/>
                      <a:gd name="T11" fmla="*/ 15 h 161"/>
                      <a:gd name="T12" fmla="*/ 54 w 134"/>
                      <a:gd name="T13" fmla="*/ 23 h 161"/>
                      <a:gd name="T14" fmla="*/ 52 w 134"/>
                      <a:gd name="T15" fmla="*/ 19 h 161"/>
                      <a:gd name="T16" fmla="*/ 40 w 134"/>
                      <a:gd name="T17" fmla="*/ 19 h 161"/>
                      <a:gd name="T18" fmla="*/ 36 w 134"/>
                      <a:gd name="T19" fmla="*/ 25 h 161"/>
                      <a:gd name="T20" fmla="*/ 27 w 134"/>
                      <a:gd name="T21" fmla="*/ 19 h 161"/>
                      <a:gd name="T22" fmla="*/ 29 w 134"/>
                      <a:gd name="T23" fmla="*/ 0 h 161"/>
                      <a:gd name="T24" fmla="*/ 19 w 134"/>
                      <a:gd name="T25" fmla="*/ 10 h 161"/>
                      <a:gd name="T26" fmla="*/ 19 w 134"/>
                      <a:gd name="T27" fmla="*/ 19 h 161"/>
                      <a:gd name="T28" fmla="*/ 23 w 134"/>
                      <a:gd name="T29" fmla="*/ 29 h 161"/>
                      <a:gd name="T30" fmla="*/ 21 w 134"/>
                      <a:gd name="T31" fmla="*/ 35 h 161"/>
                      <a:gd name="T32" fmla="*/ 15 w 134"/>
                      <a:gd name="T33" fmla="*/ 46 h 161"/>
                      <a:gd name="T34" fmla="*/ 4 w 134"/>
                      <a:gd name="T35" fmla="*/ 48 h 161"/>
                      <a:gd name="T36" fmla="*/ 0 w 134"/>
                      <a:gd name="T37" fmla="*/ 71 h 161"/>
                      <a:gd name="T38" fmla="*/ 13 w 134"/>
                      <a:gd name="T39" fmla="*/ 86 h 161"/>
                      <a:gd name="T40" fmla="*/ 25 w 134"/>
                      <a:gd name="T41" fmla="*/ 106 h 161"/>
                      <a:gd name="T42" fmla="*/ 31 w 134"/>
                      <a:gd name="T43" fmla="*/ 109 h 161"/>
                      <a:gd name="T44" fmla="*/ 36 w 134"/>
                      <a:gd name="T45" fmla="*/ 117 h 161"/>
                      <a:gd name="T46" fmla="*/ 54 w 134"/>
                      <a:gd name="T47" fmla="*/ 123 h 161"/>
                      <a:gd name="T48" fmla="*/ 59 w 134"/>
                      <a:gd name="T49" fmla="*/ 129 h 161"/>
                      <a:gd name="T50" fmla="*/ 61 w 134"/>
                      <a:gd name="T51" fmla="*/ 152 h 161"/>
                      <a:gd name="T52" fmla="*/ 59 w 134"/>
                      <a:gd name="T53" fmla="*/ 159 h 161"/>
                      <a:gd name="T54" fmla="*/ 73 w 134"/>
                      <a:gd name="T55" fmla="*/ 155 h 161"/>
                      <a:gd name="T56" fmla="*/ 81 w 134"/>
                      <a:gd name="T57" fmla="*/ 161 h 161"/>
                      <a:gd name="T58" fmla="*/ 94 w 134"/>
                      <a:gd name="T59" fmla="*/ 159 h 161"/>
                      <a:gd name="T60" fmla="*/ 104 w 134"/>
                      <a:gd name="T61" fmla="*/ 154 h 161"/>
                      <a:gd name="T62" fmla="*/ 111 w 134"/>
                      <a:gd name="T63" fmla="*/ 152 h 161"/>
                      <a:gd name="T64" fmla="*/ 125 w 134"/>
                      <a:gd name="T65" fmla="*/ 148 h 161"/>
                      <a:gd name="T66" fmla="*/ 134 w 134"/>
                      <a:gd name="T67" fmla="*/ 140 h 161"/>
                      <a:gd name="T68" fmla="*/ 121 w 134"/>
                      <a:gd name="T69" fmla="*/ 121 h 161"/>
                      <a:gd name="T70" fmla="*/ 123 w 134"/>
                      <a:gd name="T71" fmla="*/ 90 h 161"/>
                      <a:gd name="T72" fmla="*/ 113 w 134"/>
                      <a:gd name="T73" fmla="*/ 73 h 161"/>
                      <a:gd name="T74" fmla="*/ 123 w 134"/>
                      <a:gd name="T75" fmla="*/ 42 h 161"/>
                      <a:gd name="T76" fmla="*/ 44 w 134"/>
                      <a:gd name="T77" fmla="*/ 96 h 161"/>
                      <a:gd name="T78" fmla="*/ 44 w 134"/>
                      <a:gd name="T79" fmla="*/ 98 h 161"/>
                      <a:gd name="T80" fmla="*/ 42 w 134"/>
                      <a:gd name="T81" fmla="*/ 92 h 161"/>
                      <a:gd name="T82" fmla="*/ 121 w 134"/>
                      <a:gd name="T83" fmla="*/ 77 h 161"/>
                      <a:gd name="T84" fmla="*/ 67 w 134"/>
                      <a:gd name="T85" fmla="*/ 36 h 161"/>
                      <a:gd name="T86" fmla="*/ 67 w 134"/>
                      <a:gd name="T87" fmla="*/ 40 h 161"/>
                      <a:gd name="T88" fmla="*/ 63 w 134"/>
                      <a:gd name="T89" fmla="*/ 40 h 161"/>
                      <a:gd name="T90" fmla="*/ 46 w 134"/>
                      <a:gd name="T91" fmla="*/ 8 h 161"/>
                      <a:gd name="T92" fmla="*/ 52 w 134"/>
                      <a:gd name="T93" fmla="*/ 8 h 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4"/>
                      <a:gd name="T142" fmla="*/ 0 h 161"/>
                      <a:gd name="T143" fmla="*/ 134 w 134"/>
                      <a:gd name="T144" fmla="*/ 161 h 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4" h="161">
                        <a:moveTo>
                          <a:pt x="123" y="42"/>
                        </a:moveTo>
                        <a:lnTo>
                          <a:pt x="109" y="35"/>
                        </a:lnTo>
                        <a:lnTo>
                          <a:pt x="109" y="33"/>
                        </a:lnTo>
                        <a:lnTo>
                          <a:pt x="105" y="33"/>
                        </a:lnTo>
                        <a:lnTo>
                          <a:pt x="104" y="29"/>
                        </a:lnTo>
                        <a:lnTo>
                          <a:pt x="104" y="25"/>
                        </a:lnTo>
                        <a:lnTo>
                          <a:pt x="102" y="21"/>
                        </a:lnTo>
                        <a:lnTo>
                          <a:pt x="102" y="19"/>
                        </a:lnTo>
                        <a:lnTo>
                          <a:pt x="59" y="0"/>
                        </a:lnTo>
                        <a:lnTo>
                          <a:pt x="59" y="6"/>
                        </a:lnTo>
                        <a:lnTo>
                          <a:pt x="56" y="6"/>
                        </a:lnTo>
                        <a:lnTo>
                          <a:pt x="54" y="8"/>
                        </a:lnTo>
                        <a:lnTo>
                          <a:pt x="57" y="12"/>
                        </a:lnTo>
                        <a:lnTo>
                          <a:pt x="61" y="13"/>
                        </a:lnTo>
                        <a:lnTo>
                          <a:pt x="61" y="15"/>
                        </a:lnTo>
                        <a:lnTo>
                          <a:pt x="61" y="17"/>
                        </a:lnTo>
                        <a:lnTo>
                          <a:pt x="59" y="15"/>
                        </a:lnTo>
                        <a:lnTo>
                          <a:pt x="56" y="17"/>
                        </a:lnTo>
                        <a:lnTo>
                          <a:pt x="54" y="17"/>
                        </a:lnTo>
                        <a:lnTo>
                          <a:pt x="54" y="23"/>
                        </a:lnTo>
                        <a:lnTo>
                          <a:pt x="54" y="27"/>
                        </a:lnTo>
                        <a:lnTo>
                          <a:pt x="52" y="25"/>
                        </a:lnTo>
                        <a:lnTo>
                          <a:pt x="52" y="19"/>
                        </a:lnTo>
                        <a:lnTo>
                          <a:pt x="46" y="17"/>
                        </a:lnTo>
                        <a:lnTo>
                          <a:pt x="40" y="15"/>
                        </a:lnTo>
                        <a:lnTo>
                          <a:pt x="40" y="19"/>
                        </a:lnTo>
                        <a:lnTo>
                          <a:pt x="36" y="19"/>
                        </a:lnTo>
                        <a:lnTo>
                          <a:pt x="34" y="19"/>
                        </a:lnTo>
                        <a:lnTo>
                          <a:pt x="36" y="25"/>
                        </a:lnTo>
                        <a:lnTo>
                          <a:pt x="33" y="25"/>
                        </a:lnTo>
                        <a:lnTo>
                          <a:pt x="31" y="25"/>
                        </a:lnTo>
                        <a:lnTo>
                          <a:pt x="27" y="19"/>
                        </a:lnTo>
                        <a:lnTo>
                          <a:pt x="27" y="13"/>
                        </a:lnTo>
                        <a:lnTo>
                          <a:pt x="27" y="8"/>
                        </a:lnTo>
                        <a:lnTo>
                          <a:pt x="29" y="0"/>
                        </a:lnTo>
                        <a:lnTo>
                          <a:pt x="17" y="0"/>
                        </a:lnTo>
                        <a:lnTo>
                          <a:pt x="21" y="8"/>
                        </a:lnTo>
                        <a:lnTo>
                          <a:pt x="19" y="10"/>
                        </a:lnTo>
                        <a:lnTo>
                          <a:pt x="19" y="15"/>
                        </a:lnTo>
                        <a:lnTo>
                          <a:pt x="19" y="19"/>
                        </a:lnTo>
                        <a:lnTo>
                          <a:pt x="17" y="23"/>
                        </a:lnTo>
                        <a:lnTo>
                          <a:pt x="21" y="27"/>
                        </a:lnTo>
                        <a:lnTo>
                          <a:pt x="23" y="29"/>
                        </a:lnTo>
                        <a:lnTo>
                          <a:pt x="25" y="29"/>
                        </a:lnTo>
                        <a:lnTo>
                          <a:pt x="23" y="31"/>
                        </a:lnTo>
                        <a:lnTo>
                          <a:pt x="21" y="35"/>
                        </a:lnTo>
                        <a:lnTo>
                          <a:pt x="19" y="36"/>
                        </a:lnTo>
                        <a:lnTo>
                          <a:pt x="17" y="38"/>
                        </a:lnTo>
                        <a:lnTo>
                          <a:pt x="15" y="46"/>
                        </a:lnTo>
                        <a:lnTo>
                          <a:pt x="13" y="46"/>
                        </a:lnTo>
                        <a:lnTo>
                          <a:pt x="10" y="48"/>
                        </a:lnTo>
                        <a:lnTo>
                          <a:pt x="4" y="48"/>
                        </a:lnTo>
                        <a:lnTo>
                          <a:pt x="0" y="48"/>
                        </a:lnTo>
                        <a:lnTo>
                          <a:pt x="0" y="60"/>
                        </a:lnTo>
                        <a:lnTo>
                          <a:pt x="0" y="71"/>
                        </a:lnTo>
                        <a:lnTo>
                          <a:pt x="8" y="75"/>
                        </a:lnTo>
                        <a:lnTo>
                          <a:pt x="13" y="79"/>
                        </a:lnTo>
                        <a:lnTo>
                          <a:pt x="13" y="86"/>
                        </a:lnTo>
                        <a:lnTo>
                          <a:pt x="13" y="92"/>
                        </a:lnTo>
                        <a:lnTo>
                          <a:pt x="19" y="98"/>
                        </a:lnTo>
                        <a:lnTo>
                          <a:pt x="25" y="106"/>
                        </a:lnTo>
                        <a:lnTo>
                          <a:pt x="29" y="106"/>
                        </a:lnTo>
                        <a:lnTo>
                          <a:pt x="31" y="106"/>
                        </a:lnTo>
                        <a:lnTo>
                          <a:pt x="31" y="109"/>
                        </a:lnTo>
                        <a:lnTo>
                          <a:pt x="31" y="113"/>
                        </a:lnTo>
                        <a:lnTo>
                          <a:pt x="34" y="115"/>
                        </a:lnTo>
                        <a:lnTo>
                          <a:pt x="36" y="117"/>
                        </a:lnTo>
                        <a:lnTo>
                          <a:pt x="40" y="119"/>
                        </a:lnTo>
                        <a:lnTo>
                          <a:pt x="46" y="121"/>
                        </a:lnTo>
                        <a:lnTo>
                          <a:pt x="54" y="123"/>
                        </a:lnTo>
                        <a:lnTo>
                          <a:pt x="56" y="125"/>
                        </a:lnTo>
                        <a:lnTo>
                          <a:pt x="57" y="125"/>
                        </a:lnTo>
                        <a:lnTo>
                          <a:pt x="59" y="129"/>
                        </a:lnTo>
                        <a:lnTo>
                          <a:pt x="61" y="132"/>
                        </a:lnTo>
                        <a:lnTo>
                          <a:pt x="61" y="140"/>
                        </a:lnTo>
                        <a:lnTo>
                          <a:pt x="61" y="152"/>
                        </a:lnTo>
                        <a:lnTo>
                          <a:pt x="59" y="154"/>
                        </a:lnTo>
                        <a:lnTo>
                          <a:pt x="59" y="157"/>
                        </a:lnTo>
                        <a:lnTo>
                          <a:pt x="59" y="159"/>
                        </a:lnTo>
                        <a:lnTo>
                          <a:pt x="63" y="159"/>
                        </a:lnTo>
                        <a:lnTo>
                          <a:pt x="69" y="157"/>
                        </a:lnTo>
                        <a:lnTo>
                          <a:pt x="73" y="155"/>
                        </a:lnTo>
                        <a:lnTo>
                          <a:pt x="75" y="155"/>
                        </a:lnTo>
                        <a:lnTo>
                          <a:pt x="77" y="159"/>
                        </a:lnTo>
                        <a:lnTo>
                          <a:pt x="81" y="161"/>
                        </a:lnTo>
                        <a:lnTo>
                          <a:pt x="86" y="159"/>
                        </a:lnTo>
                        <a:lnTo>
                          <a:pt x="90" y="159"/>
                        </a:lnTo>
                        <a:lnTo>
                          <a:pt x="94" y="159"/>
                        </a:lnTo>
                        <a:lnTo>
                          <a:pt x="100" y="157"/>
                        </a:lnTo>
                        <a:lnTo>
                          <a:pt x="102" y="155"/>
                        </a:lnTo>
                        <a:lnTo>
                          <a:pt x="104" y="154"/>
                        </a:lnTo>
                        <a:lnTo>
                          <a:pt x="105" y="155"/>
                        </a:lnTo>
                        <a:lnTo>
                          <a:pt x="109" y="154"/>
                        </a:lnTo>
                        <a:lnTo>
                          <a:pt x="111" y="152"/>
                        </a:lnTo>
                        <a:lnTo>
                          <a:pt x="115" y="150"/>
                        </a:lnTo>
                        <a:lnTo>
                          <a:pt x="121" y="150"/>
                        </a:lnTo>
                        <a:lnTo>
                          <a:pt x="125" y="148"/>
                        </a:lnTo>
                        <a:lnTo>
                          <a:pt x="130" y="146"/>
                        </a:lnTo>
                        <a:lnTo>
                          <a:pt x="132" y="146"/>
                        </a:lnTo>
                        <a:lnTo>
                          <a:pt x="134" y="140"/>
                        </a:lnTo>
                        <a:lnTo>
                          <a:pt x="134" y="136"/>
                        </a:lnTo>
                        <a:lnTo>
                          <a:pt x="127" y="129"/>
                        </a:lnTo>
                        <a:lnTo>
                          <a:pt x="121" y="121"/>
                        </a:lnTo>
                        <a:lnTo>
                          <a:pt x="121" y="109"/>
                        </a:lnTo>
                        <a:lnTo>
                          <a:pt x="121" y="94"/>
                        </a:lnTo>
                        <a:lnTo>
                          <a:pt x="123" y="90"/>
                        </a:lnTo>
                        <a:lnTo>
                          <a:pt x="125" y="86"/>
                        </a:lnTo>
                        <a:lnTo>
                          <a:pt x="119" y="81"/>
                        </a:lnTo>
                        <a:lnTo>
                          <a:pt x="113" y="73"/>
                        </a:lnTo>
                        <a:lnTo>
                          <a:pt x="117" y="58"/>
                        </a:lnTo>
                        <a:lnTo>
                          <a:pt x="123" y="44"/>
                        </a:lnTo>
                        <a:lnTo>
                          <a:pt x="123" y="42"/>
                        </a:lnTo>
                        <a:close/>
                        <a:moveTo>
                          <a:pt x="42" y="92"/>
                        </a:moveTo>
                        <a:lnTo>
                          <a:pt x="44" y="94"/>
                        </a:lnTo>
                        <a:lnTo>
                          <a:pt x="44" y="96"/>
                        </a:lnTo>
                        <a:lnTo>
                          <a:pt x="46" y="98"/>
                        </a:lnTo>
                        <a:lnTo>
                          <a:pt x="44" y="98"/>
                        </a:lnTo>
                        <a:lnTo>
                          <a:pt x="42" y="98"/>
                        </a:lnTo>
                        <a:lnTo>
                          <a:pt x="40" y="94"/>
                        </a:lnTo>
                        <a:lnTo>
                          <a:pt x="42" y="92"/>
                        </a:lnTo>
                        <a:close/>
                        <a:moveTo>
                          <a:pt x="119" y="69"/>
                        </a:moveTo>
                        <a:lnTo>
                          <a:pt x="119" y="73"/>
                        </a:lnTo>
                        <a:lnTo>
                          <a:pt x="121" y="77"/>
                        </a:lnTo>
                        <a:lnTo>
                          <a:pt x="123" y="75"/>
                        </a:lnTo>
                        <a:lnTo>
                          <a:pt x="119" y="69"/>
                        </a:lnTo>
                        <a:close/>
                        <a:moveTo>
                          <a:pt x="67" y="36"/>
                        </a:moveTo>
                        <a:lnTo>
                          <a:pt x="69" y="36"/>
                        </a:lnTo>
                        <a:lnTo>
                          <a:pt x="69" y="38"/>
                        </a:lnTo>
                        <a:lnTo>
                          <a:pt x="67" y="40"/>
                        </a:lnTo>
                        <a:lnTo>
                          <a:pt x="63" y="40"/>
                        </a:lnTo>
                        <a:lnTo>
                          <a:pt x="65" y="38"/>
                        </a:lnTo>
                        <a:lnTo>
                          <a:pt x="67" y="36"/>
                        </a:lnTo>
                        <a:close/>
                        <a:moveTo>
                          <a:pt x="46" y="8"/>
                        </a:moveTo>
                        <a:lnTo>
                          <a:pt x="48" y="10"/>
                        </a:lnTo>
                        <a:lnTo>
                          <a:pt x="52" y="12"/>
                        </a:lnTo>
                        <a:lnTo>
                          <a:pt x="52" y="8"/>
                        </a:lnTo>
                        <a:lnTo>
                          <a:pt x="48" y="8"/>
                        </a:lnTo>
                        <a:lnTo>
                          <a:pt x="46" y="8"/>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08" name="Freeform 129">
                    <a:extLst>
                      <a:ext uri="{FF2B5EF4-FFF2-40B4-BE49-F238E27FC236}">
                        <a16:creationId xmlns:a16="http://schemas.microsoft.com/office/drawing/2014/main" id="{F9BD19AF-A95C-4D94-AA25-F3897F9BE3F0}"/>
                      </a:ext>
                    </a:extLst>
                  </p:cNvPr>
                  <p:cNvSpPr>
                    <a:spLocks/>
                  </p:cNvSpPr>
                  <p:nvPr/>
                </p:nvSpPr>
                <p:spPr bwMode="gray">
                  <a:xfrm>
                    <a:off x="246131" y="934"/>
                    <a:ext cx="92" cy="90"/>
                  </a:xfrm>
                  <a:custGeom>
                    <a:avLst/>
                    <a:gdLst>
                      <a:gd name="T0" fmla="*/ 73 w 92"/>
                      <a:gd name="T1" fmla="*/ 35 h 90"/>
                      <a:gd name="T2" fmla="*/ 73 w 92"/>
                      <a:gd name="T3" fmla="*/ 40 h 90"/>
                      <a:gd name="T4" fmla="*/ 85 w 92"/>
                      <a:gd name="T5" fmla="*/ 40 h 90"/>
                      <a:gd name="T6" fmla="*/ 86 w 92"/>
                      <a:gd name="T7" fmla="*/ 46 h 90"/>
                      <a:gd name="T8" fmla="*/ 88 w 92"/>
                      <a:gd name="T9" fmla="*/ 60 h 90"/>
                      <a:gd name="T10" fmla="*/ 90 w 92"/>
                      <a:gd name="T11" fmla="*/ 67 h 90"/>
                      <a:gd name="T12" fmla="*/ 86 w 92"/>
                      <a:gd name="T13" fmla="*/ 73 h 90"/>
                      <a:gd name="T14" fmla="*/ 69 w 92"/>
                      <a:gd name="T15" fmla="*/ 73 h 90"/>
                      <a:gd name="T16" fmla="*/ 56 w 92"/>
                      <a:gd name="T17" fmla="*/ 79 h 90"/>
                      <a:gd name="T18" fmla="*/ 48 w 92"/>
                      <a:gd name="T19" fmla="*/ 85 h 90"/>
                      <a:gd name="T20" fmla="*/ 37 w 92"/>
                      <a:gd name="T21" fmla="*/ 90 h 90"/>
                      <a:gd name="T22" fmla="*/ 33 w 92"/>
                      <a:gd name="T23" fmla="*/ 77 h 90"/>
                      <a:gd name="T24" fmla="*/ 31 w 92"/>
                      <a:gd name="T25" fmla="*/ 67 h 90"/>
                      <a:gd name="T26" fmla="*/ 25 w 92"/>
                      <a:gd name="T27" fmla="*/ 62 h 90"/>
                      <a:gd name="T28" fmla="*/ 19 w 92"/>
                      <a:gd name="T29" fmla="*/ 67 h 90"/>
                      <a:gd name="T30" fmla="*/ 10 w 92"/>
                      <a:gd name="T31" fmla="*/ 69 h 90"/>
                      <a:gd name="T32" fmla="*/ 6 w 92"/>
                      <a:gd name="T33" fmla="*/ 67 h 90"/>
                      <a:gd name="T34" fmla="*/ 10 w 92"/>
                      <a:gd name="T35" fmla="*/ 62 h 90"/>
                      <a:gd name="T36" fmla="*/ 15 w 92"/>
                      <a:gd name="T37" fmla="*/ 56 h 90"/>
                      <a:gd name="T38" fmla="*/ 12 w 92"/>
                      <a:gd name="T39" fmla="*/ 50 h 90"/>
                      <a:gd name="T40" fmla="*/ 12 w 92"/>
                      <a:gd name="T41" fmla="*/ 42 h 90"/>
                      <a:gd name="T42" fmla="*/ 4 w 92"/>
                      <a:gd name="T43" fmla="*/ 42 h 90"/>
                      <a:gd name="T44" fmla="*/ 0 w 92"/>
                      <a:gd name="T45" fmla="*/ 37 h 90"/>
                      <a:gd name="T46" fmla="*/ 0 w 92"/>
                      <a:gd name="T47" fmla="*/ 33 h 90"/>
                      <a:gd name="T48" fmla="*/ 8 w 92"/>
                      <a:gd name="T49" fmla="*/ 31 h 90"/>
                      <a:gd name="T50" fmla="*/ 12 w 92"/>
                      <a:gd name="T51" fmla="*/ 33 h 90"/>
                      <a:gd name="T52" fmla="*/ 19 w 92"/>
                      <a:gd name="T53" fmla="*/ 25 h 90"/>
                      <a:gd name="T54" fmla="*/ 17 w 92"/>
                      <a:gd name="T55" fmla="*/ 23 h 90"/>
                      <a:gd name="T56" fmla="*/ 23 w 92"/>
                      <a:gd name="T57" fmla="*/ 16 h 90"/>
                      <a:gd name="T58" fmla="*/ 21 w 92"/>
                      <a:gd name="T59" fmla="*/ 12 h 90"/>
                      <a:gd name="T60" fmla="*/ 23 w 92"/>
                      <a:gd name="T61" fmla="*/ 6 h 90"/>
                      <a:gd name="T62" fmla="*/ 27 w 92"/>
                      <a:gd name="T63" fmla="*/ 6 h 90"/>
                      <a:gd name="T64" fmla="*/ 33 w 92"/>
                      <a:gd name="T65" fmla="*/ 8 h 90"/>
                      <a:gd name="T66" fmla="*/ 37 w 92"/>
                      <a:gd name="T67" fmla="*/ 0 h 90"/>
                      <a:gd name="T68" fmla="*/ 42 w 92"/>
                      <a:gd name="T69" fmla="*/ 8 h 90"/>
                      <a:gd name="T70" fmla="*/ 37 w 92"/>
                      <a:gd name="T71" fmla="*/ 14 h 90"/>
                      <a:gd name="T72" fmla="*/ 38 w 92"/>
                      <a:gd name="T73" fmla="*/ 21 h 90"/>
                      <a:gd name="T74" fmla="*/ 27 w 92"/>
                      <a:gd name="T75" fmla="*/ 21 h 90"/>
                      <a:gd name="T76" fmla="*/ 38 w 92"/>
                      <a:gd name="T77" fmla="*/ 27 h 90"/>
                      <a:gd name="T78" fmla="*/ 42 w 92"/>
                      <a:gd name="T79" fmla="*/ 31 h 90"/>
                      <a:gd name="T80" fmla="*/ 50 w 92"/>
                      <a:gd name="T81" fmla="*/ 29 h 90"/>
                      <a:gd name="T82" fmla="*/ 56 w 92"/>
                      <a:gd name="T83" fmla="*/ 31 h 90"/>
                      <a:gd name="T84" fmla="*/ 63 w 92"/>
                      <a:gd name="T85" fmla="*/ 31 h 90"/>
                      <a:gd name="T86" fmla="*/ 73 w 92"/>
                      <a:gd name="T87" fmla="*/ 31 h 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2"/>
                      <a:gd name="T133" fmla="*/ 0 h 90"/>
                      <a:gd name="T134" fmla="*/ 92 w 92"/>
                      <a:gd name="T135" fmla="*/ 90 h 9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2" h="90">
                        <a:moveTo>
                          <a:pt x="73" y="31"/>
                        </a:moveTo>
                        <a:lnTo>
                          <a:pt x="73" y="35"/>
                        </a:lnTo>
                        <a:lnTo>
                          <a:pt x="73" y="37"/>
                        </a:lnTo>
                        <a:lnTo>
                          <a:pt x="73" y="40"/>
                        </a:lnTo>
                        <a:lnTo>
                          <a:pt x="77" y="44"/>
                        </a:lnTo>
                        <a:lnTo>
                          <a:pt x="85" y="40"/>
                        </a:lnTo>
                        <a:lnTo>
                          <a:pt x="86" y="42"/>
                        </a:lnTo>
                        <a:lnTo>
                          <a:pt x="86" y="46"/>
                        </a:lnTo>
                        <a:lnTo>
                          <a:pt x="85" y="52"/>
                        </a:lnTo>
                        <a:lnTo>
                          <a:pt x="88" y="60"/>
                        </a:lnTo>
                        <a:lnTo>
                          <a:pt x="88" y="65"/>
                        </a:lnTo>
                        <a:lnTo>
                          <a:pt x="90" y="67"/>
                        </a:lnTo>
                        <a:lnTo>
                          <a:pt x="92" y="71"/>
                        </a:lnTo>
                        <a:lnTo>
                          <a:pt x="86" y="73"/>
                        </a:lnTo>
                        <a:lnTo>
                          <a:pt x="79" y="75"/>
                        </a:lnTo>
                        <a:lnTo>
                          <a:pt x="69" y="73"/>
                        </a:lnTo>
                        <a:lnTo>
                          <a:pt x="63" y="73"/>
                        </a:lnTo>
                        <a:lnTo>
                          <a:pt x="56" y="79"/>
                        </a:lnTo>
                        <a:lnTo>
                          <a:pt x="52" y="79"/>
                        </a:lnTo>
                        <a:lnTo>
                          <a:pt x="48" y="85"/>
                        </a:lnTo>
                        <a:lnTo>
                          <a:pt x="42" y="88"/>
                        </a:lnTo>
                        <a:lnTo>
                          <a:pt x="37" y="90"/>
                        </a:lnTo>
                        <a:lnTo>
                          <a:pt x="31" y="85"/>
                        </a:lnTo>
                        <a:lnTo>
                          <a:pt x="33" y="77"/>
                        </a:lnTo>
                        <a:lnTo>
                          <a:pt x="35" y="71"/>
                        </a:lnTo>
                        <a:lnTo>
                          <a:pt x="31" y="67"/>
                        </a:lnTo>
                        <a:lnTo>
                          <a:pt x="29" y="63"/>
                        </a:lnTo>
                        <a:lnTo>
                          <a:pt x="25" y="62"/>
                        </a:lnTo>
                        <a:lnTo>
                          <a:pt x="23" y="65"/>
                        </a:lnTo>
                        <a:lnTo>
                          <a:pt x="19" y="67"/>
                        </a:lnTo>
                        <a:lnTo>
                          <a:pt x="14" y="69"/>
                        </a:lnTo>
                        <a:lnTo>
                          <a:pt x="10" y="69"/>
                        </a:lnTo>
                        <a:lnTo>
                          <a:pt x="6" y="69"/>
                        </a:lnTo>
                        <a:lnTo>
                          <a:pt x="6" y="67"/>
                        </a:lnTo>
                        <a:lnTo>
                          <a:pt x="8" y="63"/>
                        </a:lnTo>
                        <a:lnTo>
                          <a:pt x="10" y="62"/>
                        </a:lnTo>
                        <a:lnTo>
                          <a:pt x="14" y="60"/>
                        </a:lnTo>
                        <a:lnTo>
                          <a:pt x="15" y="56"/>
                        </a:lnTo>
                        <a:lnTo>
                          <a:pt x="12" y="54"/>
                        </a:lnTo>
                        <a:lnTo>
                          <a:pt x="12" y="50"/>
                        </a:lnTo>
                        <a:lnTo>
                          <a:pt x="14" y="44"/>
                        </a:lnTo>
                        <a:lnTo>
                          <a:pt x="12" y="42"/>
                        </a:lnTo>
                        <a:lnTo>
                          <a:pt x="8" y="44"/>
                        </a:lnTo>
                        <a:lnTo>
                          <a:pt x="4" y="42"/>
                        </a:lnTo>
                        <a:lnTo>
                          <a:pt x="2" y="39"/>
                        </a:lnTo>
                        <a:lnTo>
                          <a:pt x="0" y="37"/>
                        </a:lnTo>
                        <a:lnTo>
                          <a:pt x="0" y="35"/>
                        </a:lnTo>
                        <a:lnTo>
                          <a:pt x="0" y="33"/>
                        </a:lnTo>
                        <a:lnTo>
                          <a:pt x="2" y="33"/>
                        </a:lnTo>
                        <a:lnTo>
                          <a:pt x="8" y="31"/>
                        </a:lnTo>
                        <a:lnTo>
                          <a:pt x="10" y="33"/>
                        </a:lnTo>
                        <a:lnTo>
                          <a:pt x="12" y="33"/>
                        </a:lnTo>
                        <a:lnTo>
                          <a:pt x="17" y="29"/>
                        </a:lnTo>
                        <a:lnTo>
                          <a:pt x="19" y="25"/>
                        </a:lnTo>
                        <a:lnTo>
                          <a:pt x="17" y="23"/>
                        </a:lnTo>
                        <a:lnTo>
                          <a:pt x="21" y="17"/>
                        </a:lnTo>
                        <a:lnTo>
                          <a:pt x="23" y="16"/>
                        </a:lnTo>
                        <a:lnTo>
                          <a:pt x="23" y="14"/>
                        </a:lnTo>
                        <a:lnTo>
                          <a:pt x="21" y="12"/>
                        </a:lnTo>
                        <a:lnTo>
                          <a:pt x="19" y="8"/>
                        </a:lnTo>
                        <a:lnTo>
                          <a:pt x="23" y="6"/>
                        </a:lnTo>
                        <a:lnTo>
                          <a:pt x="25" y="6"/>
                        </a:lnTo>
                        <a:lnTo>
                          <a:pt x="27" y="6"/>
                        </a:lnTo>
                        <a:lnTo>
                          <a:pt x="31" y="8"/>
                        </a:lnTo>
                        <a:lnTo>
                          <a:pt x="33" y="8"/>
                        </a:lnTo>
                        <a:lnTo>
                          <a:pt x="35" y="6"/>
                        </a:lnTo>
                        <a:lnTo>
                          <a:pt x="37" y="0"/>
                        </a:lnTo>
                        <a:lnTo>
                          <a:pt x="38" y="0"/>
                        </a:lnTo>
                        <a:lnTo>
                          <a:pt x="42" y="8"/>
                        </a:lnTo>
                        <a:lnTo>
                          <a:pt x="37" y="12"/>
                        </a:lnTo>
                        <a:lnTo>
                          <a:pt x="37" y="14"/>
                        </a:lnTo>
                        <a:lnTo>
                          <a:pt x="40" y="17"/>
                        </a:lnTo>
                        <a:lnTo>
                          <a:pt x="38" y="21"/>
                        </a:lnTo>
                        <a:lnTo>
                          <a:pt x="33" y="19"/>
                        </a:lnTo>
                        <a:lnTo>
                          <a:pt x="27" y="21"/>
                        </a:lnTo>
                        <a:lnTo>
                          <a:pt x="29" y="27"/>
                        </a:lnTo>
                        <a:lnTo>
                          <a:pt x="38" y="27"/>
                        </a:lnTo>
                        <a:lnTo>
                          <a:pt x="38" y="29"/>
                        </a:lnTo>
                        <a:lnTo>
                          <a:pt x="42" y="31"/>
                        </a:lnTo>
                        <a:lnTo>
                          <a:pt x="46" y="29"/>
                        </a:lnTo>
                        <a:lnTo>
                          <a:pt x="50" y="29"/>
                        </a:lnTo>
                        <a:lnTo>
                          <a:pt x="54" y="31"/>
                        </a:lnTo>
                        <a:lnTo>
                          <a:pt x="56" y="31"/>
                        </a:lnTo>
                        <a:lnTo>
                          <a:pt x="58" y="33"/>
                        </a:lnTo>
                        <a:lnTo>
                          <a:pt x="63" y="31"/>
                        </a:lnTo>
                        <a:lnTo>
                          <a:pt x="67" y="29"/>
                        </a:lnTo>
                        <a:lnTo>
                          <a:pt x="73" y="31"/>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09" name="Freeform 130">
                    <a:extLst>
                      <a:ext uri="{FF2B5EF4-FFF2-40B4-BE49-F238E27FC236}">
                        <a16:creationId xmlns:a16="http://schemas.microsoft.com/office/drawing/2014/main" id="{71D27168-1DA1-4F4E-BD45-34B7D66A1529}"/>
                      </a:ext>
                    </a:extLst>
                  </p:cNvPr>
                  <p:cNvSpPr>
                    <a:spLocks/>
                  </p:cNvSpPr>
                  <p:nvPr/>
                </p:nvSpPr>
                <p:spPr bwMode="gray">
                  <a:xfrm>
                    <a:off x="246787" y="1205"/>
                    <a:ext cx="22" cy="50"/>
                  </a:xfrm>
                  <a:custGeom>
                    <a:avLst/>
                    <a:gdLst>
                      <a:gd name="T0" fmla="*/ 16 w 22"/>
                      <a:gd name="T1" fmla="*/ 0 h 50"/>
                      <a:gd name="T2" fmla="*/ 8 w 22"/>
                      <a:gd name="T3" fmla="*/ 13 h 50"/>
                      <a:gd name="T4" fmla="*/ 2 w 22"/>
                      <a:gd name="T5" fmla="*/ 27 h 50"/>
                      <a:gd name="T6" fmla="*/ 0 w 22"/>
                      <a:gd name="T7" fmla="*/ 34 h 50"/>
                      <a:gd name="T8" fmla="*/ 2 w 22"/>
                      <a:gd name="T9" fmla="*/ 40 h 50"/>
                      <a:gd name="T10" fmla="*/ 4 w 22"/>
                      <a:gd name="T11" fmla="*/ 44 h 50"/>
                      <a:gd name="T12" fmla="*/ 6 w 22"/>
                      <a:gd name="T13" fmla="*/ 50 h 50"/>
                      <a:gd name="T14" fmla="*/ 10 w 22"/>
                      <a:gd name="T15" fmla="*/ 50 h 50"/>
                      <a:gd name="T16" fmla="*/ 14 w 22"/>
                      <a:gd name="T17" fmla="*/ 38 h 50"/>
                      <a:gd name="T18" fmla="*/ 18 w 22"/>
                      <a:gd name="T19" fmla="*/ 25 h 50"/>
                      <a:gd name="T20" fmla="*/ 20 w 22"/>
                      <a:gd name="T21" fmla="*/ 11 h 50"/>
                      <a:gd name="T22" fmla="*/ 22 w 22"/>
                      <a:gd name="T23" fmla="*/ 0 h 50"/>
                      <a:gd name="T24" fmla="*/ 20 w 22"/>
                      <a:gd name="T25" fmla="*/ 0 h 50"/>
                      <a:gd name="T26" fmla="*/ 16 w 22"/>
                      <a:gd name="T27" fmla="*/ 0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50"/>
                      <a:gd name="T44" fmla="*/ 22 w 22"/>
                      <a:gd name="T45" fmla="*/ 50 h 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50">
                        <a:moveTo>
                          <a:pt x="16" y="0"/>
                        </a:moveTo>
                        <a:lnTo>
                          <a:pt x="8" y="13"/>
                        </a:lnTo>
                        <a:lnTo>
                          <a:pt x="2" y="27"/>
                        </a:lnTo>
                        <a:lnTo>
                          <a:pt x="0" y="34"/>
                        </a:lnTo>
                        <a:lnTo>
                          <a:pt x="2" y="40"/>
                        </a:lnTo>
                        <a:lnTo>
                          <a:pt x="4" y="44"/>
                        </a:lnTo>
                        <a:lnTo>
                          <a:pt x="6" y="50"/>
                        </a:lnTo>
                        <a:lnTo>
                          <a:pt x="10" y="50"/>
                        </a:lnTo>
                        <a:lnTo>
                          <a:pt x="14" y="38"/>
                        </a:lnTo>
                        <a:lnTo>
                          <a:pt x="18" y="25"/>
                        </a:lnTo>
                        <a:lnTo>
                          <a:pt x="20" y="11"/>
                        </a:lnTo>
                        <a:lnTo>
                          <a:pt x="22" y="0"/>
                        </a:lnTo>
                        <a:lnTo>
                          <a:pt x="20" y="0"/>
                        </a:lnTo>
                        <a:lnTo>
                          <a:pt x="16"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10" name="Freeform 131">
                    <a:extLst>
                      <a:ext uri="{FF2B5EF4-FFF2-40B4-BE49-F238E27FC236}">
                        <a16:creationId xmlns:a16="http://schemas.microsoft.com/office/drawing/2014/main" id="{CC4577E4-9C55-41D8-B12D-234200D3EA2E}"/>
                      </a:ext>
                    </a:extLst>
                  </p:cNvPr>
                  <p:cNvSpPr>
                    <a:spLocks/>
                  </p:cNvSpPr>
                  <p:nvPr/>
                </p:nvSpPr>
                <p:spPr bwMode="gray">
                  <a:xfrm>
                    <a:off x="245740" y="999"/>
                    <a:ext cx="82" cy="87"/>
                  </a:xfrm>
                  <a:custGeom>
                    <a:avLst/>
                    <a:gdLst>
                      <a:gd name="T0" fmla="*/ 5 w 82"/>
                      <a:gd name="T1" fmla="*/ 50 h 87"/>
                      <a:gd name="T2" fmla="*/ 15 w 82"/>
                      <a:gd name="T3" fmla="*/ 46 h 87"/>
                      <a:gd name="T4" fmla="*/ 15 w 82"/>
                      <a:gd name="T5" fmla="*/ 54 h 87"/>
                      <a:gd name="T6" fmla="*/ 11 w 82"/>
                      <a:gd name="T7" fmla="*/ 64 h 87"/>
                      <a:gd name="T8" fmla="*/ 7 w 82"/>
                      <a:gd name="T9" fmla="*/ 70 h 87"/>
                      <a:gd name="T10" fmla="*/ 3 w 82"/>
                      <a:gd name="T11" fmla="*/ 75 h 87"/>
                      <a:gd name="T12" fmla="*/ 2 w 82"/>
                      <a:gd name="T13" fmla="*/ 77 h 87"/>
                      <a:gd name="T14" fmla="*/ 2 w 82"/>
                      <a:gd name="T15" fmla="*/ 87 h 87"/>
                      <a:gd name="T16" fmla="*/ 3 w 82"/>
                      <a:gd name="T17" fmla="*/ 87 h 87"/>
                      <a:gd name="T18" fmla="*/ 3 w 82"/>
                      <a:gd name="T19" fmla="*/ 87 h 87"/>
                      <a:gd name="T20" fmla="*/ 11 w 82"/>
                      <a:gd name="T21" fmla="*/ 85 h 87"/>
                      <a:gd name="T22" fmla="*/ 21 w 82"/>
                      <a:gd name="T23" fmla="*/ 87 h 87"/>
                      <a:gd name="T24" fmla="*/ 67 w 82"/>
                      <a:gd name="T25" fmla="*/ 52 h 87"/>
                      <a:gd name="T26" fmla="*/ 69 w 82"/>
                      <a:gd name="T27" fmla="*/ 48 h 87"/>
                      <a:gd name="T28" fmla="*/ 73 w 82"/>
                      <a:gd name="T29" fmla="*/ 41 h 87"/>
                      <a:gd name="T30" fmla="*/ 73 w 82"/>
                      <a:gd name="T31" fmla="*/ 35 h 87"/>
                      <a:gd name="T32" fmla="*/ 74 w 82"/>
                      <a:gd name="T33" fmla="*/ 27 h 87"/>
                      <a:gd name="T34" fmla="*/ 73 w 82"/>
                      <a:gd name="T35" fmla="*/ 22 h 87"/>
                      <a:gd name="T36" fmla="*/ 80 w 82"/>
                      <a:gd name="T37" fmla="*/ 14 h 87"/>
                      <a:gd name="T38" fmla="*/ 82 w 82"/>
                      <a:gd name="T39" fmla="*/ 4 h 87"/>
                      <a:gd name="T40" fmla="*/ 80 w 82"/>
                      <a:gd name="T41" fmla="*/ 4 h 87"/>
                      <a:gd name="T42" fmla="*/ 78 w 82"/>
                      <a:gd name="T43" fmla="*/ 0 h 87"/>
                      <a:gd name="T44" fmla="*/ 67 w 82"/>
                      <a:gd name="T45" fmla="*/ 6 h 87"/>
                      <a:gd name="T46" fmla="*/ 51 w 82"/>
                      <a:gd name="T47" fmla="*/ 8 h 87"/>
                      <a:gd name="T48" fmla="*/ 34 w 82"/>
                      <a:gd name="T49" fmla="*/ 14 h 87"/>
                      <a:gd name="T50" fmla="*/ 26 w 82"/>
                      <a:gd name="T51" fmla="*/ 12 h 87"/>
                      <a:gd name="T52" fmla="*/ 21 w 82"/>
                      <a:gd name="T53" fmla="*/ 16 h 87"/>
                      <a:gd name="T54" fmla="*/ 15 w 82"/>
                      <a:gd name="T55" fmla="*/ 16 h 87"/>
                      <a:gd name="T56" fmla="*/ 15 w 82"/>
                      <a:gd name="T57" fmla="*/ 22 h 87"/>
                      <a:gd name="T58" fmla="*/ 11 w 82"/>
                      <a:gd name="T59" fmla="*/ 25 h 87"/>
                      <a:gd name="T60" fmla="*/ 7 w 82"/>
                      <a:gd name="T61" fmla="*/ 31 h 87"/>
                      <a:gd name="T62" fmla="*/ 2 w 82"/>
                      <a:gd name="T63" fmla="*/ 29 h 87"/>
                      <a:gd name="T64" fmla="*/ 0 w 82"/>
                      <a:gd name="T65" fmla="*/ 33 h 87"/>
                      <a:gd name="T66" fmla="*/ 0 w 82"/>
                      <a:gd name="T67" fmla="*/ 45 h 87"/>
                      <a:gd name="T68" fmla="*/ 2 w 82"/>
                      <a:gd name="T69" fmla="*/ 48 h 87"/>
                      <a:gd name="T70" fmla="*/ 3 w 82"/>
                      <a:gd name="T71" fmla="*/ 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87"/>
                      <a:gd name="T110" fmla="*/ 82 w 82"/>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87">
                        <a:moveTo>
                          <a:pt x="3" y="52"/>
                        </a:moveTo>
                        <a:lnTo>
                          <a:pt x="5" y="50"/>
                        </a:lnTo>
                        <a:lnTo>
                          <a:pt x="9" y="46"/>
                        </a:lnTo>
                        <a:lnTo>
                          <a:pt x="15" y="46"/>
                        </a:lnTo>
                        <a:lnTo>
                          <a:pt x="17" y="48"/>
                        </a:lnTo>
                        <a:lnTo>
                          <a:pt x="15" y="54"/>
                        </a:lnTo>
                        <a:lnTo>
                          <a:pt x="11" y="60"/>
                        </a:lnTo>
                        <a:lnTo>
                          <a:pt x="11" y="64"/>
                        </a:lnTo>
                        <a:lnTo>
                          <a:pt x="9" y="70"/>
                        </a:lnTo>
                        <a:lnTo>
                          <a:pt x="7" y="70"/>
                        </a:lnTo>
                        <a:lnTo>
                          <a:pt x="5" y="71"/>
                        </a:lnTo>
                        <a:lnTo>
                          <a:pt x="3" y="75"/>
                        </a:lnTo>
                        <a:lnTo>
                          <a:pt x="2" y="77"/>
                        </a:lnTo>
                        <a:lnTo>
                          <a:pt x="2" y="81"/>
                        </a:lnTo>
                        <a:lnTo>
                          <a:pt x="2" y="87"/>
                        </a:lnTo>
                        <a:lnTo>
                          <a:pt x="3" y="87"/>
                        </a:lnTo>
                        <a:lnTo>
                          <a:pt x="7" y="85"/>
                        </a:lnTo>
                        <a:lnTo>
                          <a:pt x="11" y="85"/>
                        </a:lnTo>
                        <a:lnTo>
                          <a:pt x="17" y="87"/>
                        </a:lnTo>
                        <a:lnTo>
                          <a:pt x="21" y="87"/>
                        </a:lnTo>
                        <a:lnTo>
                          <a:pt x="40" y="73"/>
                        </a:lnTo>
                        <a:lnTo>
                          <a:pt x="67" y="52"/>
                        </a:lnTo>
                        <a:lnTo>
                          <a:pt x="69" y="48"/>
                        </a:lnTo>
                        <a:lnTo>
                          <a:pt x="71" y="45"/>
                        </a:lnTo>
                        <a:lnTo>
                          <a:pt x="73" y="41"/>
                        </a:lnTo>
                        <a:lnTo>
                          <a:pt x="73" y="39"/>
                        </a:lnTo>
                        <a:lnTo>
                          <a:pt x="73" y="35"/>
                        </a:lnTo>
                        <a:lnTo>
                          <a:pt x="73" y="31"/>
                        </a:lnTo>
                        <a:lnTo>
                          <a:pt x="74" y="27"/>
                        </a:lnTo>
                        <a:lnTo>
                          <a:pt x="74" y="23"/>
                        </a:lnTo>
                        <a:lnTo>
                          <a:pt x="73" y="22"/>
                        </a:lnTo>
                        <a:lnTo>
                          <a:pt x="76" y="16"/>
                        </a:lnTo>
                        <a:lnTo>
                          <a:pt x="80" y="14"/>
                        </a:lnTo>
                        <a:lnTo>
                          <a:pt x="82" y="8"/>
                        </a:lnTo>
                        <a:lnTo>
                          <a:pt x="82" y="4"/>
                        </a:lnTo>
                        <a:lnTo>
                          <a:pt x="80" y="4"/>
                        </a:lnTo>
                        <a:lnTo>
                          <a:pt x="78" y="0"/>
                        </a:lnTo>
                        <a:lnTo>
                          <a:pt x="73" y="2"/>
                        </a:lnTo>
                        <a:lnTo>
                          <a:pt x="67" y="6"/>
                        </a:lnTo>
                        <a:lnTo>
                          <a:pt x="59" y="6"/>
                        </a:lnTo>
                        <a:lnTo>
                          <a:pt x="51" y="8"/>
                        </a:lnTo>
                        <a:lnTo>
                          <a:pt x="42" y="12"/>
                        </a:lnTo>
                        <a:lnTo>
                          <a:pt x="34" y="14"/>
                        </a:lnTo>
                        <a:lnTo>
                          <a:pt x="30" y="14"/>
                        </a:lnTo>
                        <a:lnTo>
                          <a:pt x="26" y="12"/>
                        </a:lnTo>
                        <a:lnTo>
                          <a:pt x="23" y="14"/>
                        </a:lnTo>
                        <a:lnTo>
                          <a:pt x="21" y="16"/>
                        </a:lnTo>
                        <a:lnTo>
                          <a:pt x="19" y="16"/>
                        </a:lnTo>
                        <a:lnTo>
                          <a:pt x="15" y="16"/>
                        </a:lnTo>
                        <a:lnTo>
                          <a:pt x="13" y="18"/>
                        </a:lnTo>
                        <a:lnTo>
                          <a:pt x="15" y="22"/>
                        </a:lnTo>
                        <a:lnTo>
                          <a:pt x="15" y="23"/>
                        </a:lnTo>
                        <a:lnTo>
                          <a:pt x="11" y="25"/>
                        </a:lnTo>
                        <a:lnTo>
                          <a:pt x="9" y="27"/>
                        </a:lnTo>
                        <a:lnTo>
                          <a:pt x="7" y="31"/>
                        </a:lnTo>
                        <a:lnTo>
                          <a:pt x="2" y="31"/>
                        </a:lnTo>
                        <a:lnTo>
                          <a:pt x="2" y="29"/>
                        </a:lnTo>
                        <a:lnTo>
                          <a:pt x="0" y="31"/>
                        </a:lnTo>
                        <a:lnTo>
                          <a:pt x="0" y="33"/>
                        </a:lnTo>
                        <a:lnTo>
                          <a:pt x="2" y="39"/>
                        </a:lnTo>
                        <a:lnTo>
                          <a:pt x="0" y="45"/>
                        </a:lnTo>
                        <a:lnTo>
                          <a:pt x="0" y="48"/>
                        </a:lnTo>
                        <a:lnTo>
                          <a:pt x="2" y="48"/>
                        </a:lnTo>
                        <a:lnTo>
                          <a:pt x="3" y="50"/>
                        </a:lnTo>
                        <a:lnTo>
                          <a:pt x="3" y="52"/>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11" name="Freeform 132">
                    <a:extLst>
                      <a:ext uri="{FF2B5EF4-FFF2-40B4-BE49-F238E27FC236}">
                        <a16:creationId xmlns:a16="http://schemas.microsoft.com/office/drawing/2014/main" id="{751F4D8A-E577-4FDF-A5D4-5B404E2F9D2A}"/>
                      </a:ext>
                    </a:extLst>
                  </p:cNvPr>
                  <p:cNvSpPr>
                    <a:spLocks/>
                  </p:cNvSpPr>
                  <p:nvPr/>
                </p:nvSpPr>
                <p:spPr bwMode="gray">
                  <a:xfrm>
                    <a:off x="245367" y="815"/>
                    <a:ext cx="58" cy="40"/>
                  </a:xfrm>
                  <a:custGeom>
                    <a:avLst/>
                    <a:gdLst>
                      <a:gd name="T0" fmla="*/ 58 w 58"/>
                      <a:gd name="T1" fmla="*/ 19 h 40"/>
                      <a:gd name="T2" fmla="*/ 58 w 58"/>
                      <a:gd name="T3" fmla="*/ 17 h 40"/>
                      <a:gd name="T4" fmla="*/ 58 w 58"/>
                      <a:gd name="T5" fmla="*/ 16 h 40"/>
                      <a:gd name="T6" fmla="*/ 56 w 58"/>
                      <a:gd name="T7" fmla="*/ 16 h 40"/>
                      <a:gd name="T8" fmla="*/ 56 w 58"/>
                      <a:gd name="T9" fmla="*/ 14 h 40"/>
                      <a:gd name="T10" fmla="*/ 54 w 58"/>
                      <a:gd name="T11" fmla="*/ 12 h 40"/>
                      <a:gd name="T12" fmla="*/ 54 w 58"/>
                      <a:gd name="T13" fmla="*/ 10 h 40"/>
                      <a:gd name="T14" fmla="*/ 44 w 58"/>
                      <a:gd name="T15" fmla="*/ 2 h 40"/>
                      <a:gd name="T16" fmla="*/ 44 w 58"/>
                      <a:gd name="T17" fmla="*/ 2 h 40"/>
                      <a:gd name="T18" fmla="*/ 41 w 58"/>
                      <a:gd name="T19" fmla="*/ 0 h 40"/>
                      <a:gd name="T20" fmla="*/ 37 w 58"/>
                      <a:gd name="T21" fmla="*/ 0 h 40"/>
                      <a:gd name="T22" fmla="*/ 35 w 58"/>
                      <a:gd name="T23" fmla="*/ 2 h 40"/>
                      <a:gd name="T24" fmla="*/ 31 w 58"/>
                      <a:gd name="T25" fmla="*/ 4 h 40"/>
                      <a:gd name="T26" fmla="*/ 29 w 58"/>
                      <a:gd name="T27" fmla="*/ 4 h 40"/>
                      <a:gd name="T28" fmla="*/ 27 w 58"/>
                      <a:gd name="T29" fmla="*/ 6 h 40"/>
                      <a:gd name="T30" fmla="*/ 23 w 58"/>
                      <a:gd name="T31" fmla="*/ 6 h 40"/>
                      <a:gd name="T32" fmla="*/ 21 w 58"/>
                      <a:gd name="T33" fmla="*/ 6 h 40"/>
                      <a:gd name="T34" fmla="*/ 21 w 58"/>
                      <a:gd name="T35" fmla="*/ 8 h 40"/>
                      <a:gd name="T36" fmla="*/ 21 w 58"/>
                      <a:gd name="T37" fmla="*/ 10 h 40"/>
                      <a:gd name="T38" fmla="*/ 19 w 58"/>
                      <a:gd name="T39" fmla="*/ 10 h 40"/>
                      <a:gd name="T40" fmla="*/ 14 w 58"/>
                      <a:gd name="T41" fmla="*/ 14 h 40"/>
                      <a:gd name="T42" fmla="*/ 10 w 58"/>
                      <a:gd name="T43" fmla="*/ 19 h 40"/>
                      <a:gd name="T44" fmla="*/ 6 w 58"/>
                      <a:gd name="T45" fmla="*/ 25 h 40"/>
                      <a:gd name="T46" fmla="*/ 2 w 58"/>
                      <a:gd name="T47" fmla="*/ 29 h 40"/>
                      <a:gd name="T48" fmla="*/ 2 w 58"/>
                      <a:gd name="T49" fmla="*/ 31 h 40"/>
                      <a:gd name="T50" fmla="*/ 0 w 58"/>
                      <a:gd name="T51" fmla="*/ 35 h 40"/>
                      <a:gd name="T52" fmla="*/ 2 w 58"/>
                      <a:gd name="T53" fmla="*/ 35 h 40"/>
                      <a:gd name="T54" fmla="*/ 4 w 58"/>
                      <a:gd name="T55" fmla="*/ 35 h 40"/>
                      <a:gd name="T56" fmla="*/ 8 w 58"/>
                      <a:gd name="T57" fmla="*/ 33 h 40"/>
                      <a:gd name="T58" fmla="*/ 10 w 58"/>
                      <a:gd name="T59" fmla="*/ 35 h 40"/>
                      <a:gd name="T60" fmla="*/ 12 w 58"/>
                      <a:gd name="T61" fmla="*/ 37 h 40"/>
                      <a:gd name="T62" fmla="*/ 18 w 58"/>
                      <a:gd name="T63" fmla="*/ 39 h 40"/>
                      <a:gd name="T64" fmla="*/ 19 w 58"/>
                      <a:gd name="T65" fmla="*/ 40 h 40"/>
                      <a:gd name="T66" fmla="*/ 21 w 58"/>
                      <a:gd name="T67" fmla="*/ 40 h 40"/>
                      <a:gd name="T68" fmla="*/ 25 w 58"/>
                      <a:gd name="T69" fmla="*/ 39 h 40"/>
                      <a:gd name="T70" fmla="*/ 29 w 58"/>
                      <a:gd name="T71" fmla="*/ 35 h 40"/>
                      <a:gd name="T72" fmla="*/ 29 w 58"/>
                      <a:gd name="T73" fmla="*/ 33 h 40"/>
                      <a:gd name="T74" fmla="*/ 29 w 58"/>
                      <a:gd name="T75" fmla="*/ 31 h 40"/>
                      <a:gd name="T76" fmla="*/ 29 w 58"/>
                      <a:gd name="T77" fmla="*/ 31 h 40"/>
                      <a:gd name="T78" fmla="*/ 31 w 58"/>
                      <a:gd name="T79" fmla="*/ 31 h 40"/>
                      <a:gd name="T80" fmla="*/ 33 w 58"/>
                      <a:gd name="T81" fmla="*/ 35 h 40"/>
                      <a:gd name="T82" fmla="*/ 37 w 58"/>
                      <a:gd name="T83" fmla="*/ 35 h 40"/>
                      <a:gd name="T84" fmla="*/ 41 w 58"/>
                      <a:gd name="T85" fmla="*/ 37 h 40"/>
                      <a:gd name="T86" fmla="*/ 43 w 58"/>
                      <a:gd name="T87" fmla="*/ 37 h 40"/>
                      <a:gd name="T88" fmla="*/ 43 w 58"/>
                      <a:gd name="T89" fmla="*/ 37 h 40"/>
                      <a:gd name="T90" fmla="*/ 43 w 58"/>
                      <a:gd name="T91" fmla="*/ 33 h 40"/>
                      <a:gd name="T92" fmla="*/ 44 w 58"/>
                      <a:gd name="T93" fmla="*/ 31 h 40"/>
                      <a:gd name="T94" fmla="*/ 48 w 58"/>
                      <a:gd name="T95" fmla="*/ 29 h 40"/>
                      <a:gd name="T96" fmla="*/ 50 w 58"/>
                      <a:gd name="T97" fmla="*/ 25 h 40"/>
                      <a:gd name="T98" fmla="*/ 54 w 58"/>
                      <a:gd name="T99" fmla="*/ 25 h 40"/>
                      <a:gd name="T100" fmla="*/ 56 w 58"/>
                      <a:gd name="T101" fmla="*/ 27 h 40"/>
                      <a:gd name="T102" fmla="*/ 58 w 58"/>
                      <a:gd name="T103" fmla="*/ 25 h 40"/>
                      <a:gd name="T104" fmla="*/ 56 w 58"/>
                      <a:gd name="T105" fmla="*/ 23 h 40"/>
                      <a:gd name="T106" fmla="*/ 56 w 58"/>
                      <a:gd name="T107" fmla="*/ 21 h 40"/>
                      <a:gd name="T108" fmla="*/ 58 w 58"/>
                      <a:gd name="T109" fmla="*/ 19 h 40"/>
                      <a:gd name="T110" fmla="*/ 58 w 58"/>
                      <a:gd name="T111" fmla="*/ 19 h 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8"/>
                      <a:gd name="T169" fmla="*/ 0 h 40"/>
                      <a:gd name="T170" fmla="*/ 58 w 58"/>
                      <a:gd name="T171" fmla="*/ 40 h 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8" h="40">
                        <a:moveTo>
                          <a:pt x="58" y="19"/>
                        </a:moveTo>
                        <a:lnTo>
                          <a:pt x="58" y="17"/>
                        </a:lnTo>
                        <a:lnTo>
                          <a:pt x="58" y="16"/>
                        </a:lnTo>
                        <a:lnTo>
                          <a:pt x="56" y="16"/>
                        </a:lnTo>
                        <a:lnTo>
                          <a:pt x="56" y="14"/>
                        </a:lnTo>
                        <a:lnTo>
                          <a:pt x="54" y="12"/>
                        </a:lnTo>
                        <a:lnTo>
                          <a:pt x="54" y="10"/>
                        </a:lnTo>
                        <a:lnTo>
                          <a:pt x="44" y="2"/>
                        </a:lnTo>
                        <a:lnTo>
                          <a:pt x="41" y="0"/>
                        </a:lnTo>
                        <a:lnTo>
                          <a:pt x="37" y="0"/>
                        </a:lnTo>
                        <a:lnTo>
                          <a:pt x="35" y="2"/>
                        </a:lnTo>
                        <a:lnTo>
                          <a:pt x="31" y="4"/>
                        </a:lnTo>
                        <a:lnTo>
                          <a:pt x="29" y="4"/>
                        </a:lnTo>
                        <a:lnTo>
                          <a:pt x="27" y="6"/>
                        </a:lnTo>
                        <a:lnTo>
                          <a:pt x="23" y="6"/>
                        </a:lnTo>
                        <a:lnTo>
                          <a:pt x="21" y="6"/>
                        </a:lnTo>
                        <a:lnTo>
                          <a:pt x="21" y="8"/>
                        </a:lnTo>
                        <a:lnTo>
                          <a:pt x="21" y="10"/>
                        </a:lnTo>
                        <a:lnTo>
                          <a:pt x="19" y="10"/>
                        </a:lnTo>
                        <a:lnTo>
                          <a:pt x="14" y="14"/>
                        </a:lnTo>
                        <a:lnTo>
                          <a:pt x="10" y="19"/>
                        </a:lnTo>
                        <a:lnTo>
                          <a:pt x="6" y="25"/>
                        </a:lnTo>
                        <a:lnTo>
                          <a:pt x="2" y="29"/>
                        </a:lnTo>
                        <a:lnTo>
                          <a:pt x="2" y="31"/>
                        </a:lnTo>
                        <a:lnTo>
                          <a:pt x="0" y="35"/>
                        </a:lnTo>
                        <a:lnTo>
                          <a:pt x="2" y="35"/>
                        </a:lnTo>
                        <a:lnTo>
                          <a:pt x="4" y="35"/>
                        </a:lnTo>
                        <a:lnTo>
                          <a:pt x="8" y="33"/>
                        </a:lnTo>
                        <a:lnTo>
                          <a:pt x="10" y="35"/>
                        </a:lnTo>
                        <a:lnTo>
                          <a:pt x="12" y="37"/>
                        </a:lnTo>
                        <a:lnTo>
                          <a:pt x="18" y="39"/>
                        </a:lnTo>
                        <a:lnTo>
                          <a:pt x="19" y="40"/>
                        </a:lnTo>
                        <a:lnTo>
                          <a:pt x="21" y="40"/>
                        </a:lnTo>
                        <a:lnTo>
                          <a:pt x="25" y="39"/>
                        </a:lnTo>
                        <a:lnTo>
                          <a:pt x="29" y="35"/>
                        </a:lnTo>
                        <a:lnTo>
                          <a:pt x="29" y="33"/>
                        </a:lnTo>
                        <a:lnTo>
                          <a:pt x="29" y="31"/>
                        </a:lnTo>
                        <a:lnTo>
                          <a:pt x="31" y="31"/>
                        </a:lnTo>
                        <a:lnTo>
                          <a:pt x="33" y="35"/>
                        </a:lnTo>
                        <a:lnTo>
                          <a:pt x="37" y="35"/>
                        </a:lnTo>
                        <a:lnTo>
                          <a:pt x="41" y="37"/>
                        </a:lnTo>
                        <a:lnTo>
                          <a:pt x="43" y="37"/>
                        </a:lnTo>
                        <a:lnTo>
                          <a:pt x="43" y="33"/>
                        </a:lnTo>
                        <a:lnTo>
                          <a:pt x="44" y="31"/>
                        </a:lnTo>
                        <a:lnTo>
                          <a:pt x="48" y="29"/>
                        </a:lnTo>
                        <a:lnTo>
                          <a:pt x="50" y="25"/>
                        </a:lnTo>
                        <a:lnTo>
                          <a:pt x="54" y="25"/>
                        </a:lnTo>
                        <a:lnTo>
                          <a:pt x="56" y="27"/>
                        </a:lnTo>
                        <a:lnTo>
                          <a:pt x="58" y="25"/>
                        </a:lnTo>
                        <a:lnTo>
                          <a:pt x="56" y="23"/>
                        </a:lnTo>
                        <a:lnTo>
                          <a:pt x="56" y="21"/>
                        </a:lnTo>
                        <a:lnTo>
                          <a:pt x="58" y="19"/>
                        </a:lnTo>
                        <a:close/>
                      </a:path>
                    </a:pathLst>
                  </a:custGeom>
                  <a:solidFill>
                    <a:srgbClr val="FF0000"/>
                  </a:solid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12" name="Freeform 133">
                    <a:extLst>
                      <a:ext uri="{FF2B5EF4-FFF2-40B4-BE49-F238E27FC236}">
                        <a16:creationId xmlns:a16="http://schemas.microsoft.com/office/drawing/2014/main" id="{1898F940-08A5-4855-89A7-92E34DAAA9E6}"/>
                      </a:ext>
                    </a:extLst>
                  </p:cNvPr>
                  <p:cNvSpPr>
                    <a:spLocks noEditPoints="1"/>
                  </p:cNvSpPr>
                  <p:nvPr/>
                </p:nvSpPr>
                <p:spPr bwMode="gray">
                  <a:xfrm>
                    <a:off x="245438" y="380"/>
                    <a:ext cx="154" cy="301"/>
                  </a:xfrm>
                  <a:custGeom>
                    <a:avLst/>
                    <a:gdLst>
                      <a:gd name="T0" fmla="*/ 4 w 154"/>
                      <a:gd name="T1" fmla="*/ 234 h 301"/>
                      <a:gd name="T2" fmla="*/ 21 w 154"/>
                      <a:gd name="T3" fmla="*/ 266 h 301"/>
                      <a:gd name="T4" fmla="*/ 14 w 154"/>
                      <a:gd name="T5" fmla="*/ 278 h 301"/>
                      <a:gd name="T6" fmla="*/ 18 w 154"/>
                      <a:gd name="T7" fmla="*/ 287 h 301"/>
                      <a:gd name="T8" fmla="*/ 35 w 154"/>
                      <a:gd name="T9" fmla="*/ 284 h 301"/>
                      <a:gd name="T10" fmla="*/ 46 w 154"/>
                      <a:gd name="T11" fmla="*/ 272 h 301"/>
                      <a:gd name="T12" fmla="*/ 66 w 154"/>
                      <a:gd name="T13" fmla="*/ 266 h 301"/>
                      <a:gd name="T14" fmla="*/ 62 w 154"/>
                      <a:gd name="T15" fmla="*/ 261 h 301"/>
                      <a:gd name="T16" fmla="*/ 67 w 154"/>
                      <a:gd name="T17" fmla="*/ 232 h 301"/>
                      <a:gd name="T18" fmla="*/ 77 w 154"/>
                      <a:gd name="T19" fmla="*/ 222 h 301"/>
                      <a:gd name="T20" fmla="*/ 90 w 154"/>
                      <a:gd name="T21" fmla="*/ 211 h 301"/>
                      <a:gd name="T22" fmla="*/ 96 w 154"/>
                      <a:gd name="T23" fmla="*/ 201 h 301"/>
                      <a:gd name="T24" fmla="*/ 73 w 154"/>
                      <a:gd name="T25" fmla="*/ 184 h 301"/>
                      <a:gd name="T26" fmla="*/ 71 w 154"/>
                      <a:gd name="T27" fmla="*/ 153 h 301"/>
                      <a:gd name="T28" fmla="*/ 75 w 154"/>
                      <a:gd name="T29" fmla="*/ 145 h 301"/>
                      <a:gd name="T30" fmla="*/ 83 w 154"/>
                      <a:gd name="T31" fmla="*/ 134 h 301"/>
                      <a:gd name="T32" fmla="*/ 92 w 154"/>
                      <a:gd name="T33" fmla="*/ 122 h 301"/>
                      <a:gd name="T34" fmla="*/ 117 w 154"/>
                      <a:gd name="T35" fmla="*/ 105 h 301"/>
                      <a:gd name="T36" fmla="*/ 123 w 154"/>
                      <a:gd name="T37" fmla="*/ 84 h 301"/>
                      <a:gd name="T38" fmla="*/ 133 w 154"/>
                      <a:gd name="T39" fmla="*/ 71 h 301"/>
                      <a:gd name="T40" fmla="*/ 138 w 154"/>
                      <a:gd name="T41" fmla="*/ 61 h 301"/>
                      <a:gd name="T42" fmla="*/ 154 w 154"/>
                      <a:gd name="T43" fmla="*/ 65 h 301"/>
                      <a:gd name="T44" fmla="*/ 152 w 154"/>
                      <a:gd name="T45" fmla="*/ 48 h 301"/>
                      <a:gd name="T46" fmla="*/ 150 w 154"/>
                      <a:gd name="T47" fmla="*/ 32 h 301"/>
                      <a:gd name="T48" fmla="*/ 144 w 154"/>
                      <a:gd name="T49" fmla="*/ 19 h 301"/>
                      <a:gd name="T50" fmla="*/ 127 w 154"/>
                      <a:gd name="T51" fmla="*/ 9 h 301"/>
                      <a:gd name="T52" fmla="*/ 110 w 154"/>
                      <a:gd name="T53" fmla="*/ 0 h 301"/>
                      <a:gd name="T54" fmla="*/ 106 w 154"/>
                      <a:gd name="T55" fmla="*/ 19 h 301"/>
                      <a:gd name="T56" fmla="*/ 94 w 154"/>
                      <a:gd name="T57" fmla="*/ 19 h 301"/>
                      <a:gd name="T58" fmla="*/ 85 w 154"/>
                      <a:gd name="T59" fmla="*/ 19 h 301"/>
                      <a:gd name="T60" fmla="*/ 77 w 154"/>
                      <a:gd name="T61" fmla="*/ 34 h 301"/>
                      <a:gd name="T62" fmla="*/ 67 w 154"/>
                      <a:gd name="T63" fmla="*/ 46 h 301"/>
                      <a:gd name="T64" fmla="*/ 58 w 154"/>
                      <a:gd name="T65" fmla="*/ 57 h 301"/>
                      <a:gd name="T66" fmla="*/ 44 w 154"/>
                      <a:gd name="T67" fmla="*/ 80 h 301"/>
                      <a:gd name="T68" fmla="*/ 41 w 154"/>
                      <a:gd name="T69" fmla="*/ 101 h 301"/>
                      <a:gd name="T70" fmla="*/ 21 w 154"/>
                      <a:gd name="T71" fmla="*/ 103 h 301"/>
                      <a:gd name="T72" fmla="*/ 10 w 154"/>
                      <a:gd name="T73" fmla="*/ 122 h 301"/>
                      <a:gd name="T74" fmla="*/ 10 w 154"/>
                      <a:gd name="T75" fmla="*/ 142 h 301"/>
                      <a:gd name="T76" fmla="*/ 10 w 154"/>
                      <a:gd name="T77" fmla="*/ 159 h 301"/>
                      <a:gd name="T78" fmla="*/ 12 w 154"/>
                      <a:gd name="T79" fmla="*/ 174 h 301"/>
                      <a:gd name="T80" fmla="*/ 8 w 154"/>
                      <a:gd name="T81" fmla="*/ 184 h 301"/>
                      <a:gd name="T82" fmla="*/ 10 w 154"/>
                      <a:gd name="T83" fmla="*/ 193 h 301"/>
                      <a:gd name="T84" fmla="*/ 4 w 154"/>
                      <a:gd name="T85" fmla="*/ 201 h 301"/>
                      <a:gd name="T86" fmla="*/ 6 w 154"/>
                      <a:gd name="T87" fmla="*/ 213 h 301"/>
                      <a:gd name="T88" fmla="*/ 0 w 154"/>
                      <a:gd name="T89" fmla="*/ 220 h 301"/>
                      <a:gd name="T90" fmla="*/ 41 w 154"/>
                      <a:gd name="T91" fmla="*/ 230 h 301"/>
                      <a:gd name="T92" fmla="*/ 39 w 154"/>
                      <a:gd name="T93" fmla="*/ 228 h 301"/>
                      <a:gd name="T94" fmla="*/ 41 w 154"/>
                      <a:gd name="T95" fmla="*/ 297 h 301"/>
                      <a:gd name="T96" fmla="*/ 46 w 154"/>
                      <a:gd name="T97" fmla="*/ 301 h 301"/>
                      <a:gd name="T98" fmla="*/ 94 w 154"/>
                      <a:gd name="T99" fmla="*/ 241 h 301"/>
                      <a:gd name="T100" fmla="*/ 85 w 154"/>
                      <a:gd name="T101" fmla="*/ 253 h 301"/>
                      <a:gd name="T102" fmla="*/ 94 w 154"/>
                      <a:gd name="T103" fmla="*/ 241 h 301"/>
                      <a:gd name="T104" fmla="*/ 37 w 154"/>
                      <a:gd name="T105" fmla="*/ 232 h 301"/>
                      <a:gd name="T106" fmla="*/ 79 w 154"/>
                      <a:gd name="T107" fmla="*/ 209 h 301"/>
                      <a:gd name="T108" fmla="*/ 71 w 154"/>
                      <a:gd name="T109" fmla="*/ 207 h 301"/>
                      <a:gd name="T110" fmla="*/ 31 w 154"/>
                      <a:gd name="T111" fmla="*/ 209 h 301"/>
                      <a:gd name="T112" fmla="*/ 25 w 154"/>
                      <a:gd name="T113" fmla="*/ 224 h 301"/>
                      <a:gd name="T114" fmla="*/ 18 w 154"/>
                      <a:gd name="T115" fmla="*/ 214 h 3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4"/>
                      <a:gd name="T175" fmla="*/ 0 h 301"/>
                      <a:gd name="T176" fmla="*/ 154 w 154"/>
                      <a:gd name="T177" fmla="*/ 301 h 30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4" h="301">
                        <a:moveTo>
                          <a:pt x="0" y="222"/>
                        </a:moveTo>
                        <a:lnTo>
                          <a:pt x="0" y="228"/>
                        </a:lnTo>
                        <a:lnTo>
                          <a:pt x="0" y="234"/>
                        </a:lnTo>
                        <a:lnTo>
                          <a:pt x="4" y="234"/>
                        </a:lnTo>
                        <a:lnTo>
                          <a:pt x="2" y="239"/>
                        </a:lnTo>
                        <a:lnTo>
                          <a:pt x="2" y="245"/>
                        </a:lnTo>
                        <a:lnTo>
                          <a:pt x="10" y="255"/>
                        </a:lnTo>
                        <a:lnTo>
                          <a:pt x="21" y="266"/>
                        </a:lnTo>
                        <a:lnTo>
                          <a:pt x="19" y="270"/>
                        </a:lnTo>
                        <a:lnTo>
                          <a:pt x="18" y="274"/>
                        </a:lnTo>
                        <a:lnTo>
                          <a:pt x="14" y="274"/>
                        </a:lnTo>
                        <a:lnTo>
                          <a:pt x="14" y="278"/>
                        </a:lnTo>
                        <a:lnTo>
                          <a:pt x="14" y="282"/>
                        </a:lnTo>
                        <a:lnTo>
                          <a:pt x="16" y="282"/>
                        </a:lnTo>
                        <a:lnTo>
                          <a:pt x="18" y="284"/>
                        </a:lnTo>
                        <a:lnTo>
                          <a:pt x="18" y="287"/>
                        </a:lnTo>
                        <a:lnTo>
                          <a:pt x="16" y="289"/>
                        </a:lnTo>
                        <a:lnTo>
                          <a:pt x="25" y="289"/>
                        </a:lnTo>
                        <a:lnTo>
                          <a:pt x="35" y="289"/>
                        </a:lnTo>
                        <a:lnTo>
                          <a:pt x="35" y="284"/>
                        </a:lnTo>
                        <a:lnTo>
                          <a:pt x="35" y="280"/>
                        </a:lnTo>
                        <a:lnTo>
                          <a:pt x="37" y="276"/>
                        </a:lnTo>
                        <a:lnTo>
                          <a:pt x="41" y="272"/>
                        </a:lnTo>
                        <a:lnTo>
                          <a:pt x="46" y="272"/>
                        </a:lnTo>
                        <a:lnTo>
                          <a:pt x="52" y="274"/>
                        </a:lnTo>
                        <a:lnTo>
                          <a:pt x="58" y="274"/>
                        </a:lnTo>
                        <a:lnTo>
                          <a:pt x="64" y="272"/>
                        </a:lnTo>
                        <a:lnTo>
                          <a:pt x="66" y="266"/>
                        </a:lnTo>
                        <a:lnTo>
                          <a:pt x="67" y="262"/>
                        </a:lnTo>
                        <a:lnTo>
                          <a:pt x="66" y="264"/>
                        </a:lnTo>
                        <a:lnTo>
                          <a:pt x="64" y="266"/>
                        </a:lnTo>
                        <a:lnTo>
                          <a:pt x="62" y="261"/>
                        </a:lnTo>
                        <a:lnTo>
                          <a:pt x="64" y="251"/>
                        </a:lnTo>
                        <a:lnTo>
                          <a:pt x="66" y="247"/>
                        </a:lnTo>
                        <a:lnTo>
                          <a:pt x="67" y="239"/>
                        </a:lnTo>
                        <a:lnTo>
                          <a:pt x="67" y="232"/>
                        </a:lnTo>
                        <a:lnTo>
                          <a:pt x="66" y="228"/>
                        </a:lnTo>
                        <a:lnTo>
                          <a:pt x="67" y="224"/>
                        </a:lnTo>
                        <a:lnTo>
                          <a:pt x="69" y="222"/>
                        </a:lnTo>
                        <a:lnTo>
                          <a:pt x="77" y="222"/>
                        </a:lnTo>
                        <a:lnTo>
                          <a:pt x="83" y="222"/>
                        </a:lnTo>
                        <a:lnTo>
                          <a:pt x="89" y="214"/>
                        </a:lnTo>
                        <a:lnTo>
                          <a:pt x="92" y="214"/>
                        </a:lnTo>
                        <a:lnTo>
                          <a:pt x="90" y="211"/>
                        </a:lnTo>
                        <a:lnTo>
                          <a:pt x="89" y="209"/>
                        </a:lnTo>
                        <a:lnTo>
                          <a:pt x="92" y="207"/>
                        </a:lnTo>
                        <a:lnTo>
                          <a:pt x="96" y="205"/>
                        </a:lnTo>
                        <a:lnTo>
                          <a:pt x="96" y="201"/>
                        </a:lnTo>
                        <a:lnTo>
                          <a:pt x="90" y="193"/>
                        </a:lnTo>
                        <a:lnTo>
                          <a:pt x="87" y="188"/>
                        </a:lnTo>
                        <a:lnTo>
                          <a:pt x="81" y="186"/>
                        </a:lnTo>
                        <a:lnTo>
                          <a:pt x="73" y="184"/>
                        </a:lnTo>
                        <a:lnTo>
                          <a:pt x="73" y="176"/>
                        </a:lnTo>
                        <a:lnTo>
                          <a:pt x="73" y="167"/>
                        </a:lnTo>
                        <a:lnTo>
                          <a:pt x="73" y="159"/>
                        </a:lnTo>
                        <a:lnTo>
                          <a:pt x="71" y="153"/>
                        </a:lnTo>
                        <a:lnTo>
                          <a:pt x="75" y="153"/>
                        </a:lnTo>
                        <a:lnTo>
                          <a:pt x="75" y="149"/>
                        </a:lnTo>
                        <a:lnTo>
                          <a:pt x="77" y="147"/>
                        </a:lnTo>
                        <a:lnTo>
                          <a:pt x="75" y="145"/>
                        </a:lnTo>
                        <a:lnTo>
                          <a:pt x="75" y="142"/>
                        </a:lnTo>
                        <a:lnTo>
                          <a:pt x="79" y="140"/>
                        </a:lnTo>
                        <a:lnTo>
                          <a:pt x="83" y="140"/>
                        </a:lnTo>
                        <a:lnTo>
                          <a:pt x="83" y="134"/>
                        </a:lnTo>
                        <a:lnTo>
                          <a:pt x="83" y="132"/>
                        </a:lnTo>
                        <a:lnTo>
                          <a:pt x="87" y="130"/>
                        </a:lnTo>
                        <a:lnTo>
                          <a:pt x="90" y="130"/>
                        </a:lnTo>
                        <a:lnTo>
                          <a:pt x="92" y="122"/>
                        </a:lnTo>
                        <a:lnTo>
                          <a:pt x="94" y="117"/>
                        </a:lnTo>
                        <a:lnTo>
                          <a:pt x="104" y="113"/>
                        </a:lnTo>
                        <a:lnTo>
                          <a:pt x="115" y="111"/>
                        </a:lnTo>
                        <a:lnTo>
                          <a:pt x="117" y="105"/>
                        </a:lnTo>
                        <a:lnTo>
                          <a:pt x="121" y="101"/>
                        </a:lnTo>
                        <a:lnTo>
                          <a:pt x="125" y="101"/>
                        </a:lnTo>
                        <a:lnTo>
                          <a:pt x="125" y="94"/>
                        </a:lnTo>
                        <a:lnTo>
                          <a:pt x="123" y="84"/>
                        </a:lnTo>
                        <a:lnTo>
                          <a:pt x="125" y="80"/>
                        </a:lnTo>
                        <a:lnTo>
                          <a:pt x="129" y="76"/>
                        </a:lnTo>
                        <a:lnTo>
                          <a:pt x="129" y="72"/>
                        </a:lnTo>
                        <a:lnTo>
                          <a:pt x="133" y="71"/>
                        </a:lnTo>
                        <a:lnTo>
                          <a:pt x="137" y="71"/>
                        </a:lnTo>
                        <a:lnTo>
                          <a:pt x="138" y="67"/>
                        </a:lnTo>
                        <a:lnTo>
                          <a:pt x="138" y="63"/>
                        </a:lnTo>
                        <a:lnTo>
                          <a:pt x="138" y="61"/>
                        </a:lnTo>
                        <a:lnTo>
                          <a:pt x="144" y="61"/>
                        </a:lnTo>
                        <a:lnTo>
                          <a:pt x="146" y="65"/>
                        </a:lnTo>
                        <a:lnTo>
                          <a:pt x="150" y="65"/>
                        </a:lnTo>
                        <a:lnTo>
                          <a:pt x="154" y="65"/>
                        </a:lnTo>
                        <a:lnTo>
                          <a:pt x="152" y="57"/>
                        </a:lnTo>
                        <a:lnTo>
                          <a:pt x="150" y="55"/>
                        </a:lnTo>
                        <a:lnTo>
                          <a:pt x="150" y="51"/>
                        </a:lnTo>
                        <a:lnTo>
                          <a:pt x="152" y="48"/>
                        </a:lnTo>
                        <a:lnTo>
                          <a:pt x="152" y="42"/>
                        </a:lnTo>
                        <a:lnTo>
                          <a:pt x="152" y="38"/>
                        </a:lnTo>
                        <a:lnTo>
                          <a:pt x="150" y="36"/>
                        </a:lnTo>
                        <a:lnTo>
                          <a:pt x="150" y="32"/>
                        </a:lnTo>
                        <a:lnTo>
                          <a:pt x="150" y="28"/>
                        </a:lnTo>
                        <a:lnTo>
                          <a:pt x="150" y="25"/>
                        </a:lnTo>
                        <a:lnTo>
                          <a:pt x="148" y="23"/>
                        </a:lnTo>
                        <a:lnTo>
                          <a:pt x="144" y="19"/>
                        </a:lnTo>
                        <a:lnTo>
                          <a:pt x="142" y="15"/>
                        </a:lnTo>
                        <a:lnTo>
                          <a:pt x="138" y="13"/>
                        </a:lnTo>
                        <a:lnTo>
                          <a:pt x="133" y="11"/>
                        </a:lnTo>
                        <a:lnTo>
                          <a:pt x="127" y="9"/>
                        </a:lnTo>
                        <a:lnTo>
                          <a:pt x="125" y="3"/>
                        </a:lnTo>
                        <a:lnTo>
                          <a:pt x="121" y="1"/>
                        </a:lnTo>
                        <a:lnTo>
                          <a:pt x="117" y="0"/>
                        </a:lnTo>
                        <a:lnTo>
                          <a:pt x="110" y="0"/>
                        </a:lnTo>
                        <a:lnTo>
                          <a:pt x="114" y="3"/>
                        </a:lnTo>
                        <a:lnTo>
                          <a:pt x="112" y="13"/>
                        </a:lnTo>
                        <a:lnTo>
                          <a:pt x="110" y="15"/>
                        </a:lnTo>
                        <a:lnTo>
                          <a:pt x="106" y="19"/>
                        </a:lnTo>
                        <a:lnTo>
                          <a:pt x="102" y="17"/>
                        </a:lnTo>
                        <a:lnTo>
                          <a:pt x="98" y="17"/>
                        </a:lnTo>
                        <a:lnTo>
                          <a:pt x="94" y="17"/>
                        </a:lnTo>
                        <a:lnTo>
                          <a:pt x="94" y="19"/>
                        </a:lnTo>
                        <a:lnTo>
                          <a:pt x="92" y="23"/>
                        </a:lnTo>
                        <a:lnTo>
                          <a:pt x="92" y="26"/>
                        </a:lnTo>
                        <a:lnTo>
                          <a:pt x="90" y="25"/>
                        </a:lnTo>
                        <a:lnTo>
                          <a:pt x="85" y="19"/>
                        </a:lnTo>
                        <a:lnTo>
                          <a:pt x="83" y="21"/>
                        </a:lnTo>
                        <a:lnTo>
                          <a:pt x="79" y="25"/>
                        </a:lnTo>
                        <a:lnTo>
                          <a:pt x="77" y="28"/>
                        </a:lnTo>
                        <a:lnTo>
                          <a:pt x="77" y="34"/>
                        </a:lnTo>
                        <a:lnTo>
                          <a:pt x="75" y="38"/>
                        </a:lnTo>
                        <a:lnTo>
                          <a:pt x="73" y="40"/>
                        </a:lnTo>
                        <a:lnTo>
                          <a:pt x="69" y="42"/>
                        </a:lnTo>
                        <a:lnTo>
                          <a:pt x="67" y="46"/>
                        </a:lnTo>
                        <a:lnTo>
                          <a:pt x="66" y="48"/>
                        </a:lnTo>
                        <a:lnTo>
                          <a:pt x="62" y="48"/>
                        </a:lnTo>
                        <a:lnTo>
                          <a:pt x="58" y="51"/>
                        </a:lnTo>
                        <a:lnTo>
                          <a:pt x="58" y="57"/>
                        </a:lnTo>
                        <a:lnTo>
                          <a:pt x="56" y="67"/>
                        </a:lnTo>
                        <a:lnTo>
                          <a:pt x="52" y="74"/>
                        </a:lnTo>
                        <a:lnTo>
                          <a:pt x="46" y="76"/>
                        </a:lnTo>
                        <a:lnTo>
                          <a:pt x="44" y="80"/>
                        </a:lnTo>
                        <a:lnTo>
                          <a:pt x="44" y="86"/>
                        </a:lnTo>
                        <a:lnTo>
                          <a:pt x="44" y="94"/>
                        </a:lnTo>
                        <a:lnTo>
                          <a:pt x="43" y="99"/>
                        </a:lnTo>
                        <a:lnTo>
                          <a:pt x="41" y="101"/>
                        </a:lnTo>
                        <a:lnTo>
                          <a:pt x="37" y="96"/>
                        </a:lnTo>
                        <a:lnTo>
                          <a:pt x="31" y="94"/>
                        </a:lnTo>
                        <a:lnTo>
                          <a:pt x="25" y="97"/>
                        </a:lnTo>
                        <a:lnTo>
                          <a:pt x="21" y="103"/>
                        </a:lnTo>
                        <a:lnTo>
                          <a:pt x="19" y="107"/>
                        </a:lnTo>
                        <a:lnTo>
                          <a:pt x="16" y="113"/>
                        </a:lnTo>
                        <a:lnTo>
                          <a:pt x="12" y="119"/>
                        </a:lnTo>
                        <a:lnTo>
                          <a:pt x="10" y="122"/>
                        </a:lnTo>
                        <a:lnTo>
                          <a:pt x="10" y="126"/>
                        </a:lnTo>
                        <a:lnTo>
                          <a:pt x="10" y="130"/>
                        </a:lnTo>
                        <a:lnTo>
                          <a:pt x="10" y="136"/>
                        </a:lnTo>
                        <a:lnTo>
                          <a:pt x="10" y="142"/>
                        </a:lnTo>
                        <a:lnTo>
                          <a:pt x="10" y="147"/>
                        </a:lnTo>
                        <a:lnTo>
                          <a:pt x="10" y="153"/>
                        </a:lnTo>
                        <a:lnTo>
                          <a:pt x="8" y="157"/>
                        </a:lnTo>
                        <a:lnTo>
                          <a:pt x="10" y="159"/>
                        </a:lnTo>
                        <a:lnTo>
                          <a:pt x="12" y="161"/>
                        </a:lnTo>
                        <a:lnTo>
                          <a:pt x="14" y="165"/>
                        </a:lnTo>
                        <a:lnTo>
                          <a:pt x="14" y="170"/>
                        </a:lnTo>
                        <a:lnTo>
                          <a:pt x="12" y="174"/>
                        </a:lnTo>
                        <a:lnTo>
                          <a:pt x="10" y="176"/>
                        </a:lnTo>
                        <a:lnTo>
                          <a:pt x="8" y="174"/>
                        </a:lnTo>
                        <a:lnTo>
                          <a:pt x="8" y="178"/>
                        </a:lnTo>
                        <a:lnTo>
                          <a:pt x="8" y="184"/>
                        </a:lnTo>
                        <a:lnTo>
                          <a:pt x="6" y="188"/>
                        </a:lnTo>
                        <a:lnTo>
                          <a:pt x="8" y="190"/>
                        </a:lnTo>
                        <a:lnTo>
                          <a:pt x="10" y="193"/>
                        </a:lnTo>
                        <a:lnTo>
                          <a:pt x="10" y="195"/>
                        </a:lnTo>
                        <a:lnTo>
                          <a:pt x="8" y="197"/>
                        </a:lnTo>
                        <a:lnTo>
                          <a:pt x="6" y="199"/>
                        </a:lnTo>
                        <a:lnTo>
                          <a:pt x="4" y="201"/>
                        </a:lnTo>
                        <a:lnTo>
                          <a:pt x="2" y="203"/>
                        </a:lnTo>
                        <a:lnTo>
                          <a:pt x="2" y="207"/>
                        </a:lnTo>
                        <a:lnTo>
                          <a:pt x="4" y="211"/>
                        </a:lnTo>
                        <a:lnTo>
                          <a:pt x="6" y="213"/>
                        </a:lnTo>
                        <a:lnTo>
                          <a:pt x="6" y="218"/>
                        </a:lnTo>
                        <a:lnTo>
                          <a:pt x="4" y="220"/>
                        </a:lnTo>
                        <a:lnTo>
                          <a:pt x="0" y="220"/>
                        </a:lnTo>
                        <a:lnTo>
                          <a:pt x="0" y="222"/>
                        </a:lnTo>
                        <a:close/>
                        <a:moveTo>
                          <a:pt x="43" y="220"/>
                        </a:moveTo>
                        <a:lnTo>
                          <a:pt x="41" y="224"/>
                        </a:lnTo>
                        <a:lnTo>
                          <a:pt x="41" y="230"/>
                        </a:lnTo>
                        <a:lnTo>
                          <a:pt x="39" y="230"/>
                        </a:lnTo>
                        <a:lnTo>
                          <a:pt x="39" y="228"/>
                        </a:lnTo>
                        <a:lnTo>
                          <a:pt x="41" y="222"/>
                        </a:lnTo>
                        <a:lnTo>
                          <a:pt x="43" y="220"/>
                        </a:lnTo>
                        <a:close/>
                        <a:moveTo>
                          <a:pt x="41" y="293"/>
                        </a:moveTo>
                        <a:lnTo>
                          <a:pt x="41" y="297"/>
                        </a:lnTo>
                        <a:lnTo>
                          <a:pt x="43" y="301"/>
                        </a:lnTo>
                        <a:lnTo>
                          <a:pt x="44" y="301"/>
                        </a:lnTo>
                        <a:lnTo>
                          <a:pt x="46" y="301"/>
                        </a:lnTo>
                        <a:lnTo>
                          <a:pt x="46" y="299"/>
                        </a:lnTo>
                        <a:lnTo>
                          <a:pt x="43" y="295"/>
                        </a:lnTo>
                        <a:lnTo>
                          <a:pt x="41" y="293"/>
                        </a:lnTo>
                        <a:close/>
                        <a:moveTo>
                          <a:pt x="94" y="241"/>
                        </a:moveTo>
                        <a:lnTo>
                          <a:pt x="94" y="245"/>
                        </a:lnTo>
                        <a:lnTo>
                          <a:pt x="90" y="245"/>
                        </a:lnTo>
                        <a:lnTo>
                          <a:pt x="89" y="245"/>
                        </a:lnTo>
                        <a:lnTo>
                          <a:pt x="85" y="253"/>
                        </a:lnTo>
                        <a:lnTo>
                          <a:pt x="83" y="262"/>
                        </a:lnTo>
                        <a:lnTo>
                          <a:pt x="89" y="264"/>
                        </a:lnTo>
                        <a:lnTo>
                          <a:pt x="94" y="251"/>
                        </a:lnTo>
                        <a:lnTo>
                          <a:pt x="94" y="241"/>
                        </a:lnTo>
                        <a:close/>
                        <a:moveTo>
                          <a:pt x="39" y="232"/>
                        </a:moveTo>
                        <a:lnTo>
                          <a:pt x="39" y="234"/>
                        </a:lnTo>
                        <a:lnTo>
                          <a:pt x="37" y="236"/>
                        </a:lnTo>
                        <a:lnTo>
                          <a:pt x="37" y="232"/>
                        </a:lnTo>
                        <a:lnTo>
                          <a:pt x="39" y="232"/>
                        </a:lnTo>
                        <a:close/>
                        <a:moveTo>
                          <a:pt x="73" y="205"/>
                        </a:moveTo>
                        <a:lnTo>
                          <a:pt x="77" y="207"/>
                        </a:lnTo>
                        <a:lnTo>
                          <a:pt x="79" y="209"/>
                        </a:lnTo>
                        <a:lnTo>
                          <a:pt x="73" y="209"/>
                        </a:lnTo>
                        <a:lnTo>
                          <a:pt x="71" y="209"/>
                        </a:lnTo>
                        <a:lnTo>
                          <a:pt x="71" y="207"/>
                        </a:lnTo>
                        <a:lnTo>
                          <a:pt x="71" y="205"/>
                        </a:lnTo>
                        <a:lnTo>
                          <a:pt x="73" y="205"/>
                        </a:lnTo>
                        <a:close/>
                        <a:moveTo>
                          <a:pt x="25" y="205"/>
                        </a:moveTo>
                        <a:lnTo>
                          <a:pt x="31" y="209"/>
                        </a:lnTo>
                        <a:lnTo>
                          <a:pt x="33" y="213"/>
                        </a:lnTo>
                        <a:lnTo>
                          <a:pt x="35" y="214"/>
                        </a:lnTo>
                        <a:lnTo>
                          <a:pt x="33" y="218"/>
                        </a:lnTo>
                        <a:lnTo>
                          <a:pt x="25" y="224"/>
                        </a:lnTo>
                        <a:lnTo>
                          <a:pt x="14" y="228"/>
                        </a:lnTo>
                        <a:lnTo>
                          <a:pt x="14" y="222"/>
                        </a:lnTo>
                        <a:lnTo>
                          <a:pt x="14" y="218"/>
                        </a:lnTo>
                        <a:lnTo>
                          <a:pt x="18" y="214"/>
                        </a:lnTo>
                        <a:lnTo>
                          <a:pt x="21" y="214"/>
                        </a:lnTo>
                        <a:lnTo>
                          <a:pt x="23" y="211"/>
                        </a:lnTo>
                        <a:lnTo>
                          <a:pt x="25" y="205"/>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13" name="Freeform 134">
                    <a:extLst>
                      <a:ext uri="{FF2B5EF4-FFF2-40B4-BE49-F238E27FC236}">
                        <a16:creationId xmlns:a16="http://schemas.microsoft.com/office/drawing/2014/main" id="{A828EB15-C1E3-449F-93F2-34B69FE6DA80}"/>
                      </a:ext>
                    </a:extLst>
                  </p:cNvPr>
                  <p:cNvSpPr>
                    <a:spLocks/>
                  </p:cNvSpPr>
                  <p:nvPr/>
                </p:nvSpPr>
                <p:spPr bwMode="gray">
                  <a:xfrm>
                    <a:off x="245676" y="1999"/>
                    <a:ext cx="18" cy="23"/>
                  </a:xfrm>
                  <a:custGeom>
                    <a:avLst/>
                    <a:gdLst>
                      <a:gd name="T0" fmla="*/ 16 w 18"/>
                      <a:gd name="T1" fmla="*/ 16 h 23"/>
                      <a:gd name="T2" fmla="*/ 16 w 18"/>
                      <a:gd name="T3" fmla="*/ 12 h 23"/>
                      <a:gd name="T4" fmla="*/ 18 w 18"/>
                      <a:gd name="T5" fmla="*/ 6 h 23"/>
                      <a:gd name="T6" fmla="*/ 14 w 18"/>
                      <a:gd name="T7" fmla="*/ 2 h 23"/>
                      <a:gd name="T8" fmla="*/ 12 w 18"/>
                      <a:gd name="T9" fmla="*/ 0 h 23"/>
                      <a:gd name="T10" fmla="*/ 8 w 18"/>
                      <a:gd name="T11" fmla="*/ 2 h 23"/>
                      <a:gd name="T12" fmla="*/ 6 w 18"/>
                      <a:gd name="T13" fmla="*/ 2 h 23"/>
                      <a:gd name="T14" fmla="*/ 4 w 18"/>
                      <a:gd name="T15" fmla="*/ 2 h 23"/>
                      <a:gd name="T16" fmla="*/ 2 w 18"/>
                      <a:gd name="T17" fmla="*/ 2 h 23"/>
                      <a:gd name="T18" fmla="*/ 2 w 18"/>
                      <a:gd name="T19" fmla="*/ 4 h 23"/>
                      <a:gd name="T20" fmla="*/ 0 w 18"/>
                      <a:gd name="T21" fmla="*/ 8 h 23"/>
                      <a:gd name="T22" fmla="*/ 0 w 18"/>
                      <a:gd name="T23" fmla="*/ 12 h 23"/>
                      <a:gd name="T24" fmla="*/ 2 w 18"/>
                      <a:gd name="T25" fmla="*/ 16 h 23"/>
                      <a:gd name="T26" fmla="*/ 4 w 18"/>
                      <a:gd name="T27" fmla="*/ 19 h 23"/>
                      <a:gd name="T28" fmla="*/ 6 w 18"/>
                      <a:gd name="T29" fmla="*/ 19 h 23"/>
                      <a:gd name="T30" fmla="*/ 12 w 18"/>
                      <a:gd name="T31" fmla="*/ 21 h 23"/>
                      <a:gd name="T32" fmla="*/ 16 w 18"/>
                      <a:gd name="T33" fmla="*/ 23 h 23"/>
                      <a:gd name="T34" fmla="*/ 16 w 18"/>
                      <a:gd name="T35" fmla="*/ 16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3"/>
                      <a:gd name="T56" fmla="*/ 18 w 18"/>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3">
                        <a:moveTo>
                          <a:pt x="16" y="16"/>
                        </a:moveTo>
                        <a:lnTo>
                          <a:pt x="16" y="12"/>
                        </a:lnTo>
                        <a:lnTo>
                          <a:pt x="18" y="6"/>
                        </a:lnTo>
                        <a:lnTo>
                          <a:pt x="14" y="2"/>
                        </a:lnTo>
                        <a:lnTo>
                          <a:pt x="12" y="0"/>
                        </a:lnTo>
                        <a:lnTo>
                          <a:pt x="8" y="2"/>
                        </a:lnTo>
                        <a:lnTo>
                          <a:pt x="6" y="2"/>
                        </a:lnTo>
                        <a:lnTo>
                          <a:pt x="4" y="2"/>
                        </a:lnTo>
                        <a:lnTo>
                          <a:pt x="2" y="2"/>
                        </a:lnTo>
                        <a:lnTo>
                          <a:pt x="2" y="4"/>
                        </a:lnTo>
                        <a:lnTo>
                          <a:pt x="0" y="8"/>
                        </a:lnTo>
                        <a:lnTo>
                          <a:pt x="0" y="12"/>
                        </a:lnTo>
                        <a:lnTo>
                          <a:pt x="2" y="16"/>
                        </a:lnTo>
                        <a:lnTo>
                          <a:pt x="4" y="19"/>
                        </a:lnTo>
                        <a:lnTo>
                          <a:pt x="6" y="19"/>
                        </a:lnTo>
                        <a:lnTo>
                          <a:pt x="12" y="21"/>
                        </a:lnTo>
                        <a:lnTo>
                          <a:pt x="16" y="23"/>
                        </a:lnTo>
                        <a:lnTo>
                          <a:pt x="16" y="16"/>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14" name="Freeform 135">
                    <a:extLst>
                      <a:ext uri="{FF2B5EF4-FFF2-40B4-BE49-F238E27FC236}">
                        <a16:creationId xmlns:a16="http://schemas.microsoft.com/office/drawing/2014/main" id="{D6E96113-A601-4160-B210-7B5F056CC8AE}"/>
                      </a:ext>
                    </a:extLst>
                  </p:cNvPr>
                  <p:cNvSpPr>
                    <a:spLocks/>
                  </p:cNvSpPr>
                  <p:nvPr/>
                </p:nvSpPr>
                <p:spPr bwMode="gray">
                  <a:xfrm>
                    <a:off x="244569" y="1500"/>
                    <a:ext cx="50" cy="77"/>
                  </a:xfrm>
                  <a:custGeom>
                    <a:avLst/>
                    <a:gdLst>
                      <a:gd name="T0" fmla="*/ 13 w 50"/>
                      <a:gd name="T1" fmla="*/ 4 h 77"/>
                      <a:gd name="T2" fmla="*/ 10 w 50"/>
                      <a:gd name="T3" fmla="*/ 10 h 77"/>
                      <a:gd name="T4" fmla="*/ 8 w 50"/>
                      <a:gd name="T5" fmla="*/ 14 h 77"/>
                      <a:gd name="T6" fmla="*/ 8 w 50"/>
                      <a:gd name="T7" fmla="*/ 16 h 77"/>
                      <a:gd name="T8" fmla="*/ 6 w 50"/>
                      <a:gd name="T9" fmla="*/ 21 h 77"/>
                      <a:gd name="T10" fmla="*/ 4 w 50"/>
                      <a:gd name="T11" fmla="*/ 23 h 77"/>
                      <a:gd name="T12" fmla="*/ 0 w 50"/>
                      <a:gd name="T13" fmla="*/ 27 h 77"/>
                      <a:gd name="T14" fmla="*/ 0 w 50"/>
                      <a:gd name="T15" fmla="*/ 31 h 77"/>
                      <a:gd name="T16" fmla="*/ 2 w 50"/>
                      <a:gd name="T17" fmla="*/ 35 h 77"/>
                      <a:gd name="T18" fmla="*/ 0 w 50"/>
                      <a:gd name="T19" fmla="*/ 43 h 77"/>
                      <a:gd name="T20" fmla="*/ 0 w 50"/>
                      <a:gd name="T21" fmla="*/ 44 h 77"/>
                      <a:gd name="T22" fmla="*/ 2 w 50"/>
                      <a:gd name="T23" fmla="*/ 46 h 77"/>
                      <a:gd name="T24" fmla="*/ 4 w 50"/>
                      <a:gd name="T25" fmla="*/ 48 h 77"/>
                      <a:gd name="T26" fmla="*/ 4 w 50"/>
                      <a:gd name="T27" fmla="*/ 52 h 77"/>
                      <a:gd name="T28" fmla="*/ 4 w 50"/>
                      <a:gd name="T29" fmla="*/ 56 h 77"/>
                      <a:gd name="T30" fmla="*/ 6 w 50"/>
                      <a:gd name="T31" fmla="*/ 67 h 77"/>
                      <a:gd name="T32" fmla="*/ 8 w 50"/>
                      <a:gd name="T33" fmla="*/ 75 h 77"/>
                      <a:gd name="T34" fmla="*/ 13 w 50"/>
                      <a:gd name="T35" fmla="*/ 73 h 77"/>
                      <a:gd name="T36" fmla="*/ 21 w 50"/>
                      <a:gd name="T37" fmla="*/ 77 h 77"/>
                      <a:gd name="T38" fmla="*/ 25 w 50"/>
                      <a:gd name="T39" fmla="*/ 71 h 77"/>
                      <a:gd name="T40" fmla="*/ 19 w 50"/>
                      <a:gd name="T41" fmla="*/ 67 h 77"/>
                      <a:gd name="T42" fmla="*/ 21 w 50"/>
                      <a:gd name="T43" fmla="*/ 60 h 77"/>
                      <a:gd name="T44" fmla="*/ 31 w 50"/>
                      <a:gd name="T45" fmla="*/ 64 h 77"/>
                      <a:gd name="T46" fmla="*/ 34 w 50"/>
                      <a:gd name="T47" fmla="*/ 62 h 77"/>
                      <a:gd name="T48" fmla="*/ 36 w 50"/>
                      <a:gd name="T49" fmla="*/ 64 h 77"/>
                      <a:gd name="T50" fmla="*/ 42 w 50"/>
                      <a:gd name="T51" fmla="*/ 64 h 77"/>
                      <a:gd name="T52" fmla="*/ 44 w 50"/>
                      <a:gd name="T53" fmla="*/ 62 h 77"/>
                      <a:gd name="T54" fmla="*/ 48 w 50"/>
                      <a:gd name="T55" fmla="*/ 56 h 77"/>
                      <a:gd name="T56" fmla="*/ 50 w 50"/>
                      <a:gd name="T57" fmla="*/ 48 h 77"/>
                      <a:gd name="T58" fmla="*/ 50 w 50"/>
                      <a:gd name="T59" fmla="*/ 44 h 77"/>
                      <a:gd name="T60" fmla="*/ 46 w 50"/>
                      <a:gd name="T61" fmla="*/ 41 h 77"/>
                      <a:gd name="T62" fmla="*/ 42 w 50"/>
                      <a:gd name="T63" fmla="*/ 35 h 77"/>
                      <a:gd name="T64" fmla="*/ 42 w 50"/>
                      <a:gd name="T65" fmla="*/ 25 h 77"/>
                      <a:gd name="T66" fmla="*/ 42 w 50"/>
                      <a:gd name="T67" fmla="*/ 18 h 77"/>
                      <a:gd name="T68" fmla="*/ 48 w 50"/>
                      <a:gd name="T69" fmla="*/ 8 h 77"/>
                      <a:gd name="T70" fmla="*/ 48 w 50"/>
                      <a:gd name="T71" fmla="*/ 6 h 77"/>
                      <a:gd name="T72" fmla="*/ 48 w 50"/>
                      <a:gd name="T73" fmla="*/ 2 h 77"/>
                      <a:gd name="T74" fmla="*/ 33 w 50"/>
                      <a:gd name="T75" fmla="*/ 2 h 77"/>
                      <a:gd name="T76" fmla="*/ 15 w 50"/>
                      <a:gd name="T77" fmla="*/ 0 h 77"/>
                      <a:gd name="T78" fmla="*/ 15 w 50"/>
                      <a:gd name="T79" fmla="*/ 4 h 77"/>
                      <a:gd name="T80" fmla="*/ 13 w 50"/>
                      <a:gd name="T81" fmla="*/ 6 h 77"/>
                      <a:gd name="T82" fmla="*/ 13 w 50"/>
                      <a:gd name="T83" fmla="*/ 4 h 7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
                      <a:gd name="T127" fmla="*/ 0 h 77"/>
                      <a:gd name="T128" fmla="*/ 50 w 50"/>
                      <a:gd name="T129" fmla="*/ 77 h 7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 h="77">
                        <a:moveTo>
                          <a:pt x="13" y="4"/>
                        </a:moveTo>
                        <a:lnTo>
                          <a:pt x="10" y="10"/>
                        </a:lnTo>
                        <a:lnTo>
                          <a:pt x="8" y="14"/>
                        </a:lnTo>
                        <a:lnTo>
                          <a:pt x="8" y="16"/>
                        </a:lnTo>
                        <a:lnTo>
                          <a:pt x="6" y="21"/>
                        </a:lnTo>
                        <a:lnTo>
                          <a:pt x="4" y="23"/>
                        </a:lnTo>
                        <a:lnTo>
                          <a:pt x="0" y="27"/>
                        </a:lnTo>
                        <a:lnTo>
                          <a:pt x="0" y="31"/>
                        </a:lnTo>
                        <a:lnTo>
                          <a:pt x="2" y="35"/>
                        </a:lnTo>
                        <a:lnTo>
                          <a:pt x="0" y="43"/>
                        </a:lnTo>
                        <a:lnTo>
                          <a:pt x="0" y="44"/>
                        </a:lnTo>
                        <a:lnTo>
                          <a:pt x="2" y="46"/>
                        </a:lnTo>
                        <a:lnTo>
                          <a:pt x="4" y="48"/>
                        </a:lnTo>
                        <a:lnTo>
                          <a:pt x="4" y="52"/>
                        </a:lnTo>
                        <a:lnTo>
                          <a:pt x="4" y="56"/>
                        </a:lnTo>
                        <a:lnTo>
                          <a:pt x="6" y="67"/>
                        </a:lnTo>
                        <a:lnTo>
                          <a:pt x="8" y="75"/>
                        </a:lnTo>
                        <a:lnTo>
                          <a:pt x="13" y="73"/>
                        </a:lnTo>
                        <a:lnTo>
                          <a:pt x="21" y="77"/>
                        </a:lnTo>
                        <a:lnTo>
                          <a:pt x="25" y="71"/>
                        </a:lnTo>
                        <a:lnTo>
                          <a:pt x="19" y="67"/>
                        </a:lnTo>
                        <a:lnTo>
                          <a:pt x="21" y="60"/>
                        </a:lnTo>
                        <a:lnTo>
                          <a:pt x="31" y="64"/>
                        </a:lnTo>
                        <a:lnTo>
                          <a:pt x="34" y="62"/>
                        </a:lnTo>
                        <a:lnTo>
                          <a:pt x="36" y="64"/>
                        </a:lnTo>
                        <a:lnTo>
                          <a:pt x="42" y="64"/>
                        </a:lnTo>
                        <a:lnTo>
                          <a:pt x="44" y="62"/>
                        </a:lnTo>
                        <a:lnTo>
                          <a:pt x="48" y="56"/>
                        </a:lnTo>
                        <a:lnTo>
                          <a:pt x="50" y="48"/>
                        </a:lnTo>
                        <a:lnTo>
                          <a:pt x="50" y="44"/>
                        </a:lnTo>
                        <a:lnTo>
                          <a:pt x="46" y="41"/>
                        </a:lnTo>
                        <a:lnTo>
                          <a:pt x="42" y="35"/>
                        </a:lnTo>
                        <a:lnTo>
                          <a:pt x="42" y="25"/>
                        </a:lnTo>
                        <a:lnTo>
                          <a:pt x="42" y="18"/>
                        </a:lnTo>
                        <a:lnTo>
                          <a:pt x="48" y="8"/>
                        </a:lnTo>
                        <a:lnTo>
                          <a:pt x="48" y="6"/>
                        </a:lnTo>
                        <a:lnTo>
                          <a:pt x="48" y="2"/>
                        </a:lnTo>
                        <a:lnTo>
                          <a:pt x="33" y="2"/>
                        </a:lnTo>
                        <a:lnTo>
                          <a:pt x="15" y="0"/>
                        </a:lnTo>
                        <a:lnTo>
                          <a:pt x="15" y="4"/>
                        </a:lnTo>
                        <a:lnTo>
                          <a:pt x="13" y="6"/>
                        </a:lnTo>
                        <a:lnTo>
                          <a:pt x="13" y="4"/>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15" name="Freeform 136">
                    <a:extLst>
                      <a:ext uri="{FF2B5EF4-FFF2-40B4-BE49-F238E27FC236}">
                        <a16:creationId xmlns:a16="http://schemas.microsoft.com/office/drawing/2014/main" id="{22AD6430-665F-491F-BCF3-3F5AD0F8E76B}"/>
                      </a:ext>
                    </a:extLst>
                  </p:cNvPr>
                  <p:cNvSpPr>
                    <a:spLocks/>
                  </p:cNvSpPr>
                  <p:nvPr/>
                </p:nvSpPr>
                <p:spPr bwMode="gray">
                  <a:xfrm>
                    <a:off x="245563" y="1230"/>
                    <a:ext cx="217" cy="309"/>
                  </a:xfrm>
                  <a:custGeom>
                    <a:avLst/>
                    <a:gdLst>
                      <a:gd name="T0" fmla="*/ 203 w 217"/>
                      <a:gd name="T1" fmla="*/ 67 h 309"/>
                      <a:gd name="T2" fmla="*/ 196 w 217"/>
                      <a:gd name="T3" fmla="*/ 23 h 309"/>
                      <a:gd name="T4" fmla="*/ 192 w 217"/>
                      <a:gd name="T5" fmla="*/ 11 h 309"/>
                      <a:gd name="T6" fmla="*/ 177 w 217"/>
                      <a:gd name="T7" fmla="*/ 0 h 309"/>
                      <a:gd name="T8" fmla="*/ 163 w 217"/>
                      <a:gd name="T9" fmla="*/ 11 h 309"/>
                      <a:gd name="T10" fmla="*/ 152 w 217"/>
                      <a:gd name="T11" fmla="*/ 23 h 309"/>
                      <a:gd name="T12" fmla="*/ 138 w 217"/>
                      <a:gd name="T13" fmla="*/ 17 h 309"/>
                      <a:gd name="T14" fmla="*/ 46 w 217"/>
                      <a:gd name="T15" fmla="*/ 48 h 309"/>
                      <a:gd name="T16" fmla="*/ 33 w 217"/>
                      <a:gd name="T17" fmla="*/ 119 h 309"/>
                      <a:gd name="T18" fmla="*/ 21 w 217"/>
                      <a:gd name="T19" fmla="*/ 117 h 309"/>
                      <a:gd name="T20" fmla="*/ 15 w 217"/>
                      <a:gd name="T21" fmla="*/ 126 h 309"/>
                      <a:gd name="T22" fmla="*/ 12 w 217"/>
                      <a:gd name="T23" fmla="*/ 136 h 309"/>
                      <a:gd name="T24" fmla="*/ 8 w 217"/>
                      <a:gd name="T25" fmla="*/ 149 h 309"/>
                      <a:gd name="T26" fmla="*/ 4 w 217"/>
                      <a:gd name="T27" fmla="*/ 157 h 309"/>
                      <a:gd name="T28" fmla="*/ 0 w 217"/>
                      <a:gd name="T29" fmla="*/ 165 h 309"/>
                      <a:gd name="T30" fmla="*/ 10 w 217"/>
                      <a:gd name="T31" fmla="*/ 165 h 309"/>
                      <a:gd name="T32" fmla="*/ 8 w 217"/>
                      <a:gd name="T33" fmla="*/ 176 h 309"/>
                      <a:gd name="T34" fmla="*/ 10 w 217"/>
                      <a:gd name="T35" fmla="*/ 180 h 309"/>
                      <a:gd name="T36" fmla="*/ 12 w 217"/>
                      <a:gd name="T37" fmla="*/ 190 h 309"/>
                      <a:gd name="T38" fmla="*/ 19 w 217"/>
                      <a:gd name="T39" fmla="*/ 203 h 309"/>
                      <a:gd name="T40" fmla="*/ 19 w 217"/>
                      <a:gd name="T41" fmla="*/ 215 h 309"/>
                      <a:gd name="T42" fmla="*/ 25 w 217"/>
                      <a:gd name="T43" fmla="*/ 220 h 309"/>
                      <a:gd name="T44" fmla="*/ 25 w 217"/>
                      <a:gd name="T45" fmla="*/ 232 h 309"/>
                      <a:gd name="T46" fmla="*/ 35 w 217"/>
                      <a:gd name="T47" fmla="*/ 241 h 309"/>
                      <a:gd name="T48" fmla="*/ 44 w 217"/>
                      <a:gd name="T49" fmla="*/ 247 h 309"/>
                      <a:gd name="T50" fmla="*/ 52 w 217"/>
                      <a:gd name="T51" fmla="*/ 251 h 309"/>
                      <a:gd name="T52" fmla="*/ 63 w 217"/>
                      <a:gd name="T53" fmla="*/ 261 h 309"/>
                      <a:gd name="T54" fmla="*/ 67 w 217"/>
                      <a:gd name="T55" fmla="*/ 274 h 309"/>
                      <a:gd name="T56" fmla="*/ 75 w 217"/>
                      <a:gd name="T57" fmla="*/ 286 h 309"/>
                      <a:gd name="T58" fmla="*/ 81 w 217"/>
                      <a:gd name="T59" fmla="*/ 293 h 309"/>
                      <a:gd name="T60" fmla="*/ 90 w 217"/>
                      <a:gd name="T61" fmla="*/ 291 h 309"/>
                      <a:gd name="T62" fmla="*/ 96 w 217"/>
                      <a:gd name="T63" fmla="*/ 289 h 309"/>
                      <a:gd name="T64" fmla="*/ 102 w 217"/>
                      <a:gd name="T65" fmla="*/ 291 h 309"/>
                      <a:gd name="T66" fmla="*/ 109 w 217"/>
                      <a:gd name="T67" fmla="*/ 303 h 309"/>
                      <a:gd name="T68" fmla="*/ 119 w 217"/>
                      <a:gd name="T69" fmla="*/ 305 h 309"/>
                      <a:gd name="T70" fmla="*/ 134 w 217"/>
                      <a:gd name="T71" fmla="*/ 303 h 309"/>
                      <a:gd name="T72" fmla="*/ 146 w 217"/>
                      <a:gd name="T73" fmla="*/ 301 h 309"/>
                      <a:gd name="T74" fmla="*/ 159 w 217"/>
                      <a:gd name="T75" fmla="*/ 299 h 309"/>
                      <a:gd name="T76" fmla="*/ 167 w 217"/>
                      <a:gd name="T77" fmla="*/ 295 h 309"/>
                      <a:gd name="T78" fmla="*/ 180 w 217"/>
                      <a:gd name="T79" fmla="*/ 297 h 309"/>
                      <a:gd name="T80" fmla="*/ 175 w 217"/>
                      <a:gd name="T81" fmla="*/ 289 h 309"/>
                      <a:gd name="T82" fmla="*/ 167 w 217"/>
                      <a:gd name="T83" fmla="*/ 284 h 309"/>
                      <a:gd name="T84" fmla="*/ 161 w 217"/>
                      <a:gd name="T85" fmla="*/ 266 h 309"/>
                      <a:gd name="T86" fmla="*/ 152 w 217"/>
                      <a:gd name="T87" fmla="*/ 257 h 309"/>
                      <a:gd name="T88" fmla="*/ 140 w 217"/>
                      <a:gd name="T89" fmla="*/ 253 h 309"/>
                      <a:gd name="T90" fmla="*/ 140 w 217"/>
                      <a:gd name="T91" fmla="*/ 243 h 309"/>
                      <a:gd name="T92" fmla="*/ 148 w 217"/>
                      <a:gd name="T93" fmla="*/ 241 h 309"/>
                      <a:gd name="T94" fmla="*/ 152 w 217"/>
                      <a:gd name="T95" fmla="*/ 232 h 309"/>
                      <a:gd name="T96" fmla="*/ 154 w 217"/>
                      <a:gd name="T97" fmla="*/ 213 h 309"/>
                      <a:gd name="T98" fmla="*/ 157 w 217"/>
                      <a:gd name="T99" fmla="*/ 195 h 309"/>
                      <a:gd name="T100" fmla="*/ 167 w 217"/>
                      <a:gd name="T101" fmla="*/ 190 h 309"/>
                      <a:gd name="T102" fmla="*/ 173 w 217"/>
                      <a:gd name="T103" fmla="*/ 180 h 309"/>
                      <a:gd name="T104" fmla="*/ 179 w 217"/>
                      <a:gd name="T105" fmla="*/ 161 h 309"/>
                      <a:gd name="T106" fmla="*/ 190 w 217"/>
                      <a:gd name="T107" fmla="*/ 146 h 309"/>
                      <a:gd name="T108" fmla="*/ 188 w 217"/>
                      <a:gd name="T109" fmla="*/ 128 h 309"/>
                      <a:gd name="T110" fmla="*/ 194 w 217"/>
                      <a:gd name="T111" fmla="*/ 111 h 309"/>
                      <a:gd name="T112" fmla="*/ 194 w 217"/>
                      <a:gd name="T113" fmla="*/ 96 h 309"/>
                      <a:gd name="T114" fmla="*/ 198 w 217"/>
                      <a:gd name="T115" fmla="*/ 88 h 309"/>
                      <a:gd name="T116" fmla="*/ 213 w 217"/>
                      <a:gd name="T117" fmla="*/ 84 h 3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7"/>
                      <a:gd name="T178" fmla="*/ 0 h 309"/>
                      <a:gd name="T179" fmla="*/ 217 w 217"/>
                      <a:gd name="T180" fmla="*/ 309 h 3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7" h="309">
                        <a:moveTo>
                          <a:pt x="217" y="76"/>
                        </a:moveTo>
                        <a:lnTo>
                          <a:pt x="213" y="76"/>
                        </a:lnTo>
                        <a:lnTo>
                          <a:pt x="203" y="67"/>
                        </a:lnTo>
                        <a:lnTo>
                          <a:pt x="196" y="57"/>
                        </a:lnTo>
                        <a:lnTo>
                          <a:pt x="196" y="40"/>
                        </a:lnTo>
                        <a:lnTo>
                          <a:pt x="196" y="23"/>
                        </a:lnTo>
                        <a:lnTo>
                          <a:pt x="192" y="21"/>
                        </a:lnTo>
                        <a:lnTo>
                          <a:pt x="192" y="17"/>
                        </a:lnTo>
                        <a:lnTo>
                          <a:pt x="192" y="11"/>
                        </a:lnTo>
                        <a:lnTo>
                          <a:pt x="186" y="7"/>
                        </a:lnTo>
                        <a:lnTo>
                          <a:pt x="179" y="2"/>
                        </a:lnTo>
                        <a:lnTo>
                          <a:pt x="177" y="0"/>
                        </a:lnTo>
                        <a:lnTo>
                          <a:pt x="171" y="4"/>
                        </a:lnTo>
                        <a:lnTo>
                          <a:pt x="165" y="4"/>
                        </a:lnTo>
                        <a:lnTo>
                          <a:pt x="163" y="11"/>
                        </a:lnTo>
                        <a:lnTo>
                          <a:pt x="157" y="13"/>
                        </a:lnTo>
                        <a:lnTo>
                          <a:pt x="157" y="21"/>
                        </a:lnTo>
                        <a:lnTo>
                          <a:pt x="152" y="23"/>
                        </a:lnTo>
                        <a:lnTo>
                          <a:pt x="150" y="19"/>
                        </a:lnTo>
                        <a:lnTo>
                          <a:pt x="138" y="19"/>
                        </a:lnTo>
                        <a:lnTo>
                          <a:pt x="138" y="17"/>
                        </a:lnTo>
                        <a:lnTo>
                          <a:pt x="134" y="19"/>
                        </a:lnTo>
                        <a:lnTo>
                          <a:pt x="46" y="19"/>
                        </a:lnTo>
                        <a:lnTo>
                          <a:pt x="46" y="48"/>
                        </a:lnTo>
                        <a:lnTo>
                          <a:pt x="33" y="48"/>
                        </a:lnTo>
                        <a:lnTo>
                          <a:pt x="33" y="59"/>
                        </a:lnTo>
                        <a:lnTo>
                          <a:pt x="33" y="119"/>
                        </a:lnTo>
                        <a:lnTo>
                          <a:pt x="31" y="119"/>
                        </a:lnTo>
                        <a:lnTo>
                          <a:pt x="25" y="119"/>
                        </a:lnTo>
                        <a:lnTo>
                          <a:pt x="21" y="117"/>
                        </a:lnTo>
                        <a:lnTo>
                          <a:pt x="19" y="119"/>
                        </a:lnTo>
                        <a:lnTo>
                          <a:pt x="15" y="123"/>
                        </a:lnTo>
                        <a:lnTo>
                          <a:pt x="15" y="126"/>
                        </a:lnTo>
                        <a:lnTo>
                          <a:pt x="15" y="130"/>
                        </a:lnTo>
                        <a:lnTo>
                          <a:pt x="13" y="134"/>
                        </a:lnTo>
                        <a:lnTo>
                          <a:pt x="12" y="136"/>
                        </a:lnTo>
                        <a:lnTo>
                          <a:pt x="12" y="140"/>
                        </a:lnTo>
                        <a:lnTo>
                          <a:pt x="12" y="144"/>
                        </a:lnTo>
                        <a:lnTo>
                          <a:pt x="8" y="149"/>
                        </a:lnTo>
                        <a:lnTo>
                          <a:pt x="6" y="151"/>
                        </a:lnTo>
                        <a:lnTo>
                          <a:pt x="6" y="153"/>
                        </a:lnTo>
                        <a:lnTo>
                          <a:pt x="4" y="157"/>
                        </a:lnTo>
                        <a:lnTo>
                          <a:pt x="2" y="159"/>
                        </a:lnTo>
                        <a:lnTo>
                          <a:pt x="0" y="161"/>
                        </a:lnTo>
                        <a:lnTo>
                          <a:pt x="0" y="165"/>
                        </a:lnTo>
                        <a:lnTo>
                          <a:pt x="2" y="165"/>
                        </a:lnTo>
                        <a:lnTo>
                          <a:pt x="6" y="165"/>
                        </a:lnTo>
                        <a:lnTo>
                          <a:pt x="10" y="165"/>
                        </a:lnTo>
                        <a:lnTo>
                          <a:pt x="12" y="169"/>
                        </a:lnTo>
                        <a:lnTo>
                          <a:pt x="10" y="172"/>
                        </a:lnTo>
                        <a:lnTo>
                          <a:pt x="8" y="176"/>
                        </a:lnTo>
                        <a:lnTo>
                          <a:pt x="10" y="178"/>
                        </a:lnTo>
                        <a:lnTo>
                          <a:pt x="10" y="180"/>
                        </a:lnTo>
                        <a:lnTo>
                          <a:pt x="10" y="184"/>
                        </a:lnTo>
                        <a:lnTo>
                          <a:pt x="8" y="188"/>
                        </a:lnTo>
                        <a:lnTo>
                          <a:pt x="12" y="190"/>
                        </a:lnTo>
                        <a:lnTo>
                          <a:pt x="13" y="194"/>
                        </a:lnTo>
                        <a:lnTo>
                          <a:pt x="12" y="195"/>
                        </a:lnTo>
                        <a:lnTo>
                          <a:pt x="19" y="203"/>
                        </a:lnTo>
                        <a:lnTo>
                          <a:pt x="21" y="205"/>
                        </a:lnTo>
                        <a:lnTo>
                          <a:pt x="19" y="211"/>
                        </a:lnTo>
                        <a:lnTo>
                          <a:pt x="19" y="215"/>
                        </a:lnTo>
                        <a:lnTo>
                          <a:pt x="21" y="217"/>
                        </a:lnTo>
                        <a:lnTo>
                          <a:pt x="23" y="218"/>
                        </a:lnTo>
                        <a:lnTo>
                          <a:pt x="25" y="220"/>
                        </a:lnTo>
                        <a:lnTo>
                          <a:pt x="25" y="222"/>
                        </a:lnTo>
                        <a:lnTo>
                          <a:pt x="25" y="224"/>
                        </a:lnTo>
                        <a:lnTo>
                          <a:pt x="25" y="232"/>
                        </a:lnTo>
                        <a:lnTo>
                          <a:pt x="31" y="236"/>
                        </a:lnTo>
                        <a:lnTo>
                          <a:pt x="33" y="240"/>
                        </a:lnTo>
                        <a:lnTo>
                          <a:pt x="35" y="241"/>
                        </a:lnTo>
                        <a:lnTo>
                          <a:pt x="38" y="241"/>
                        </a:lnTo>
                        <a:lnTo>
                          <a:pt x="40" y="243"/>
                        </a:lnTo>
                        <a:lnTo>
                          <a:pt x="44" y="247"/>
                        </a:lnTo>
                        <a:lnTo>
                          <a:pt x="48" y="249"/>
                        </a:lnTo>
                        <a:lnTo>
                          <a:pt x="50" y="249"/>
                        </a:lnTo>
                        <a:lnTo>
                          <a:pt x="52" y="251"/>
                        </a:lnTo>
                        <a:lnTo>
                          <a:pt x="54" y="255"/>
                        </a:lnTo>
                        <a:lnTo>
                          <a:pt x="58" y="259"/>
                        </a:lnTo>
                        <a:lnTo>
                          <a:pt x="63" y="261"/>
                        </a:lnTo>
                        <a:lnTo>
                          <a:pt x="65" y="266"/>
                        </a:lnTo>
                        <a:lnTo>
                          <a:pt x="67" y="272"/>
                        </a:lnTo>
                        <a:lnTo>
                          <a:pt x="67" y="274"/>
                        </a:lnTo>
                        <a:lnTo>
                          <a:pt x="69" y="278"/>
                        </a:lnTo>
                        <a:lnTo>
                          <a:pt x="71" y="280"/>
                        </a:lnTo>
                        <a:lnTo>
                          <a:pt x="75" y="286"/>
                        </a:lnTo>
                        <a:lnTo>
                          <a:pt x="75" y="289"/>
                        </a:lnTo>
                        <a:lnTo>
                          <a:pt x="77" y="291"/>
                        </a:lnTo>
                        <a:lnTo>
                          <a:pt x="81" y="293"/>
                        </a:lnTo>
                        <a:lnTo>
                          <a:pt x="83" y="289"/>
                        </a:lnTo>
                        <a:lnTo>
                          <a:pt x="84" y="289"/>
                        </a:lnTo>
                        <a:lnTo>
                          <a:pt x="90" y="291"/>
                        </a:lnTo>
                        <a:lnTo>
                          <a:pt x="92" y="293"/>
                        </a:lnTo>
                        <a:lnTo>
                          <a:pt x="94" y="289"/>
                        </a:lnTo>
                        <a:lnTo>
                          <a:pt x="96" y="289"/>
                        </a:lnTo>
                        <a:lnTo>
                          <a:pt x="98" y="289"/>
                        </a:lnTo>
                        <a:lnTo>
                          <a:pt x="100" y="289"/>
                        </a:lnTo>
                        <a:lnTo>
                          <a:pt x="102" y="291"/>
                        </a:lnTo>
                        <a:lnTo>
                          <a:pt x="104" y="297"/>
                        </a:lnTo>
                        <a:lnTo>
                          <a:pt x="106" y="301"/>
                        </a:lnTo>
                        <a:lnTo>
                          <a:pt x="109" y="303"/>
                        </a:lnTo>
                        <a:lnTo>
                          <a:pt x="113" y="305"/>
                        </a:lnTo>
                        <a:lnTo>
                          <a:pt x="117" y="305"/>
                        </a:lnTo>
                        <a:lnTo>
                          <a:pt x="119" y="305"/>
                        </a:lnTo>
                        <a:lnTo>
                          <a:pt x="125" y="309"/>
                        </a:lnTo>
                        <a:lnTo>
                          <a:pt x="129" y="305"/>
                        </a:lnTo>
                        <a:lnTo>
                          <a:pt x="134" y="303"/>
                        </a:lnTo>
                        <a:lnTo>
                          <a:pt x="136" y="303"/>
                        </a:lnTo>
                        <a:lnTo>
                          <a:pt x="140" y="301"/>
                        </a:lnTo>
                        <a:lnTo>
                          <a:pt x="146" y="301"/>
                        </a:lnTo>
                        <a:lnTo>
                          <a:pt x="148" y="305"/>
                        </a:lnTo>
                        <a:lnTo>
                          <a:pt x="154" y="301"/>
                        </a:lnTo>
                        <a:lnTo>
                          <a:pt x="159" y="299"/>
                        </a:lnTo>
                        <a:lnTo>
                          <a:pt x="163" y="295"/>
                        </a:lnTo>
                        <a:lnTo>
                          <a:pt x="167" y="295"/>
                        </a:lnTo>
                        <a:lnTo>
                          <a:pt x="173" y="295"/>
                        </a:lnTo>
                        <a:lnTo>
                          <a:pt x="180" y="301"/>
                        </a:lnTo>
                        <a:lnTo>
                          <a:pt x="180" y="297"/>
                        </a:lnTo>
                        <a:lnTo>
                          <a:pt x="180" y="293"/>
                        </a:lnTo>
                        <a:lnTo>
                          <a:pt x="177" y="289"/>
                        </a:lnTo>
                        <a:lnTo>
                          <a:pt x="175" y="289"/>
                        </a:lnTo>
                        <a:lnTo>
                          <a:pt x="169" y="288"/>
                        </a:lnTo>
                        <a:lnTo>
                          <a:pt x="167" y="284"/>
                        </a:lnTo>
                        <a:lnTo>
                          <a:pt x="163" y="278"/>
                        </a:lnTo>
                        <a:lnTo>
                          <a:pt x="161" y="270"/>
                        </a:lnTo>
                        <a:lnTo>
                          <a:pt x="161" y="266"/>
                        </a:lnTo>
                        <a:lnTo>
                          <a:pt x="157" y="265"/>
                        </a:lnTo>
                        <a:lnTo>
                          <a:pt x="155" y="261"/>
                        </a:lnTo>
                        <a:lnTo>
                          <a:pt x="152" y="257"/>
                        </a:lnTo>
                        <a:lnTo>
                          <a:pt x="150" y="255"/>
                        </a:lnTo>
                        <a:lnTo>
                          <a:pt x="146" y="253"/>
                        </a:lnTo>
                        <a:lnTo>
                          <a:pt x="140" y="253"/>
                        </a:lnTo>
                        <a:lnTo>
                          <a:pt x="138" y="251"/>
                        </a:lnTo>
                        <a:lnTo>
                          <a:pt x="138" y="245"/>
                        </a:lnTo>
                        <a:lnTo>
                          <a:pt x="140" y="243"/>
                        </a:lnTo>
                        <a:lnTo>
                          <a:pt x="144" y="241"/>
                        </a:lnTo>
                        <a:lnTo>
                          <a:pt x="148" y="241"/>
                        </a:lnTo>
                        <a:lnTo>
                          <a:pt x="150" y="240"/>
                        </a:lnTo>
                        <a:lnTo>
                          <a:pt x="150" y="238"/>
                        </a:lnTo>
                        <a:lnTo>
                          <a:pt x="152" y="232"/>
                        </a:lnTo>
                        <a:lnTo>
                          <a:pt x="152" y="226"/>
                        </a:lnTo>
                        <a:lnTo>
                          <a:pt x="152" y="218"/>
                        </a:lnTo>
                        <a:lnTo>
                          <a:pt x="154" y="213"/>
                        </a:lnTo>
                        <a:lnTo>
                          <a:pt x="157" y="203"/>
                        </a:lnTo>
                        <a:lnTo>
                          <a:pt x="157" y="197"/>
                        </a:lnTo>
                        <a:lnTo>
                          <a:pt x="157" y="195"/>
                        </a:lnTo>
                        <a:lnTo>
                          <a:pt x="159" y="194"/>
                        </a:lnTo>
                        <a:lnTo>
                          <a:pt x="163" y="192"/>
                        </a:lnTo>
                        <a:lnTo>
                          <a:pt x="167" y="190"/>
                        </a:lnTo>
                        <a:lnTo>
                          <a:pt x="169" y="188"/>
                        </a:lnTo>
                        <a:lnTo>
                          <a:pt x="171" y="184"/>
                        </a:lnTo>
                        <a:lnTo>
                          <a:pt x="173" y="180"/>
                        </a:lnTo>
                        <a:lnTo>
                          <a:pt x="175" y="174"/>
                        </a:lnTo>
                        <a:lnTo>
                          <a:pt x="177" y="169"/>
                        </a:lnTo>
                        <a:lnTo>
                          <a:pt x="179" y="161"/>
                        </a:lnTo>
                        <a:lnTo>
                          <a:pt x="182" y="157"/>
                        </a:lnTo>
                        <a:lnTo>
                          <a:pt x="186" y="149"/>
                        </a:lnTo>
                        <a:lnTo>
                          <a:pt x="190" y="146"/>
                        </a:lnTo>
                        <a:lnTo>
                          <a:pt x="190" y="140"/>
                        </a:lnTo>
                        <a:lnTo>
                          <a:pt x="188" y="132"/>
                        </a:lnTo>
                        <a:lnTo>
                          <a:pt x="188" y="128"/>
                        </a:lnTo>
                        <a:lnTo>
                          <a:pt x="190" y="121"/>
                        </a:lnTo>
                        <a:lnTo>
                          <a:pt x="192" y="117"/>
                        </a:lnTo>
                        <a:lnTo>
                          <a:pt x="194" y="111"/>
                        </a:lnTo>
                        <a:lnTo>
                          <a:pt x="194" y="105"/>
                        </a:lnTo>
                        <a:lnTo>
                          <a:pt x="194" y="99"/>
                        </a:lnTo>
                        <a:lnTo>
                          <a:pt x="194" y="96"/>
                        </a:lnTo>
                        <a:lnTo>
                          <a:pt x="196" y="94"/>
                        </a:lnTo>
                        <a:lnTo>
                          <a:pt x="198" y="92"/>
                        </a:lnTo>
                        <a:lnTo>
                          <a:pt x="198" y="88"/>
                        </a:lnTo>
                        <a:lnTo>
                          <a:pt x="202" y="84"/>
                        </a:lnTo>
                        <a:lnTo>
                          <a:pt x="205" y="84"/>
                        </a:lnTo>
                        <a:lnTo>
                          <a:pt x="213" y="84"/>
                        </a:lnTo>
                        <a:lnTo>
                          <a:pt x="217" y="78"/>
                        </a:lnTo>
                        <a:lnTo>
                          <a:pt x="217" y="76"/>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16" name="Freeform 137">
                    <a:extLst>
                      <a:ext uri="{FF2B5EF4-FFF2-40B4-BE49-F238E27FC236}">
                        <a16:creationId xmlns:a16="http://schemas.microsoft.com/office/drawing/2014/main" id="{1E4C33F4-D7A7-4DEE-A8DE-32782C1F1453}"/>
                      </a:ext>
                    </a:extLst>
                  </p:cNvPr>
                  <p:cNvSpPr>
                    <a:spLocks/>
                  </p:cNvSpPr>
                  <p:nvPr/>
                </p:nvSpPr>
                <p:spPr bwMode="gray">
                  <a:xfrm>
                    <a:off x="246281" y="1450"/>
                    <a:ext cx="29" cy="60"/>
                  </a:xfrm>
                  <a:custGeom>
                    <a:avLst/>
                    <a:gdLst>
                      <a:gd name="T0" fmla="*/ 6 w 29"/>
                      <a:gd name="T1" fmla="*/ 0 h 60"/>
                      <a:gd name="T2" fmla="*/ 6 w 29"/>
                      <a:gd name="T3" fmla="*/ 2 h 60"/>
                      <a:gd name="T4" fmla="*/ 4 w 29"/>
                      <a:gd name="T5" fmla="*/ 4 h 60"/>
                      <a:gd name="T6" fmla="*/ 4 w 29"/>
                      <a:gd name="T7" fmla="*/ 4 h 60"/>
                      <a:gd name="T8" fmla="*/ 4 w 29"/>
                      <a:gd name="T9" fmla="*/ 8 h 60"/>
                      <a:gd name="T10" fmla="*/ 6 w 29"/>
                      <a:gd name="T11" fmla="*/ 8 h 60"/>
                      <a:gd name="T12" fmla="*/ 6 w 29"/>
                      <a:gd name="T13" fmla="*/ 12 h 60"/>
                      <a:gd name="T14" fmla="*/ 2 w 29"/>
                      <a:gd name="T15" fmla="*/ 20 h 60"/>
                      <a:gd name="T16" fmla="*/ 0 w 29"/>
                      <a:gd name="T17" fmla="*/ 27 h 60"/>
                      <a:gd name="T18" fmla="*/ 2 w 29"/>
                      <a:gd name="T19" fmla="*/ 35 h 60"/>
                      <a:gd name="T20" fmla="*/ 4 w 29"/>
                      <a:gd name="T21" fmla="*/ 43 h 60"/>
                      <a:gd name="T22" fmla="*/ 6 w 29"/>
                      <a:gd name="T23" fmla="*/ 52 h 60"/>
                      <a:gd name="T24" fmla="*/ 7 w 29"/>
                      <a:gd name="T25" fmla="*/ 58 h 60"/>
                      <a:gd name="T26" fmla="*/ 9 w 29"/>
                      <a:gd name="T27" fmla="*/ 60 h 60"/>
                      <a:gd name="T28" fmla="*/ 11 w 29"/>
                      <a:gd name="T29" fmla="*/ 60 h 60"/>
                      <a:gd name="T30" fmla="*/ 15 w 29"/>
                      <a:gd name="T31" fmla="*/ 58 h 60"/>
                      <a:gd name="T32" fmla="*/ 19 w 29"/>
                      <a:gd name="T33" fmla="*/ 56 h 60"/>
                      <a:gd name="T34" fmla="*/ 23 w 29"/>
                      <a:gd name="T35" fmla="*/ 54 h 60"/>
                      <a:gd name="T36" fmla="*/ 27 w 29"/>
                      <a:gd name="T37" fmla="*/ 52 h 60"/>
                      <a:gd name="T38" fmla="*/ 29 w 29"/>
                      <a:gd name="T39" fmla="*/ 46 h 60"/>
                      <a:gd name="T40" fmla="*/ 29 w 29"/>
                      <a:gd name="T41" fmla="*/ 43 h 60"/>
                      <a:gd name="T42" fmla="*/ 29 w 29"/>
                      <a:gd name="T43" fmla="*/ 37 h 60"/>
                      <a:gd name="T44" fmla="*/ 27 w 29"/>
                      <a:gd name="T45" fmla="*/ 31 h 60"/>
                      <a:gd name="T46" fmla="*/ 13 w 29"/>
                      <a:gd name="T47" fmla="*/ 12 h 60"/>
                      <a:gd name="T48" fmla="*/ 6 w 29"/>
                      <a:gd name="T49" fmla="*/ 0 h 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
                      <a:gd name="T76" fmla="*/ 0 h 60"/>
                      <a:gd name="T77" fmla="*/ 29 w 29"/>
                      <a:gd name="T78" fmla="*/ 60 h 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 h="60">
                        <a:moveTo>
                          <a:pt x="6" y="0"/>
                        </a:moveTo>
                        <a:lnTo>
                          <a:pt x="6" y="2"/>
                        </a:lnTo>
                        <a:lnTo>
                          <a:pt x="4" y="4"/>
                        </a:lnTo>
                        <a:lnTo>
                          <a:pt x="4" y="8"/>
                        </a:lnTo>
                        <a:lnTo>
                          <a:pt x="6" y="8"/>
                        </a:lnTo>
                        <a:lnTo>
                          <a:pt x="6" y="12"/>
                        </a:lnTo>
                        <a:lnTo>
                          <a:pt x="2" y="20"/>
                        </a:lnTo>
                        <a:lnTo>
                          <a:pt x="0" y="27"/>
                        </a:lnTo>
                        <a:lnTo>
                          <a:pt x="2" y="35"/>
                        </a:lnTo>
                        <a:lnTo>
                          <a:pt x="4" y="43"/>
                        </a:lnTo>
                        <a:lnTo>
                          <a:pt x="6" y="52"/>
                        </a:lnTo>
                        <a:lnTo>
                          <a:pt x="7" y="58"/>
                        </a:lnTo>
                        <a:lnTo>
                          <a:pt x="9" y="60"/>
                        </a:lnTo>
                        <a:lnTo>
                          <a:pt x="11" y="60"/>
                        </a:lnTo>
                        <a:lnTo>
                          <a:pt x="15" y="58"/>
                        </a:lnTo>
                        <a:lnTo>
                          <a:pt x="19" y="56"/>
                        </a:lnTo>
                        <a:lnTo>
                          <a:pt x="23" y="54"/>
                        </a:lnTo>
                        <a:lnTo>
                          <a:pt x="27" y="52"/>
                        </a:lnTo>
                        <a:lnTo>
                          <a:pt x="29" y="46"/>
                        </a:lnTo>
                        <a:lnTo>
                          <a:pt x="29" y="43"/>
                        </a:lnTo>
                        <a:lnTo>
                          <a:pt x="29" y="37"/>
                        </a:lnTo>
                        <a:lnTo>
                          <a:pt x="27" y="31"/>
                        </a:lnTo>
                        <a:lnTo>
                          <a:pt x="13" y="12"/>
                        </a:lnTo>
                        <a:lnTo>
                          <a:pt x="6"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17" name="Freeform 138">
                    <a:extLst>
                      <a:ext uri="{FF2B5EF4-FFF2-40B4-BE49-F238E27FC236}">
                        <a16:creationId xmlns:a16="http://schemas.microsoft.com/office/drawing/2014/main" id="{DE6A8D81-ED61-4F61-90FD-6B1F1C16799D}"/>
                      </a:ext>
                    </a:extLst>
                  </p:cNvPr>
                  <p:cNvSpPr>
                    <a:spLocks noEditPoints="1"/>
                  </p:cNvSpPr>
                  <p:nvPr/>
                </p:nvSpPr>
                <p:spPr bwMode="gray">
                  <a:xfrm>
                    <a:off x="245085" y="888"/>
                    <a:ext cx="275" cy="276"/>
                  </a:xfrm>
                  <a:custGeom>
                    <a:avLst/>
                    <a:gdLst>
                      <a:gd name="T0" fmla="*/ 250 w 275"/>
                      <a:gd name="T1" fmla="*/ 75 h 276"/>
                      <a:gd name="T2" fmla="*/ 250 w 275"/>
                      <a:gd name="T3" fmla="*/ 77 h 276"/>
                      <a:gd name="T4" fmla="*/ 255 w 275"/>
                      <a:gd name="T5" fmla="*/ 71 h 276"/>
                      <a:gd name="T6" fmla="*/ 267 w 275"/>
                      <a:gd name="T7" fmla="*/ 67 h 276"/>
                      <a:gd name="T8" fmla="*/ 273 w 275"/>
                      <a:gd name="T9" fmla="*/ 69 h 276"/>
                      <a:gd name="T10" fmla="*/ 225 w 275"/>
                      <a:gd name="T11" fmla="*/ 79 h 276"/>
                      <a:gd name="T12" fmla="*/ 227 w 275"/>
                      <a:gd name="T13" fmla="*/ 81 h 276"/>
                      <a:gd name="T14" fmla="*/ 225 w 275"/>
                      <a:gd name="T15" fmla="*/ 79 h 276"/>
                      <a:gd name="T16" fmla="*/ 33 w 275"/>
                      <a:gd name="T17" fmla="*/ 271 h 276"/>
                      <a:gd name="T18" fmla="*/ 39 w 275"/>
                      <a:gd name="T19" fmla="*/ 263 h 276"/>
                      <a:gd name="T20" fmla="*/ 2 w 275"/>
                      <a:gd name="T21" fmla="*/ 267 h 276"/>
                      <a:gd name="T22" fmla="*/ 4 w 275"/>
                      <a:gd name="T23" fmla="*/ 271 h 276"/>
                      <a:gd name="T24" fmla="*/ 8 w 275"/>
                      <a:gd name="T25" fmla="*/ 265 h 276"/>
                      <a:gd name="T26" fmla="*/ 16 w 275"/>
                      <a:gd name="T27" fmla="*/ 271 h 276"/>
                      <a:gd name="T28" fmla="*/ 16 w 275"/>
                      <a:gd name="T29" fmla="*/ 275 h 276"/>
                      <a:gd name="T30" fmla="*/ 19 w 275"/>
                      <a:gd name="T31" fmla="*/ 273 h 276"/>
                      <a:gd name="T32" fmla="*/ 192 w 275"/>
                      <a:gd name="T33" fmla="*/ 8 h 276"/>
                      <a:gd name="T34" fmla="*/ 136 w 275"/>
                      <a:gd name="T35" fmla="*/ 4 h 276"/>
                      <a:gd name="T36" fmla="*/ 117 w 275"/>
                      <a:gd name="T37" fmla="*/ 0 h 276"/>
                      <a:gd name="T38" fmla="*/ 102 w 275"/>
                      <a:gd name="T39" fmla="*/ 8 h 276"/>
                      <a:gd name="T40" fmla="*/ 92 w 275"/>
                      <a:gd name="T41" fmla="*/ 14 h 276"/>
                      <a:gd name="T42" fmla="*/ 98 w 275"/>
                      <a:gd name="T43" fmla="*/ 27 h 276"/>
                      <a:gd name="T44" fmla="*/ 108 w 275"/>
                      <a:gd name="T45" fmla="*/ 31 h 276"/>
                      <a:gd name="T46" fmla="*/ 108 w 275"/>
                      <a:gd name="T47" fmla="*/ 33 h 276"/>
                      <a:gd name="T48" fmla="*/ 119 w 275"/>
                      <a:gd name="T49" fmla="*/ 33 h 276"/>
                      <a:gd name="T50" fmla="*/ 125 w 275"/>
                      <a:gd name="T51" fmla="*/ 35 h 276"/>
                      <a:gd name="T52" fmla="*/ 125 w 275"/>
                      <a:gd name="T53" fmla="*/ 40 h 276"/>
                      <a:gd name="T54" fmla="*/ 123 w 275"/>
                      <a:gd name="T55" fmla="*/ 52 h 276"/>
                      <a:gd name="T56" fmla="*/ 123 w 275"/>
                      <a:gd name="T57" fmla="*/ 62 h 276"/>
                      <a:gd name="T58" fmla="*/ 121 w 275"/>
                      <a:gd name="T59" fmla="*/ 73 h 276"/>
                      <a:gd name="T60" fmla="*/ 117 w 275"/>
                      <a:gd name="T61" fmla="*/ 81 h 276"/>
                      <a:gd name="T62" fmla="*/ 121 w 275"/>
                      <a:gd name="T63" fmla="*/ 90 h 276"/>
                      <a:gd name="T64" fmla="*/ 117 w 275"/>
                      <a:gd name="T65" fmla="*/ 102 h 276"/>
                      <a:gd name="T66" fmla="*/ 121 w 275"/>
                      <a:gd name="T67" fmla="*/ 111 h 276"/>
                      <a:gd name="T68" fmla="*/ 135 w 275"/>
                      <a:gd name="T69" fmla="*/ 131 h 276"/>
                      <a:gd name="T70" fmla="*/ 154 w 275"/>
                      <a:gd name="T71" fmla="*/ 123 h 276"/>
                      <a:gd name="T72" fmla="*/ 179 w 275"/>
                      <a:gd name="T73" fmla="*/ 121 h 276"/>
                      <a:gd name="T74" fmla="*/ 192 w 275"/>
                      <a:gd name="T75" fmla="*/ 108 h 276"/>
                      <a:gd name="T76" fmla="*/ 200 w 275"/>
                      <a:gd name="T77" fmla="*/ 96 h 276"/>
                      <a:gd name="T78" fmla="*/ 211 w 275"/>
                      <a:gd name="T79" fmla="*/ 85 h 276"/>
                      <a:gd name="T80" fmla="*/ 209 w 275"/>
                      <a:gd name="T81" fmla="*/ 69 h 276"/>
                      <a:gd name="T82" fmla="*/ 230 w 275"/>
                      <a:gd name="T83" fmla="*/ 44 h 276"/>
                      <a:gd name="T84" fmla="*/ 250 w 275"/>
                      <a:gd name="T85" fmla="*/ 29 h 276"/>
                      <a:gd name="T86" fmla="*/ 242 w 275"/>
                      <a:gd name="T87" fmla="*/ 25 h 276"/>
                      <a:gd name="T88" fmla="*/ 230 w 275"/>
                      <a:gd name="T89" fmla="*/ 27 h 276"/>
                      <a:gd name="T90" fmla="*/ 221 w 275"/>
                      <a:gd name="T91" fmla="*/ 21 h 276"/>
                      <a:gd name="T92" fmla="*/ 209 w 275"/>
                      <a:gd name="T93" fmla="*/ 19 h 276"/>
                      <a:gd name="T94" fmla="*/ 200 w 275"/>
                      <a:gd name="T95" fmla="*/ 15 h 276"/>
                      <a:gd name="T96" fmla="*/ 194 w 275"/>
                      <a:gd name="T97" fmla="*/ 10 h 2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5"/>
                      <a:gd name="T148" fmla="*/ 0 h 276"/>
                      <a:gd name="T149" fmla="*/ 275 w 275"/>
                      <a:gd name="T150" fmla="*/ 276 h 2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5" h="276">
                        <a:moveTo>
                          <a:pt x="248" y="67"/>
                        </a:moveTo>
                        <a:lnTo>
                          <a:pt x="250" y="71"/>
                        </a:lnTo>
                        <a:lnTo>
                          <a:pt x="250" y="75"/>
                        </a:lnTo>
                        <a:lnTo>
                          <a:pt x="248" y="75"/>
                        </a:lnTo>
                        <a:lnTo>
                          <a:pt x="248" y="77"/>
                        </a:lnTo>
                        <a:lnTo>
                          <a:pt x="250" y="77"/>
                        </a:lnTo>
                        <a:lnTo>
                          <a:pt x="252" y="79"/>
                        </a:lnTo>
                        <a:lnTo>
                          <a:pt x="253" y="75"/>
                        </a:lnTo>
                        <a:lnTo>
                          <a:pt x="255" y="71"/>
                        </a:lnTo>
                        <a:lnTo>
                          <a:pt x="252" y="69"/>
                        </a:lnTo>
                        <a:lnTo>
                          <a:pt x="248" y="67"/>
                        </a:lnTo>
                        <a:close/>
                        <a:moveTo>
                          <a:pt x="267" y="67"/>
                        </a:moveTo>
                        <a:lnTo>
                          <a:pt x="271" y="71"/>
                        </a:lnTo>
                        <a:lnTo>
                          <a:pt x="275" y="71"/>
                        </a:lnTo>
                        <a:lnTo>
                          <a:pt x="273" y="69"/>
                        </a:lnTo>
                        <a:lnTo>
                          <a:pt x="271" y="69"/>
                        </a:lnTo>
                        <a:lnTo>
                          <a:pt x="267" y="67"/>
                        </a:lnTo>
                        <a:close/>
                        <a:moveTo>
                          <a:pt x="225" y="79"/>
                        </a:moveTo>
                        <a:lnTo>
                          <a:pt x="225" y="81"/>
                        </a:lnTo>
                        <a:lnTo>
                          <a:pt x="227" y="83"/>
                        </a:lnTo>
                        <a:lnTo>
                          <a:pt x="227" y="81"/>
                        </a:lnTo>
                        <a:lnTo>
                          <a:pt x="229" y="81"/>
                        </a:lnTo>
                        <a:lnTo>
                          <a:pt x="229" y="79"/>
                        </a:lnTo>
                        <a:lnTo>
                          <a:pt x="225" y="79"/>
                        </a:lnTo>
                        <a:close/>
                        <a:moveTo>
                          <a:pt x="37" y="263"/>
                        </a:moveTo>
                        <a:lnTo>
                          <a:pt x="35" y="269"/>
                        </a:lnTo>
                        <a:lnTo>
                          <a:pt x="33" y="271"/>
                        </a:lnTo>
                        <a:lnTo>
                          <a:pt x="35" y="269"/>
                        </a:lnTo>
                        <a:lnTo>
                          <a:pt x="39" y="267"/>
                        </a:lnTo>
                        <a:lnTo>
                          <a:pt x="39" y="263"/>
                        </a:lnTo>
                        <a:lnTo>
                          <a:pt x="37" y="263"/>
                        </a:lnTo>
                        <a:close/>
                        <a:moveTo>
                          <a:pt x="4" y="265"/>
                        </a:moveTo>
                        <a:lnTo>
                          <a:pt x="2" y="267"/>
                        </a:lnTo>
                        <a:lnTo>
                          <a:pt x="0" y="269"/>
                        </a:lnTo>
                        <a:lnTo>
                          <a:pt x="0" y="271"/>
                        </a:lnTo>
                        <a:lnTo>
                          <a:pt x="4" y="271"/>
                        </a:lnTo>
                        <a:lnTo>
                          <a:pt x="4" y="267"/>
                        </a:lnTo>
                        <a:lnTo>
                          <a:pt x="8" y="267"/>
                        </a:lnTo>
                        <a:lnTo>
                          <a:pt x="8" y="265"/>
                        </a:lnTo>
                        <a:lnTo>
                          <a:pt x="6" y="265"/>
                        </a:lnTo>
                        <a:lnTo>
                          <a:pt x="4" y="265"/>
                        </a:lnTo>
                        <a:close/>
                        <a:moveTo>
                          <a:pt x="16" y="271"/>
                        </a:moveTo>
                        <a:lnTo>
                          <a:pt x="14" y="273"/>
                        </a:lnTo>
                        <a:lnTo>
                          <a:pt x="16" y="275"/>
                        </a:lnTo>
                        <a:lnTo>
                          <a:pt x="17" y="276"/>
                        </a:lnTo>
                        <a:lnTo>
                          <a:pt x="17" y="275"/>
                        </a:lnTo>
                        <a:lnTo>
                          <a:pt x="19" y="273"/>
                        </a:lnTo>
                        <a:lnTo>
                          <a:pt x="19" y="271"/>
                        </a:lnTo>
                        <a:lnTo>
                          <a:pt x="16" y="271"/>
                        </a:lnTo>
                        <a:close/>
                        <a:moveTo>
                          <a:pt x="192" y="8"/>
                        </a:moveTo>
                        <a:lnTo>
                          <a:pt x="171" y="6"/>
                        </a:lnTo>
                        <a:lnTo>
                          <a:pt x="150" y="4"/>
                        </a:lnTo>
                        <a:lnTo>
                          <a:pt x="136" y="4"/>
                        </a:lnTo>
                        <a:lnTo>
                          <a:pt x="123" y="4"/>
                        </a:lnTo>
                        <a:lnTo>
                          <a:pt x="121" y="2"/>
                        </a:lnTo>
                        <a:lnTo>
                          <a:pt x="117" y="0"/>
                        </a:lnTo>
                        <a:lnTo>
                          <a:pt x="110" y="4"/>
                        </a:lnTo>
                        <a:lnTo>
                          <a:pt x="108" y="8"/>
                        </a:lnTo>
                        <a:lnTo>
                          <a:pt x="102" y="8"/>
                        </a:lnTo>
                        <a:lnTo>
                          <a:pt x="98" y="8"/>
                        </a:lnTo>
                        <a:lnTo>
                          <a:pt x="94" y="10"/>
                        </a:lnTo>
                        <a:lnTo>
                          <a:pt x="92" y="14"/>
                        </a:lnTo>
                        <a:lnTo>
                          <a:pt x="96" y="21"/>
                        </a:lnTo>
                        <a:lnTo>
                          <a:pt x="98" y="23"/>
                        </a:lnTo>
                        <a:lnTo>
                          <a:pt x="98" y="27"/>
                        </a:lnTo>
                        <a:lnTo>
                          <a:pt x="98" y="33"/>
                        </a:lnTo>
                        <a:lnTo>
                          <a:pt x="102" y="31"/>
                        </a:lnTo>
                        <a:lnTo>
                          <a:pt x="108" y="31"/>
                        </a:lnTo>
                        <a:lnTo>
                          <a:pt x="108" y="33"/>
                        </a:lnTo>
                        <a:lnTo>
                          <a:pt x="110" y="33"/>
                        </a:lnTo>
                        <a:lnTo>
                          <a:pt x="115" y="33"/>
                        </a:lnTo>
                        <a:lnTo>
                          <a:pt x="119" y="33"/>
                        </a:lnTo>
                        <a:lnTo>
                          <a:pt x="123" y="33"/>
                        </a:lnTo>
                        <a:lnTo>
                          <a:pt x="123" y="35"/>
                        </a:lnTo>
                        <a:lnTo>
                          <a:pt x="125" y="35"/>
                        </a:lnTo>
                        <a:lnTo>
                          <a:pt x="127" y="35"/>
                        </a:lnTo>
                        <a:lnTo>
                          <a:pt x="127" y="37"/>
                        </a:lnTo>
                        <a:lnTo>
                          <a:pt x="125" y="40"/>
                        </a:lnTo>
                        <a:lnTo>
                          <a:pt x="119" y="44"/>
                        </a:lnTo>
                        <a:lnTo>
                          <a:pt x="119" y="48"/>
                        </a:lnTo>
                        <a:lnTo>
                          <a:pt x="123" y="52"/>
                        </a:lnTo>
                        <a:lnTo>
                          <a:pt x="123" y="56"/>
                        </a:lnTo>
                        <a:lnTo>
                          <a:pt x="125" y="60"/>
                        </a:lnTo>
                        <a:lnTo>
                          <a:pt x="123" y="62"/>
                        </a:lnTo>
                        <a:lnTo>
                          <a:pt x="119" y="65"/>
                        </a:lnTo>
                        <a:lnTo>
                          <a:pt x="119" y="69"/>
                        </a:lnTo>
                        <a:lnTo>
                          <a:pt x="121" y="73"/>
                        </a:lnTo>
                        <a:lnTo>
                          <a:pt x="119" y="77"/>
                        </a:lnTo>
                        <a:lnTo>
                          <a:pt x="119" y="79"/>
                        </a:lnTo>
                        <a:lnTo>
                          <a:pt x="117" y="81"/>
                        </a:lnTo>
                        <a:lnTo>
                          <a:pt x="117" y="83"/>
                        </a:lnTo>
                        <a:lnTo>
                          <a:pt x="119" y="86"/>
                        </a:lnTo>
                        <a:lnTo>
                          <a:pt x="121" y="90"/>
                        </a:lnTo>
                        <a:lnTo>
                          <a:pt x="119" y="92"/>
                        </a:lnTo>
                        <a:lnTo>
                          <a:pt x="117" y="96"/>
                        </a:lnTo>
                        <a:lnTo>
                          <a:pt x="117" y="102"/>
                        </a:lnTo>
                        <a:lnTo>
                          <a:pt x="121" y="104"/>
                        </a:lnTo>
                        <a:lnTo>
                          <a:pt x="121" y="106"/>
                        </a:lnTo>
                        <a:lnTo>
                          <a:pt x="121" y="111"/>
                        </a:lnTo>
                        <a:lnTo>
                          <a:pt x="123" y="113"/>
                        </a:lnTo>
                        <a:lnTo>
                          <a:pt x="129" y="121"/>
                        </a:lnTo>
                        <a:lnTo>
                          <a:pt x="135" y="131"/>
                        </a:lnTo>
                        <a:lnTo>
                          <a:pt x="142" y="129"/>
                        </a:lnTo>
                        <a:lnTo>
                          <a:pt x="152" y="127"/>
                        </a:lnTo>
                        <a:lnTo>
                          <a:pt x="154" y="123"/>
                        </a:lnTo>
                        <a:lnTo>
                          <a:pt x="165" y="125"/>
                        </a:lnTo>
                        <a:lnTo>
                          <a:pt x="179" y="123"/>
                        </a:lnTo>
                        <a:lnTo>
                          <a:pt x="179" y="121"/>
                        </a:lnTo>
                        <a:lnTo>
                          <a:pt x="182" y="115"/>
                        </a:lnTo>
                        <a:lnTo>
                          <a:pt x="186" y="109"/>
                        </a:lnTo>
                        <a:lnTo>
                          <a:pt x="192" y="108"/>
                        </a:lnTo>
                        <a:lnTo>
                          <a:pt x="200" y="104"/>
                        </a:lnTo>
                        <a:lnTo>
                          <a:pt x="200" y="100"/>
                        </a:lnTo>
                        <a:lnTo>
                          <a:pt x="200" y="96"/>
                        </a:lnTo>
                        <a:lnTo>
                          <a:pt x="204" y="90"/>
                        </a:lnTo>
                        <a:lnTo>
                          <a:pt x="209" y="86"/>
                        </a:lnTo>
                        <a:lnTo>
                          <a:pt x="211" y="85"/>
                        </a:lnTo>
                        <a:lnTo>
                          <a:pt x="209" y="79"/>
                        </a:lnTo>
                        <a:lnTo>
                          <a:pt x="207" y="71"/>
                        </a:lnTo>
                        <a:lnTo>
                          <a:pt x="209" y="69"/>
                        </a:lnTo>
                        <a:lnTo>
                          <a:pt x="213" y="67"/>
                        </a:lnTo>
                        <a:lnTo>
                          <a:pt x="221" y="54"/>
                        </a:lnTo>
                        <a:lnTo>
                          <a:pt x="230" y="44"/>
                        </a:lnTo>
                        <a:lnTo>
                          <a:pt x="240" y="40"/>
                        </a:lnTo>
                        <a:lnTo>
                          <a:pt x="250" y="35"/>
                        </a:lnTo>
                        <a:lnTo>
                          <a:pt x="250" y="29"/>
                        </a:lnTo>
                        <a:lnTo>
                          <a:pt x="250" y="21"/>
                        </a:lnTo>
                        <a:lnTo>
                          <a:pt x="244" y="23"/>
                        </a:lnTo>
                        <a:lnTo>
                          <a:pt x="242" y="25"/>
                        </a:lnTo>
                        <a:lnTo>
                          <a:pt x="238" y="25"/>
                        </a:lnTo>
                        <a:lnTo>
                          <a:pt x="234" y="25"/>
                        </a:lnTo>
                        <a:lnTo>
                          <a:pt x="230" y="27"/>
                        </a:lnTo>
                        <a:lnTo>
                          <a:pt x="229" y="23"/>
                        </a:lnTo>
                        <a:lnTo>
                          <a:pt x="227" y="23"/>
                        </a:lnTo>
                        <a:lnTo>
                          <a:pt x="221" y="21"/>
                        </a:lnTo>
                        <a:lnTo>
                          <a:pt x="215" y="21"/>
                        </a:lnTo>
                        <a:lnTo>
                          <a:pt x="211" y="21"/>
                        </a:lnTo>
                        <a:lnTo>
                          <a:pt x="209" y="19"/>
                        </a:lnTo>
                        <a:lnTo>
                          <a:pt x="207" y="17"/>
                        </a:lnTo>
                        <a:lnTo>
                          <a:pt x="204" y="17"/>
                        </a:lnTo>
                        <a:lnTo>
                          <a:pt x="200" y="15"/>
                        </a:lnTo>
                        <a:lnTo>
                          <a:pt x="196" y="15"/>
                        </a:lnTo>
                        <a:lnTo>
                          <a:pt x="196" y="14"/>
                        </a:lnTo>
                        <a:lnTo>
                          <a:pt x="194" y="10"/>
                        </a:lnTo>
                        <a:lnTo>
                          <a:pt x="192" y="8"/>
                        </a:lnTo>
                        <a:close/>
                      </a:path>
                    </a:pathLst>
                  </a:custGeom>
                  <a:solidFill>
                    <a:srgbClr val="FFE900">
                      <a:lumMod val="40000"/>
                      <a:lumOff val="60000"/>
                    </a:srgbClr>
                  </a:solid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18" name="Freeform 139">
                    <a:extLst>
                      <a:ext uri="{FF2B5EF4-FFF2-40B4-BE49-F238E27FC236}">
                        <a16:creationId xmlns:a16="http://schemas.microsoft.com/office/drawing/2014/main" id="{BF82BECF-839E-4C43-B2CA-DCB61DF08894}"/>
                      </a:ext>
                    </a:extLst>
                  </p:cNvPr>
                  <p:cNvSpPr>
                    <a:spLocks noEditPoints="1"/>
                  </p:cNvSpPr>
                  <p:nvPr/>
                </p:nvSpPr>
                <p:spPr bwMode="gray">
                  <a:xfrm>
                    <a:off x="246864" y="986"/>
                    <a:ext cx="42" cy="90"/>
                  </a:xfrm>
                  <a:custGeom>
                    <a:avLst/>
                    <a:gdLst>
                      <a:gd name="T0" fmla="*/ 8 w 42"/>
                      <a:gd name="T1" fmla="*/ 10 h 90"/>
                      <a:gd name="T2" fmla="*/ 10 w 42"/>
                      <a:gd name="T3" fmla="*/ 15 h 90"/>
                      <a:gd name="T4" fmla="*/ 12 w 42"/>
                      <a:gd name="T5" fmla="*/ 19 h 90"/>
                      <a:gd name="T6" fmla="*/ 10 w 42"/>
                      <a:gd name="T7" fmla="*/ 21 h 90"/>
                      <a:gd name="T8" fmla="*/ 6 w 42"/>
                      <a:gd name="T9" fmla="*/ 25 h 90"/>
                      <a:gd name="T10" fmla="*/ 8 w 42"/>
                      <a:gd name="T11" fmla="*/ 27 h 90"/>
                      <a:gd name="T12" fmla="*/ 12 w 42"/>
                      <a:gd name="T13" fmla="*/ 31 h 90"/>
                      <a:gd name="T14" fmla="*/ 12 w 42"/>
                      <a:gd name="T15" fmla="*/ 33 h 90"/>
                      <a:gd name="T16" fmla="*/ 10 w 42"/>
                      <a:gd name="T17" fmla="*/ 35 h 90"/>
                      <a:gd name="T18" fmla="*/ 10 w 42"/>
                      <a:gd name="T19" fmla="*/ 36 h 90"/>
                      <a:gd name="T20" fmla="*/ 10 w 42"/>
                      <a:gd name="T21" fmla="*/ 40 h 90"/>
                      <a:gd name="T22" fmla="*/ 12 w 42"/>
                      <a:gd name="T23" fmla="*/ 42 h 90"/>
                      <a:gd name="T24" fmla="*/ 12 w 42"/>
                      <a:gd name="T25" fmla="*/ 48 h 90"/>
                      <a:gd name="T26" fmla="*/ 10 w 42"/>
                      <a:gd name="T27" fmla="*/ 50 h 90"/>
                      <a:gd name="T28" fmla="*/ 6 w 42"/>
                      <a:gd name="T29" fmla="*/ 50 h 90"/>
                      <a:gd name="T30" fmla="*/ 6 w 42"/>
                      <a:gd name="T31" fmla="*/ 61 h 90"/>
                      <a:gd name="T32" fmla="*/ 4 w 42"/>
                      <a:gd name="T33" fmla="*/ 71 h 90"/>
                      <a:gd name="T34" fmla="*/ 8 w 42"/>
                      <a:gd name="T35" fmla="*/ 71 h 90"/>
                      <a:gd name="T36" fmla="*/ 10 w 42"/>
                      <a:gd name="T37" fmla="*/ 73 h 90"/>
                      <a:gd name="T38" fmla="*/ 16 w 42"/>
                      <a:gd name="T39" fmla="*/ 67 h 90"/>
                      <a:gd name="T40" fmla="*/ 23 w 42"/>
                      <a:gd name="T41" fmla="*/ 61 h 90"/>
                      <a:gd name="T42" fmla="*/ 33 w 42"/>
                      <a:gd name="T43" fmla="*/ 58 h 90"/>
                      <a:gd name="T44" fmla="*/ 41 w 42"/>
                      <a:gd name="T45" fmla="*/ 54 h 90"/>
                      <a:gd name="T46" fmla="*/ 42 w 42"/>
                      <a:gd name="T47" fmla="*/ 38 h 90"/>
                      <a:gd name="T48" fmla="*/ 42 w 42"/>
                      <a:gd name="T49" fmla="*/ 23 h 90"/>
                      <a:gd name="T50" fmla="*/ 41 w 42"/>
                      <a:gd name="T51" fmla="*/ 21 h 90"/>
                      <a:gd name="T52" fmla="*/ 37 w 42"/>
                      <a:gd name="T53" fmla="*/ 17 h 90"/>
                      <a:gd name="T54" fmla="*/ 37 w 42"/>
                      <a:gd name="T55" fmla="*/ 13 h 90"/>
                      <a:gd name="T56" fmla="*/ 37 w 42"/>
                      <a:gd name="T57" fmla="*/ 11 h 90"/>
                      <a:gd name="T58" fmla="*/ 33 w 42"/>
                      <a:gd name="T59" fmla="*/ 11 h 90"/>
                      <a:gd name="T60" fmla="*/ 33 w 42"/>
                      <a:gd name="T61" fmla="*/ 8 h 90"/>
                      <a:gd name="T62" fmla="*/ 33 w 42"/>
                      <a:gd name="T63" fmla="*/ 4 h 90"/>
                      <a:gd name="T64" fmla="*/ 31 w 42"/>
                      <a:gd name="T65" fmla="*/ 4 h 90"/>
                      <a:gd name="T66" fmla="*/ 29 w 42"/>
                      <a:gd name="T67" fmla="*/ 2 h 90"/>
                      <a:gd name="T68" fmla="*/ 27 w 42"/>
                      <a:gd name="T69" fmla="*/ 4 h 90"/>
                      <a:gd name="T70" fmla="*/ 23 w 42"/>
                      <a:gd name="T71" fmla="*/ 4 h 90"/>
                      <a:gd name="T72" fmla="*/ 19 w 42"/>
                      <a:gd name="T73" fmla="*/ 2 h 90"/>
                      <a:gd name="T74" fmla="*/ 17 w 42"/>
                      <a:gd name="T75" fmla="*/ 0 h 90"/>
                      <a:gd name="T76" fmla="*/ 14 w 42"/>
                      <a:gd name="T77" fmla="*/ 2 h 90"/>
                      <a:gd name="T78" fmla="*/ 6 w 42"/>
                      <a:gd name="T79" fmla="*/ 10 h 90"/>
                      <a:gd name="T80" fmla="*/ 8 w 42"/>
                      <a:gd name="T81" fmla="*/ 10 h 90"/>
                      <a:gd name="T82" fmla="*/ 4 w 42"/>
                      <a:gd name="T83" fmla="*/ 84 h 90"/>
                      <a:gd name="T84" fmla="*/ 2 w 42"/>
                      <a:gd name="T85" fmla="*/ 86 h 90"/>
                      <a:gd name="T86" fmla="*/ 2 w 42"/>
                      <a:gd name="T87" fmla="*/ 88 h 90"/>
                      <a:gd name="T88" fmla="*/ 0 w 42"/>
                      <a:gd name="T89" fmla="*/ 90 h 90"/>
                      <a:gd name="T90" fmla="*/ 4 w 42"/>
                      <a:gd name="T91" fmla="*/ 90 h 90"/>
                      <a:gd name="T92" fmla="*/ 6 w 42"/>
                      <a:gd name="T93" fmla="*/ 88 h 90"/>
                      <a:gd name="T94" fmla="*/ 8 w 42"/>
                      <a:gd name="T95" fmla="*/ 86 h 90"/>
                      <a:gd name="T96" fmla="*/ 8 w 42"/>
                      <a:gd name="T97" fmla="*/ 84 h 90"/>
                      <a:gd name="T98" fmla="*/ 4 w 42"/>
                      <a:gd name="T99" fmla="*/ 84 h 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2"/>
                      <a:gd name="T151" fmla="*/ 0 h 90"/>
                      <a:gd name="T152" fmla="*/ 42 w 42"/>
                      <a:gd name="T153" fmla="*/ 90 h 9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2" h="90">
                        <a:moveTo>
                          <a:pt x="8" y="10"/>
                        </a:moveTo>
                        <a:lnTo>
                          <a:pt x="10" y="15"/>
                        </a:lnTo>
                        <a:lnTo>
                          <a:pt x="12" y="19"/>
                        </a:lnTo>
                        <a:lnTo>
                          <a:pt x="10" y="21"/>
                        </a:lnTo>
                        <a:lnTo>
                          <a:pt x="6" y="25"/>
                        </a:lnTo>
                        <a:lnTo>
                          <a:pt x="8" y="27"/>
                        </a:lnTo>
                        <a:lnTo>
                          <a:pt x="12" y="31"/>
                        </a:lnTo>
                        <a:lnTo>
                          <a:pt x="12" y="33"/>
                        </a:lnTo>
                        <a:lnTo>
                          <a:pt x="10" y="35"/>
                        </a:lnTo>
                        <a:lnTo>
                          <a:pt x="10" y="36"/>
                        </a:lnTo>
                        <a:lnTo>
                          <a:pt x="10" y="40"/>
                        </a:lnTo>
                        <a:lnTo>
                          <a:pt x="12" y="42"/>
                        </a:lnTo>
                        <a:lnTo>
                          <a:pt x="12" y="48"/>
                        </a:lnTo>
                        <a:lnTo>
                          <a:pt x="10" y="50"/>
                        </a:lnTo>
                        <a:lnTo>
                          <a:pt x="6" y="50"/>
                        </a:lnTo>
                        <a:lnTo>
                          <a:pt x="6" y="61"/>
                        </a:lnTo>
                        <a:lnTo>
                          <a:pt x="4" y="71"/>
                        </a:lnTo>
                        <a:lnTo>
                          <a:pt x="8" y="71"/>
                        </a:lnTo>
                        <a:lnTo>
                          <a:pt x="10" y="73"/>
                        </a:lnTo>
                        <a:lnTo>
                          <a:pt x="16" y="67"/>
                        </a:lnTo>
                        <a:lnTo>
                          <a:pt x="23" y="61"/>
                        </a:lnTo>
                        <a:lnTo>
                          <a:pt x="33" y="58"/>
                        </a:lnTo>
                        <a:lnTo>
                          <a:pt x="41" y="54"/>
                        </a:lnTo>
                        <a:lnTo>
                          <a:pt x="42" y="38"/>
                        </a:lnTo>
                        <a:lnTo>
                          <a:pt x="42" y="23"/>
                        </a:lnTo>
                        <a:lnTo>
                          <a:pt x="41" y="21"/>
                        </a:lnTo>
                        <a:lnTo>
                          <a:pt x="37" y="17"/>
                        </a:lnTo>
                        <a:lnTo>
                          <a:pt x="37" y="13"/>
                        </a:lnTo>
                        <a:lnTo>
                          <a:pt x="37" y="11"/>
                        </a:lnTo>
                        <a:lnTo>
                          <a:pt x="33" y="11"/>
                        </a:lnTo>
                        <a:lnTo>
                          <a:pt x="33" y="8"/>
                        </a:lnTo>
                        <a:lnTo>
                          <a:pt x="33" y="4"/>
                        </a:lnTo>
                        <a:lnTo>
                          <a:pt x="31" y="4"/>
                        </a:lnTo>
                        <a:lnTo>
                          <a:pt x="29" y="2"/>
                        </a:lnTo>
                        <a:lnTo>
                          <a:pt x="27" y="4"/>
                        </a:lnTo>
                        <a:lnTo>
                          <a:pt x="23" y="4"/>
                        </a:lnTo>
                        <a:lnTo>
                          <a:pt x="19" y="2"/>
                        </a:lnTo>
                        <a:lnTo>
                          <a:pt x="17" y="0"/>
                        </a:lnTo>
                        <a:lnTo>
                          <a:pt x="14" y="2"/>
                        </a:lnTo>
                        <a:lnTo>
                          <a:pt x="6" y="10"/>
                        </a:lnTo>
                        <a:lnTo>
                          <a:pt x="8" y="10"/>
                        </a:lnTo>
                        <a:close/>
                        <a:moveTo>
                          <a:pt x="4" y="84"/>
                        </a:moveTo>
                        <a:lnTo>
                          <a:pt x="2" y="86"/>
                        </a:lnTo>
                        <a:lnTo>
                          <a:pt x="2" y="88"/>
                        </a:lnTo>
                        <a:lnTo>
                          <a:pt x="0" y="90"/>
                        </a:lnTo>
                        <a:lnTo>
                          <a:pt x="4" y="90"/>
                        </a:lnTo>
                        <a:lnTo>
                          <a:pt x="6" y="88"/>
                        </a:lnTo>
                        <a:lnTo>
                          <a:pt x="8" y="86"/>
                        </a:lnTo>
                        <a:lnTo>
                          <a:pt x="8" y="84"/>
                        </a:lnTo>
                        <a:lnTo>
                          <a:pt x="4" y="84"/>
                        </a:lnTo>
                        <a:close/>
                      </a:path>
                    </a:pathLst>
                  </a:custGeom>
                  <a:solidFill>
                    <a:srgbClr val="FF00FF"/>
                  </a:solid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79646">
                            <a:lumMod val="75000"/>
                          </a:srgbClr>
                        </a:solidFill>
                        <a:effectLst/>
                        <a:uLnTx/>
                        <a:uFillTx/>
                        <a:ea typeface="Times New Roman"/>
                        <a:cs typeface="Times New Roman"/>
                      </a:rPr>
                      <a:t> </a:t>
                    </a:r>
                    <a:endParaRPr kumimoji="0" lang="en-US" sz="1100" b="0" i="0" u="none" strike="noStrike" kern="0" cap="none" spc="0" normalizeH="0" baseline="0" noProof="0" dirty="0">
                      <a:ln>
                        <a:noFill/>
                      </a:ln>
                      <a:solidFill>
                        <a:srgbClr val="F79646">
                          <a:lumMod val="75000"/>
                        </a:srgbClr>
                      </a:solidFill>
                      <a:effectLst/>
                      <a:uLnTx/>
                      <a:uFillTx/>
                      <a:ea typeface="MS Mincho"/>
                      <a:cs typeface="Times New Roman"/>
                    </a:endParaRPr>
                  </a:p>
                </p:txBody>
              </p:sp>
              <p:sp>
                <p:nvSpPr>
                  <p:cNvPr id="419" name="Freeform 140">
                    <a:extLst>
                      <a:ext uri="{FF2B5EF4-FFF2-40B4-BE49-F238E27FC236}">
                        <a16:creationId xmlns:a16="http://schemas.microsoft.com/office/drawing/2014/main" id="{5A0ABA24-97BA-4A0B-BFB1-D6FF3D8147D8}"/>
                      </a:ext>
                    </a:extLst>
                  </p:cNvPr>
                  <p:cNvSpPr>
                    <a:spLocks noEditPoints="1"/>
                  </p:cNvSpPr>
                  <p:nvPr/>
                </p:nvSpPr>
                <p:spPr bwMode="gray">
                  <a:xfrm>
                    <a:off x="245496" y="1944"/>
                    <a:ext cx="203" cy="203"/>
                  </a:xfrm>
                  <a:custGeom>
                    <a:avLst/>
                    <a:gdLst>
                      <a:gd name="T0" fmla="*/ 201 w 203"/>
                      <a:gd name="T1" fmla="*/ 96 h 203"/>
                      <a:gd name="T2" fmla="*/ 196 w 203"/>
                      <a:gd name="T3" fmla="*/ 99 h 203"/>
                      <a:gd name="T4" fmla="*/ 192 w 203"/>
                      <a:gd name="T5" fmla="*/ 111 h 203"/>
                      <a:gd name="T6" fmla="*/ 175 w 203"/>
                      <a:gd name="T7" fmla="*/ 136 h 203"/>
                      <a:gd name="T8" fmla="*/ 173 w 203"/>
                      <a:gd name="T9" fmla="*/ 142 h 203"/>
                      <a:gd name="T10" fmla="*/ 155 w 203"/>
                      <a:gd name="T11" fmla="*/ 159 h 203"/>
                      <a:gd name="T12" fmla="*/ 127 w 203"/>
                      <a:gd name="T13" fmla="*/ 186 h 203"/>
                      <a:gd name="T14" fmla="*/ 117 w 203"/>
                      <a:gd name="T15" fmla="*/ 190 h 203"/>
                      <a:gd name="T16" fmla="*/ 104 w 203"/>
                      <a:gd name="T17" fmla="*/ 191 h 203"/>
                      <a:gd name="T18" fmla="*/ 73 w 203"/>
                      <a:gd name="T19" fmla="*/ 191 h 203"/>
                      <a:gd name="T20" fmla="*/ 61 w 203"/>
                      <a:gd name="T21" fmla="*/ 197 h 203"/>
                      <a:gd name="T22" fmla="*/ 34 w 203"/>
                      <a:gd name="T23" fmla="*/ 203 h 203"/>
                      <a:gd name="T24" fmla="*/ 27 w 203"/>
                      <a:gd name="T25" fmla="*/ 199 h 203"/>
                      <a:gd name="T26" fmla="*/ 21 w 203"/>
                      <a:gd name="T27" fmla="*/ 197 h 203"/>
                      <a:gd name="T28" fmla="*/ 13 w 203"/>
                      <a:gd name="T29" fmla="*/ 174 h 203"/>
                      <a:gd name="T30" fmla="*/ 19 w 203"/>
                      <a:gd name="T31" fmla="*/ 149 h 203"/>
                      <a:gd name="T32" fmla="*/ 9 w 203"/>
                      <a:gd name="T33" fmla="*/ 134 h 203"/>
                      <a:gd name="T34" fmla="*/ 4 w 203"/>
                      <a:gd name="T35" fmla="*/ 111 h 203"/>
                      <a:gd name="T36" fmla="*/ 8 w 203"/>
                      <a:gd name="T37" fmla="*/ 99 h 203"/>
                      <a:gd name="T38" fmla="*/ 13 w 203"/>
                      <a:gd name="T39" fmla="*/ 99 h 203"/>
                      <a:gd name="T40" fmla="*/ 21 w 203"/>
                      <a:gd name="T41" fmla="*/ 107 h 203"/>
                      <a:gd name="T42" fmla="*/ 31 w 203"/>
                      <a:gd name="T43" fmla="*/ 105 h 203"/>
                      <a:gd name="T44" fmla="*/ 40 w 203"/>
                      <a:gd name="T45" fmla="*/ 99 h 203"/>
                      <a:gd name="T46" fmla="*/ 50 w 203"/>
                      <a:gd name="T47" fmla="*/ 59 h 203"/>
                      <a:gd name="T48" fmla="*/ 50 w 203"/>
                      <a:gd name="T49" fmla="*/ 73 h 203"/>
                      <a:gd name="T50" fmla="*/ 54 w 203"/>
                      <a:gd name="T51" fmla="*/ 76 h 203"/>
                      <a:gd name="T52" fmla="*/ 67 w 203"/>
                      <a:gd name="T53" fmla="*/ 73 h 203"/>
                      <a:gd name="T54" fmla="*/ 84 w 203"/>
                      <a:gd name="T55" fmla="*/ 59 h 203"/>
                      <a:gd name="T56" fmla="*/ 86 w 203"/>
                      <a:gd name="T57" fmla="*/ 55 h 203"/>
                      <a:gd name="T58" fmla="*/ 94 w 203"/>
                      <a:gd name="T59" fmla="*/ 55 h 203"/>
                      <a:gd name="T60" fmla="*/ 107 w 203"/>
                      <a:gd name="T61" fmla="*/ 55 h 203"/>
                      <a:gd name="T62" fmla="*/ 117 w 203"/>
                      <a:gd name="T63" fmla="*/ 57 h 203"/>
                      <a:gd name="T64" fmla="*/ 121 w 203"/>
                      <a:gd name="T65" fmla="*/ 36 h 203"/>
                      <a:gd name="T66" fmla="*/ 130 w 203"/>
                      <a:gd name="T67" fmla="*/ 23 h 203"/>
                      <a:gd name="T68" fmla="*/ 146 w 203"/>
                      <a:gd name="T69" fmla="*/ 11 h 203"/>
                      <a:gd name="T70" fmla="*/ 157 w 203"/>
                      <a:gd name="T71" fmla="*/ 5 h 203"/>
                      <a:gd name="T72" fmla="*/ 167 w 203"/>
                      <a:gd name="T73" fmla="*/ 2 h 203"/>
                      <a:gd name="T74" fmla="*/ 178 w 203"/>
                      <a:gd name="T75" fmla="*/ 0 h 203"/>
                      <a:gd name="T76" fmla="*/ 188 w 203"/>
                      <a:gd name="T77" fmla="*/ 3 h 203"/>
                      <a:gd name="T78" fmla="*/ 190 w 203"/>
                      <a:gd name="T79" fmla="*/ 17 h 203"/>
                      <a:gd name="T80" fmla="*/ 190 w 203"/>
                      <a:gd name="T81" fmla="*/ 38 h 203"/>
                      <a:gd name="T82" fmla="*/ 190 w 203"/>
                      <a:gd name="T83" fmla="*/ 51 h 203"/>
                      <a:gd name="T84" fmla="*/ 188 w 203"/>
                      <a:gd name="T85" fmla="*/ 57 h 203"/>
                      <a:gd name="T86" fmla="*/ 182 w 203"/>
                      <a:gd name="T87" fmla="*/ 57 h 203"/>
                      <a:gd name="T88" fmla="*/ 180 w 203"/>
                      <a:gd name="T89" fmla="*/ 67 h 203"/>
                      <a:gd name="T90" fmla="*/ 186 w 203"/>
                      <a:gd name="T91" fmla="*/ 74 h 203"/>
                      <a:gd name="T92" fmla="*/ 196 w 203"/>
                      <a:gd name="T93" fmla="*/ 71 h 203"/>
                      <a:gd name="T94" fmla="*/ 144 w 203"/>
                      <a:gd name="T95" fmla="*/ 130 h 203"/>
                      <a:gd name="T96" fmla="*/ 150 w 203"/>
                      <a:gd name="T97" fmla="*/ 126 h 203"/>
                      <a:gd name="T98" fmla="*/ 155 w 203"/>
                      <a:gd name="T99" fmla="*/ 120 h 203"/>
                      <a:gd name="T100" fmla="*/ 150 w 203"/>
                      <a:gd name="T101" fmla="*/ 113 h 203"/>
                      <a:gd name="T102" fmla="*/ 140 w 203"/>
                      <a:gd name="T103" fmla="*/ 117 h 203"/>
                      <a:gd name="T104" fmla="*/ 132 w 203"/>
                      <a:gd name="T105" fmla="*/ 120 h 203"/>
                      <a:gd name="T106" fmla="*/ 134 w 203"/>
                      <a:gd name="T107" fmla="*/ 128 h 203"/>
                      <a:gd name="T108" fmla="*/ 142 w 203"/>
                      <a:gd name="T109" fmla="*/ 132 h 2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3"/>
                      <a:gd name="T166" fmla="*/ 0 h 203"/>
                      <a:gd name="T167" fmla="*/ 203 w 203"/>
                      <a:gd name="T168" fmla="*/ 203 h 2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3" h="203">
                        <a:moveTo>
                          <a:pt x="203" y="71"/>
                        </a:moveTo>
                        <a:lnTo>
                          <a:pt x="201" y="86"/>
                        </a:lnTo>
                        <a:lnTo>
                          <a:pt x="201" y="96"/>
                        </a:lnTo>
                        <a:lnTo>
                          <a:pt x="198" y="96"/>
                        </a:lnTo>
                        <a:lnTo>
                          <a:pt x="196" y="96"/>
                        </a:lnTo>
                        <a:lnTo>
                          <a:pt x="196" y="99"/>
                        </a:lnTo>
                        <a:lnTo>
                          <a:pt x="196" y="101"/>
                        </a:lnTo>
                        <a:lnTo>
                          <a:pt x="199" y="105"/>
                        </a:lnTo>
                        <a:lnTo>
                          <a:pt x="192" y="111"/>
                        </a:lnTo>
                        <a:lnTo>
                          <a:pt x="184" y="115"/>
                        </a:lnTo>
                        <a:lnTo>
                          <a:pt x="178" y="124"/>
                        </a:lnTo>
                        <a:lnTo>
                          <a:pt x="175" y="136"/>
                        </a:lnTo>
                        <a:lnTo>
                          <a:pt x="173" y="136"/>
                        </a:lnTo>
                        <a:lnTo>
                          <a:pt x="173" y="140"/>
                        </a:lnTo>
                        <a:lnTo>
                          <a:pt x="173" y="142"/>
                        </a:lnTo>
                        <a:lnTo>
                          <a:pt x="167" y="145"/>
                        </a:lnTo>
                        <a:lnTo>
                          <a:pt x="163" y="149"/>
                        </a:lnTo>
                        <a:lnTo>
                          <a:pt x="155" y="159"/>
                        </a:lnTo>
                        <a:lnTo>
                          <a:pt x="146" y="170"/>
                        </a:lnTo>
                        <a:lnTo>
                          <a:pt x="136" y="180"/>
                        </a:lnTo>
                        <a:lnTo>
                          <a:pt x="127" y="186"/>
                        </a:lnTo>
                        <a:lnTo>
                          <a:pt x="121" y="186"/>
                        </a:lnTo>
                        <a:lnTo>
                          <a:pt x="117" y="186"/>
                        </a:lnTo>
                        <a:lnTo>
                          <a:pt x="117" y="190"/>
                        </a:lnTo>
                        <a:lnTo>
                          <a:pt x="111" y="190"/>
                        </a:lnTo>
                        <a:lnTo>
                          <a:pt x="105" y="190"/>
                        </a:lnTo>
                        <a:lnTo>
                          <a:pt x="104" y="191"/>
                        </a:lnTo>
                        <a:lnTo>
                          <a:pt x="104" y="193"/>
                        </a:lnTo>
                        <a:lnTo>
                          <a:pt x="88" y="191"/>
                        </a:lnTo>
                        <a:lnTo>
                          <a:pt x="73" y="191"/>
                        </a:lnTo>
                        <a:lnTo>
                          <a:pt x="69" y="195"/>
                        </a:lnTo>
                        <a:lnTo>
                          <a:pt x="67" y="197"/>
                        </a:lnTo>
                        <a:lnTo>
                          <a:pt x="61" y="197"/>
                        </a:lnTo>
                        <a:lnTo>
                          <a:pt x="54" y="195"/>
                        </a:lnTo>
                        <a:lnTo>
                          <a:pt x="46" y="201"/>
                        </a:lnTo>
                        <a:lnTo>
                          <a:pt x="34" y="203"/>
                        </a:lnTo>
                        <a:lnTo>
                          <a:pt x="32" y="199"/>
                        </a:lnTo>
                        <a:lnTo>
                          <a:pt x="29" y="199"/>
                        </a:lnTo>
                        <a:lnTo>
                          <a:pt x="27" y="199"/>
                        </a:lnTo>
                        <a:lnTo>
                          <a:pt x="27" y="195"/>
                        </a:lnTo>
                        <a:lnTo>
                          <a:pt x="21" y="199"/>
                        </a:lnTo>
                        <a:lnTo>
                          <a:pt x="21" y="197"/>
                        </a:lnTo>
                        <a:lnTo>
                          <a:pt x="17" y="186"/>
                        </a:lnTo>
                        <a:lnTo>
                          <a:pt x="17" y="176"/>
                        </a:lnTo>
                        <a:lnTo>
                          <a:pt x="13" y="174"/>
                        </a:lnTo>
                        <a:lnTo>
                          <a:pt x="17" y="168"/>
                        </a:lnTo>
                        <a:lnTo>
                          <a:pt x="21" y="163"/>
                        </a:lnTo>
                        <a:lnTo>
                          <a:pt x="19" y="149"/>
                        </a:lnTo>
                        <a:lnTo>
                          <a:pt x="15" y="138"/>
                        </a:lnTo>
                        <a:lnTo>
                          <a:pt x="11" y="136"/>
                        </a:lnTo>
                        <a:lnTo>
                          <a:pt x="9" y="134"/>
                        </a:lnTo>
                        <a:lnTo>
                          <a:pt x="8" y="122"/>
                        </a:lnTo>
                        <a:lnTo>
                          <a:pt x="8" y="115"/>
                        </a:lnTo>
                        <a:lnTo>
                          <a:pt x="4" y="111"/>
                        </a:lnTo>
                        <a:lnTo>
                          <a:pt x="0" y="107"/>
                        </a:lnTo>
                        <a:lnTo>
                          <a:pt x="4" y="105"/>
                        </a:lnTo>
                        <a:lnTo>
                          <a:pt x="8" y="99"/>
                        </a:lnTo>
                        <a:lnTo>
                          <a:pt x="9" y="97"/>
                        </a:lnTo>
                        <a:lnTo>
                          <a:pt x="13" y="97"/>
                        </a:lnTo>
                        <a:lnTo>
                          <a:pt x="13" y="99"/>
                        </a:lnTo>
                        <a:lnTo>
                          <a:pt x="13" y="103"/>
                        </a:lnTo>
                        <a:lnTo>
                          <a:pt x="17" y="105"/>
                        </a:lnTo>
                        <a:lnTo>
                          <a:pt x="21" y="107"/>
                        </a:lnTo>
                        <a:lnTo>
                          <a:pt x="25" y="107"/>
                        </a:lnTo>
                        <a:lnTo>
                          <a:pt x="27" y="107"/>
                        </a:lnTo>
                        <a:lnTo>
                          <a:pt x="31" y="105"/>
                        </a:lnTo>
                        <a:lnTo>
                          <a:pt x="32" y="101"/>
                        </a:lnTo>
                        <a:lnTo>
                          <a:pt x="38" y="99"/>
                        </a:lnTo>
                        <a:lnTo>
                          <a:pt x="40" y="99"/>
                        </a:lnTo>
                        <a:lnTo>
                          <a:pt x="42" y="49"/>
                        </a:lnTo>
                        <a:lnTo>
                          <a:pt x="44" y="51"/>
                        </a:lnTo>
                        <a:lnTo>
                          <a:pt x="50" y="59"/>
                        </a:lnTo>
                        <a:lnTo>
                          <a:pt x="52" y="65"/>
                        </a:lnTo>
                        <a:lnTo>
                          <a:pt x="52" y="69"/>
                        </a:lnTo>
                        <a:lnTo>
                          <a:pt x="50" y="73"/>
                        </a:lnTo>
                        <a:lnTo>
                          <a:pt x="50" y="74"/>
                        </a:lnTo>
                        <a:lnTo>
                          <a:pt x="52" y="76"/>
                        </a:lnTo>
                        <a:lnTo>
                          <a:pt x="54" y="76"/>
                        </a:lnTo>
                        <a:lnTo>
                          <a:pt x="57" y="76"/>
                        </a:lnTo>
                        <a:lnTo>
                          <a:pt x="59" y="74"/>
                        </a:lnTo>
                        <a:lnTo>
                          <a:pt x="67" y="73"/>
                        </a:lnTo>
                        <a:lnTo>
                          <a:pt x="71" y="69"/>
                        </a:lnTo>
                        <a:lnTo>
                          <a:pt x="79" y="65"/>
                        </a:lnTo>
                        <a:lnTo>
                          <a:pt x="84" y="59"/>
                        </a:lnTo>
                        <a:lnTo>
                          <a:pt x="84" y="57"/>
                        </a:lnTo>
                        <a:lnTo>
                          <a:pt x="84" y="55"/>
                        </a:lnTo>
                        <a:lnTo>
                          <a:pt x="86" y="55"/>
                        </a:lnTo>
                        <a:lnTo>
                          <a:pt x="88" y="51"/>
                        </a:lnTo>
                        <a:lnTo>
                          <a:pt x="92" y="53"/>
                        </a:lnTo>
                        <a:lnTo>
                          <a:pt x="94" y="55"/>
                        </a:lnTo>
                        <a:lnTo>
                          <a:pt x="98" y="55"/>
                        </a:lnTo>
                        <a:lnTo>
                          <a:pt x="102" y="55"/>
                        </a:lnTo>
                        <a:lnTo>
                          <a:pt x="107" y="55"/>
                        </a:lnTo>
                        <a:lnTo>
                          <a:pt x="111" y="57"/>
                        </a:lnTo>
                        <a:lnTo>
                          <a:pt x="115" y="57"/>
                        </a:lnTo>
                        <a:lnTo>
                          <a:pt x="117" y="57"/>
                        </a:lnTo>
                        <a:lnTo>
                          <a:pt x="117" y="46"/>
                        </a:lnTo>
                        <a:lnTo>
                          <a:pt x="119" y="38"/>
                        </a:lnTo>
                        <a:lnTo>
                          <a:pt x="121" y="36"/>
                        </a:lnTo>
                        <a:lnTo>
                          <a:pt x="125" y="36"/>
                        </a:lnTo>
                        <a:lnTo>
                          <a:pt x="127" y="30"/>
                        </a:lnTo>
                        <a:lnTo>
                          <a:pt x="130" y="23"/>
                        </a:lnTo>
                        <a:lnTo>
                          <a:pt x="134" y="17"/>
                        </a:lnTo>
                        <a:lnTo>
                          <a:pt x="140" y="13"/>
                        </a:lnTo>
                        <a:lnTo>
                          <a:pt x="146" y="11"/>
                        </a:lnTo>
                        <a:lnTo>
                          <a:pt x="151" y="9"/>
                        </a:lnTo>
                        <a:lnTo>
                          <a:pt x="153" y="7"/>
                        </a:lnTo>
                        <a:lnTo>
                          <a:pt x="157" y="5"/>
                        </a:lnTo>
                        <a:lnTo>
                          <a:pt x="163" y="3"/>
                        </a:lnTo>
                        <a:lnTo>
                          <a:pt x="165" y="0"/>
                        </a:lnTo>
                        <a:lnTo>
                          <a:pt x="167" y="2"/>
                        </a:lnTo>
                        <a:lnTo>
                          <a:pt x="171" y="2"/>
                        </a:lnTo>
                        <a:lnTo>
                          <a:pt x="175" y="0"/>
                        </a:lnTo>
                        <a:lnTo>
                          <a:pt x="178" y="0"/>
                        </a:lnTo>
                        <a:lnTo>
                          <a:pt x="178" y="2"/>
                        </a:lnTo>
                        <a:lnTo>
                          <a:pt x="182" y="2"/>
                        </a:lnTo>
                        <a:lnTo>
                          <a:pt x="188" y="3"/>
                        </a:lnTo>
                        <a:lnTo>
                          <a:pt x="190" y="3"/>
                        </a:lnTo>
                        <a:lnTo>
                          <a:pt x="190" y="9"/>
                        </a:lnTo>
                        <a:lnTo>
                          <a:pt x="190" y="17"/>
                        </a:lnTo>
                        <a:lnTo>
                          <a:pt x="188" y="23"/>
                        </a:lnTo>
                        <a:lnTo>
                          <a:pt x="190" y="30"/>
                        </a:lnTo>
                        <a:lnTo>
                          <a:pt x="190" y="38"/>
                        </a:lnTo>
                        <a:lnTo>
                          <a:pt x="190" y="44"/>
                        </a:lnTo>
                        <a:lnTo>
                          <a:pt x="188" y="48"/>
                        </a:lnTo>
                        <a:lnTo>
                          <a:pt x="190" y="51"/>
                        </a:lnTo>
                        <a:lnTo>
                          <a:pt x="192" y="53"/>
                        </a:lnTo>
                        <a:lnTo>
                          <a:pt x="192" y="55"/>
                        </a:lnTo>
                        <a:lnTo>
                          <a:pt x="188" y="57"/>
                        </a:lnTo>
                        <a:lnTo>
                          <a:pt x="186" y="57"/>
                        </a:lnTo>
                        <a:lnTo>
                          <a:pt x="184" y="57"/>
                        </a:lnTo>
                        <a:lnTo>
                          <a:pt x="182" y="57"/>
                        </a:lnTo>
                        <a:lnTo>
                          <a:pt x="182" y="59"/>
                        </a:lnTo>
                        <a:lnTo>
                          <a:pt x="180" y="63"/>
                        </a:lnTo>
                        <a:lnTo>
                          <a:pt x="180" y="67"/>
                        </a:lnTo>
                        <a:lnTo>
                          <a:pt x="182" y="71"/>
                        </a:lnTo>
                        <a:lnTo>
                          <a:pt x="184" y="74"/>
                        </a:lnTo>
                        <a:lnTo>
                          <a:pt x="186" y="74"/>
                        </a:lnTo>
                        <a:lnTo>
                          <a:pt x="192" y="76"/>
                        </a:lnTo>
                        <a:lnTo>
                          <a:pt x="196" y="78"/>
                        </a:lnTo>
                        <a:lnTo>
                          <a:pt x="196" y="71"/>
                        </a:lnTo>
                        <a:lnTo>
                          <a:pt x="203" y="71"/>
                        </a:lnTo>
                        <a:close/>
                        <a:moveTo>
                          <a:pt x="144" y="130"/>
                        </a:moveTo>
                        <a:lnTo>
                          <a:pt x="144" y="130"/>
                        </a:lnTo>
                        <a:lnTo>
                          <a:pt x="146" y="128"/>
                        </a:lnTo>
                        <a:lnTo>
                          <a:pt x="148" y="126"/>
                        </a:lnTo>
                        <a:lnTo>
                          <a:pt x="150" y="126"/>
                        </a:lnTo>
                        <a:lnTo>
                          <a:pt x="153" y="124"/>
                        </a:lnTo>
                        <a:lnTo>
                          <a:pt x="155" y="124"/>
                        </a:lnTo>
                        <a:lnTo>
                          <a:pt x="155" y="120"/>
                        </a:lnTo>
                        <a:lnTo>
                          <a:pt x="153" y="119"/>
                        </a:lnTo>
                        <a:lnTo>
                          <a:pt x="151" y="117"/>
                        </a:lnTo>
                        <a:lnTo>
                          <a:pt x="150" y="113"/>
                        </a:lnTo>
                        <a:lnTo>
                          <a:pt x="148" y="111"/>
                        </a:lnTo>
                        <a:lnTo>
                          <a:pt x="144" y="113"/>
                        </a:lnTo>
                        <a:lnTo>
                          <a:pt x="140" y="117"/>
                        </a:lnTo>
                        <a:lnTo>
                          <a:pt x="136" y="119"/>
                        </a:lnTo>
                        <a:lnTo>
                          <a:pt x="134" y="119"/>
                        </a:lnTo>
                        <a:lnTo>
                          <a:pt x="132" y="120"/>
                        </a:lnTo>
                        <a:lnTo>
                          <a:pt x="132" y="122"/>
                        </a:lnTo>
                        <a:lnTo>
                          <a:pt x="134" y="124"/>
                        </a:lnTo>
                        <a:lnTo>
                          <a:pt x="134" y="128"/>
                        </a:lnTo>
                        <a:lnTo>
                          <a:pt x="136" y="132"/>
                        </a:lnTo>
                        <a:lnTo>
                          <a:pt x="138" y="132"/>
                        </a:lnTo>
                        <a:lnTo>
                          <a:pt x="142" y="132"/>
                        </a:lnTo>
                        <a:lnTo>
                          <a:pt x="144" y="13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20" name="Freeform 141">
                    <a:extLst>
                      <a:ext uri="{FF2B5EF4-FFF2-40B4-BE49-F238E27FC236}">
                        <a16:creationId xmlns:a16="http://schemas.microsoft.com/office/drawing/2014/main" id="{3C9B2A62-455D-495F-B888-7A8B49C43D11}"/>
                      </a:ext>
                    </a:extLst>
                  </p:cNvPr>
                  <p:cNvSpPr>
                    <a:spLocks/>
                  </p:cNvSpPr>
                  <p:nvPr/>
                </p:nvSpPr>
                <p:spPr bwMode="gray">
                  <a:xfrm>
                    <a:off x="245811" y="1406"/>
                    <a:ext cx="122" cy="202"/>
                  </a:xfrm>
                  <a:custGeom>
                    <a:avLst/>
                    <a:gdLst>
                      <a:gd name="T0" fmla="*/ 17 w 122"/>
                      <a:gd name="T1" fmla="*/ 23 h 202"/>
                      <a:gd name="T2" fmla="*/ 15 w 122"/>
                      <a:gd name="T3" fmla="*/ 31 h 202"/>
                      <a:gd name="T4" fmla="*/ 21 w 122"/>
                      <a:gd name="T5" fmla="*/ 39 h 202"/>
                      <a:gd name="T6" fmla="*/ 26 w 122"/>
                      <a:gd name="T7" fmla="*/ 46 h 202"/>
                      <a:gd name="T8" fmla="*/ 50 w 122"/>
                      <a:gd name="T9" fmla="*/ 58 h 202"/>
                      <a:gd name="T10" fmla="*/ 84 w 122"/>
                      <a:gd name="T11" fmla="*/ 64 h 202"/>
                      <a:gd name="T12" fmla="*/ 34 w 122"/>
                      <a:gd name="T13" fmla="*/ 115 h 202"/>
                      <a:gd name="T14" fmla="*/ 17 w 122"/>
                      <a:gd name="T15" fmla="*/ 119 h 202"/>
                      <a:gd name="T16" fmla="*/ 7 w 122"/>
                      <a:gd name="T17" fmla="*/ 138 h 202"/>
                      <a:gd name="T18" fmla="*/ 2 w 122"/>
                      <a:gd name="T19" fmla="*/ 194 h 202"/>
                      <a:gd name="T20" fmla="*/ 7 w 122"/>
                      <a:gd name="T21" fmla="*/ 200 h 202"/>
                      <a:gd name="T22" fmla="*/ 13 w 122"/>
                      <a:gd name="T23" fmla="*/ 196 h 202"/>
                      <a:gd name="T24" fmla="*/ 23 w 122"/>
                      <a:gd name="T25" fmla="*/ 179 h 202"/>
                      <a:gd name="T26" fmla="*/ 30 w 122"/>
                      <a:gd name="T27" fmla="*/ 177 h 202"/>
                      <a:gd name="T28" fmla="*/ 38 w 122"/>
                      <a:gd name="T29" fmla="*/ 167 h 202"/>
                      <a:gd name="T30" fmla="*/ 44 w 122"/>
                      <a:gd name="T31" fmla="*/ 167 h 202"/>
                      <a:gd name="T32" fmla="*/ 57 w 122"/>
                      <a:gd name="T33" fmla="*/ 154 h 202"/>
                      <a:gd name="T34" fmla="*/ 59 w 122"/>
                      <a:gd name="T35" fmla="*/ 146 h 202"/>
                      <a:gd name="T36" fmla="*/ 69 w 122"/>
                      <a:gd name="T37" fmla="*/ 142 h 202"/>
                      <a:gd name="T38" fmla="*/ 69 w 122"/>
                      <a:gd name="T39" fmla="*/ 135 h 202"/>
                      <a:gd name="T40" fmla="*/ 78 w 122"/>
                      <a:gd name="T41" fmla="*/ 129 h 202"/>
                      <a:gd name="T42" fmla="*/ 80 w 122"/>
                      <a:gd name="T43" fmla="*/ 119 h 202"/>
                      <a:gd name="T44" fmla="*/ 86 w 122"/>
                      <a:gd name="T45" fmla="*/ 113 h 202"/>
                      <a:gd name="T46" fmla="*/ 92 w 122"/>
                      <a:gd name="T47" fmla="*/ 92 h 202"/>
                      <a:gd name="T48" fmla="*/ 97 w 122"/>
                      <a:gd name="T49" fmla="*/ 81 h 202"/>
                      <a:gd name="T50" fmla="*/ 107 w 122"/>
                      <a:gd name="T51" fmla="*/ 58 h 202"/>
                      <a:gd name="T52" fmla="*/ 113 w 122"/>
                      <a:gd name="T53" fmla="*/ 46 h 202"/>
                      <a:gd name="T54" fmla="*/ 117 w 122"/>
                      <a:gd name="T55" fmla="*/ 41 h 202"/>
                      <a:gd name="T56" fmla="*/ 117 w 122"/>
                      <a:gd name="T57" fmla="*/ 29 h 202"/>
                      <a:gd name="T58" fmla="*/ 121 w 122"/>
                      <a:gd name="T59" fmla="*/ 16 h 202"/>
                      <a:gd name="T60" fmla="*/ 121 w 122"/>
                      <a:gd name="T61" fmla="*/ 0 h 202"/>
                      <a:gd name="T62" fmla="*/ 111 w 122"/>
                      <a:gd name="T63" fmla="*/ 4 h 202"/>
                      <a:gd name="T64" fmla="*/ 90 w 122"/>
                      <a:gd name="T65" fmla="*/ 10 h 202"/>
                      <a:gd name="T66" fmla="*/ 73 w 122"/>
                      <a:gd name="T67" fmla="*/ 16 h 202"/>
                      <a:gd name="T68" fmla="*/ 57 w 122"/>
                      <a:gd name="T69" fmla="*/ 18 h 202"/>
                      <a:gd name="T70" fmla="*/ 42 w 122"/>
                      <a:gd name="T71" fmla="*/ 19 h 202"/>
                      <a:gd name="T72" fmla="*/ 32 w 122"/>
                      <a:gd name="T73" fmla="*/ 18 h 2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2"/>
                      <a:gd name="T112" fmla="*/ 0 h 202"/>
                      <a:gd name="T113" fmla="*/ 122 w 122"/>
                      <a:gd name="T114" fmla="*/ 202 h 20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2" h="202">
                        <a:moveTo>
                          <a:pt x="28" y="10"/>
                        </a:moveTo>
                        <a:lnTo>
                          <a:pt x="17" y="23"/>
                        </a:lnTo>
                        <a:lnTo>
                          <a:pt x="13" y="29"/>
                        </a:lnTo>
                        <a:lnTo>
                          <a:pt x="15" y="31"/>
                        </a:lnTo>
                        <a:lnTo>
                          <a:pt x="19" y="35"/>
                        </a:lnTo>
                        <a:lnTo>
                          <a:pt x="21" y="39"/>
                        </a:lnTo>
                        <a:lnTo>
                          <a:pt x="23" y="42"/>
                        </a:lnTo>
                        <a:lnTo>
                          <a:pt x="26" y="46"/>
                        </a:lnTo>
                        <a:lnTo>
                          <a:pt x="32" y="48"/>
                        </a:lnTo>
                        <a:lnTo>
                          <a:pt x="50" y="58"/>
                        </a:lnTo>
                        <a:lnTo>
                          <a:pt x="65" y="65"/>
                        </a:lnTo>
                        <a:lnTo>
                          <a:pt x="84" y="64"/>
                        </a:lnTo>
                        <a:lnTo>
                          <a:pt x="50" y="113"/>
                        </a:lnTo>
                        <a:lnTo>
                          <a:pt x="34" y="115"/>
                        </a:lnTo>
                        <a:lnTo>
                          <a:pt x="28" y="119"/>
                        </a:lnTo>
                        <a:lnTo>
                          <a:pt x="17" y="119"/>
                        </a:lnTo>
                        <a:lnTo>
                          <a:pt x="15" y="121"/>
                        </a:lnTo>
                        <a:lnTo>
                          <a:pt x="7" y="138"/>
                        </a:lnTo>
                        <a:lnTo>
                          <a:pt x="0" y="142"/>
                        </a:lnTo>
                        <a:lnTo>
                          <a:pt x="2" y="194"/>
                        </a:lnTo>
                        <a:lnTo>
                          <a:pt x="7" y="202"/>
                        </a:lnTo>
                        <a:lnTo>
                          <a:pt x="7" y="200"/>
                        </a:lnTo>
                        <a:lnTo>
                          <a:pt x="9" y="196"/>
                        </a:lnTo>
                        <a:lnTo>
                          <a:pt x="13" y="196"/>
                        </a:lnTo>
                        <a:lnTo>
                          <a:pt x="17" y="188"/>
                        </a:lnTo>
                        <a:lnTo>
                          <a:pt x="23" y="179"/>
                        </a:lnTo>
                        <a:lnTo>
                          <a:pt x="26" y="177"/>
                        </a:lnTo>
                        <a:lnTo>
                          <a:pt x="30" y="177"/>
                        </a:lnTo>
                        <a:lnTo>
                          <a:pt x="34" y="171"/>
                        </a:lnTo>
                        <a:lnTo>
                          <a:pt x="38" y="167"/>
                        </a:lnTo>
                        <a:lnTo>
                          <a:pt x="40" y="167"/>
                        </a:lnTo>
                        <a:lnTo>
                          <a:pt x="44" y="167"/>
                        </a:lnTo>
                        <a:lnTo>
                          <a:pt x="51" y="161"/>
                        </a:lnTo>
                        <a:lnTo>
                          <a:pt x="57" y="154"/>
                        </a:lnTo>
                        <a:lnTo>
                          <a:pt x="57" y="150"/>
                        </a:lnTo>
                        <a:lnTo>
                          <a:pt x="59" y="146"/>
                        </a:lnTo>
                        <a:lnTo>
                          <a:pt x="63" y="144"/>
                        </a:lnTo>
                        <a:lnTo>
                          <a:pt x="69" y="142"/>
                        </a:lnTo>
                        <a:lnTo>
                          <a:pt x="69" y="138"/>
                        </a:lnTo>
                        <a:lnTo>
                          <a:pt x="69" y="135"/>
                        </a:lnTo>
                        <a:lnTo>
                          <a:pt x="73" y="133"/>
                        </a:lnTo>
                        <a:lnTo>
                          <a:pt x="78" y="129"/>
                        </a:lnTo>
                        <a:lnTo>
                          <a:pt x="80" y="125"/>
                        </a:lnTo>
                        <a:lnTo>
                          <a:pt x="80" y="119"/>
                        </a:lnTo>
                        <a:lnTo>
                          <a:pt x="82" y="115"/>
                        </a:lnTo>
                        <a:lnTo>
                          <a:pt x="86" y="113"/>
                        </a:lnTo>
                        <a:lnTo>
                          <a:pt x="88" y="104"/>
                        </a:lnTo>
                        <a:lnTo>
                          <a:pt x="92" y="92"/>
                        </a:lnTo>
                        <a:lnTo>
                          <a:pt x="96" y="92"/>
                        </a:lnTo>
                        <a:lnTo>
                          <a:pt x="97" y="81"/>
                        </a:lnTo>
                        <a:lnTo>
                          <a:pt x="101" y="67"/>
                        </a:lnTo>
                        <a:lnTo>
                          <a:pt x="107" y="58"/>
                        </a:lnTo>
                        <a:lnTo>
                          <a:pt x="113" y="50"/>
                        </a:lnTo>
                        <a:lnTo>
                          <a:pt x="113" y="46"/>
                        </a:lnTo>
                        <a:lnTo>
                          <a:pt x="113" y="42"/>
                        </a:lnTo>
                        <a:lnTo>
                          <a:pt x="117" y="41"/>
                        </a:lnTo>
                        <a:lnTo>
                          <a:pt x="117" y="35"/>
                        </a:lnTo>
                        <a:lnTo>
                          <a:pt x="117" y="29"/>
                        </a:lnTo>
                        <a:lnTo>
                          <a:pt x="121" y="25"/>
                        </a:lnTo>
                        <a:lnTo>
                          <a:pt x="121" y="16"/>
                        </a:lnTo>
                        <a:lnTo>
                          <a:pt x="122" y="6"/>
                        </a:lnTo>
                        <a:lnTo>
                          <a:pt x="121" y="0"/>
                        </a:lnTo>
                        <a:lnTo>
                          <a:pt x="117" y="0"/>
                        </a:lnTo>
                        <a:lnTo>
                          <a:pt x="111" y="4"/>
                        </a:lnTo>
                        <a:lnTo>
                          <a:pt x="105" y="8"/>
                        </a:lnTo>
                        <a:lnTo>
                          <a:pt x="90" y="10"/>
                        </a:lnTo>
                        <a:lnTo>
                          <a:pt x="76" y="12"/>
                        </a:lnTo>
                        <a:lnTo>
                          <a:pt x="73" y="16"/>
                        </a:lnTo>
                        <a:lnTo>
                          <a:pt x="67" y="19"/>
                        </a:lnTo>
                        <a:lnTo>
                          <a:pt x="57" y="18"/>
                        </a:lnTo>
                        <a:lnTo>
                          <a:pt x="46" y="18"/>
                        </a:lnTo>
                        <a:lnTo>
                          <a:pt x="42" y="19"/>
                        </a:lnTo>
                        <a:lnTo>
                          <a:pt x="38" y="21"/>
                        </a:lnTo>
                        <a:lnTo>
                          <a:pt x="32" y="18"/>
                        </a:lnTo>
                        <a:lnTo>
                          <a:pt x="28" y="1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21" name="Freeform 142">
                    <a:extLst>
                      <a:ext uri="{FF2B5EF4-FFF2-40B4-BE49-F238E27FC236}">
                        <a16:creationId xmlns:a16="http://schemas.microsoft.com/office/drawing/2014/main" id="{8DCBC8AD-8D91-4711-B4A4-797A6C44E950}"/>
                      </a:ext>
                    </a:extLst>
                  </p:cNvPr>
                  <p:cNvSpPr>
                    <a:spLocks noEditPoints="1"/>
                  </p:cNvSpPr>
                  <p:nvPr/>
                </p:nvSpPr>
                <p:spPr bwMode="gray">
                  <a:xfrm>
                    <a:off x="247235" y="1708"/>
                    <a:ext cx="71" cy="63"/>
                  </a:xfrm>
                  <a:custGeom>
                    <a:avLst/>
                    <a:gdLst>
                      <a:gd name="T0" fmla="*/ 61 w 71"/>
                      <a:gd name="T1" fmla="*/ 57 h 63"/>
                      <a:gd name="T2" fmla="*/ 65 w 71"/>
                      <a:gd name="T3" fmla="*/ 61 h 63"/>
                      <a:gd name="T4" fmla="*/ 69 w 71"/>
                      <a:gd name="T5" fmla="*/ 63 h 63"/>
                      <a:gd name="T6" fmla="*/ 71 w 71"/>
                      <a:gd name="T7" fmla="*/ 63 h 63"/>
                      <a:gd name="T8" fmla="*/ 71 w 71"/>
                      <a:gd name="T9" fmla="*/ 61 h 63"/>
                      <a:gd name="T10" fmla="*/ 69 w 71"/>
                      <a:gd name="T11" fmla="*/ 59 h 63"/>
                      <a:gd name="T12" fmla="*/ 67 w 71"/>
                      <a:gd name="T13" fmla="*/ 57 h 63"/>
                      <a:gd name="T14" fmla="*/ 65 w 71"/>
                      <a:gd name="T15" fmla="*/ 57 h 63"/>
                      <a:gd name="T16" fmla="*/ 61 w 71"/>
                      <a:gd name="T17" fmla="*/ 57 h 63"/>
                      <a:gd name="T18" fmla="*/ 38 w 71"/>
                      <a:gd name="T19" fmla="*/ 42 h 63"/>
                      <a:gd name="T20" fmla="*/ 40 w 71"/>
                      <a:gd name="T21" fmla="*/ 46 h 63"/>
                      <a:gd name="T22" fmla="*/ 44 w 71"/>
                      <a:gd name="T23" fmla="*/ 49 h 63"/>
                      <a:gd name="T24" fmla="*/ 50 w 71"/>
                      <a:gd name="T25" fmla="*/ 49 h 63"/>
                      <a:gd name="T26" fmla="*/ 53 w 71"/>
                      <a:gd name="T27" fmla="*/ 48 h 63"/>
                      <a:gd name="T28" fmla="*/ 51 w 71"/>
                      <a:gd name="T29" fmla="*/ 44 h 63"/>
                      <a:gd name="T30" fmla="*/ 48 w 71"/>
                      <a:gd name="T31" fmla="*/ 42 h 63"/>
                      <a:gd name="T32" fmla="*/ 44 w 71"/>
                      <a:gd name="T33" fmla="*/ 42 h 63"/>
                      <a:gd name="T34" fmla="*/ 38 w 71"/>
                      <a:gd name="T35" fmla="*/ 42 h 63"/>
                      <a:gd name="T36" fmla="*/ 51 w 71"/>
                      <a:gd name="T37" fmla="*/ 28 h 63"/>
                      <a:gd name="T38" fmla="*/ 53 w 71"/>
                      <a:gd name="T39" fmla="*/ 34 h 63"/>
                      <a:gd name="T40" fmla="*/ 55 w 71"/>
                      <a:gd name="T41" fmla="*/ 40 h 63"/>
                      <a:gd name="T42" fmla="*/ 59 w 71"/>
                      <a:gd name="T43" fmla="*/ 42 h 63"/>
                      <a:gd name="T44" fmla="*/ 61 w 71"/>
                      <a:gd name="T45" fmla="*/ 44 h 63"/>
                      <a:gd name="T46" fmla="*/ 61 w 71"/>
                      <a:gd name="T47" fmla="*/ 42 h 63"/>
                      <a:gd name="T48" fmla="*/ 61 w 71"/>
                      <a:gd name="T49" fmla="*/ 38 h 63"/>
                      <a:gd name="T50" fmla="*/ 59 w 71"/>
                      <a:gd name="T51" fmla="*/ 34 h 63"/>
                      <a:gd name="T52" fmla="*/ 55 w 71"/>
                      <a:gd name="T53" fmla="*/ 28 h 63"/>
                      <a:gd name="T54" fmla="*/ 51 w 71"/>
                      <a:gd name="T55" fmla="*/ 28 h 63"/>
                      <a:gd name="T56" fmla="*/ 11 w 71"/>
                      <a:gd name="T57" fmla="*/ 19 h 63"/>
                      <a:gd name="T58" fmla="*/ 9 w 71"/>
                      <a:gd name="T59" fmla="*/ 24 h 63"/>
                      <a:gd name="T60" fmla="*/ 13 w 71"/>
                      <a:gd name="T61" fmla="*/ 26 h 63"/>
                      <a:gd name="T62" fmla="*/ 15 w 71"/>
                      <a:gd name="T63" fmla="*/ 28 h 63"/>
                      <a:gd name="T64" fmla="*/ 15 w 71"/>
                      <a:gd name="T65" fmla="*/ 28 h 63"/>
                      <a:gd name="T66" fmla="*/ 15 w 71"/>
                      <a:gd name="T67" fmla="*/ 24 h 63"/>
                      <a:gd name="T68" fmla="*/ 15 w 71"/>
                      <a:gd name="T69" fmla="*/ 23 h 63"/>
                      <a:gd name="T70" fmla="*/ 15 w 71"/>
                      <a:gd name="T71" fmla="*/ 19 h 63"/>
                      <a:gd name="T72" fmla="*/ 11 w 71"/>
                      <a:gd name="T73" fmla="*/ 19 h 63"/>
                      <a:gd name="T74" fmla="*/ 25 w 71"/>
                      <a:gd name="T75" fmla="*/ 13 h 63"/>
                      <a:gd name="T76" fmla="*/ 34 w 71"/>
                      <a:gd name="T77" fmla="*/ 24 h 63"/>
                      <a:gd name="T78" fmla="*/ 38 w 71"/>
                      <a:gd name="T79" fmla="*/ 24 h 63"/>
                      <a:gd name="T80" fmla="*/ 40 w 71"/>
                      <a:gd name="T81" fmla="*/ 24 h 63"/>
                      <a:gd name="T82" fmla="*/ 34 w 71"/>
                      <a:gd name="T83" fmla="*/ 15 h 63"/>
                      <a:gd name="T84" fmla="*/ 30 w 71"/>
                      <a:gd name="T85" fmla="*/ 15 h 63"/>
                      <a:gd name="T86" fmla="*/ 25 w 71"/>
                      <a:gd name="T87" fmla="*/ 13 h 63"/>
                      <a:gd name="T88" fmla="*/ 0 w 71"/>
                      <a:gd name="T89" fmla="*/ 0 h 63"/>
                      <a:gd name="T90" fmla="*/ 2 w 71"/>
                      <a:gd name="T91" fmla="*/ 3 h 63"/>
                      <a:gd name="T92" fmla="*/ 2 w 71"/>
                      <a:gd name="T93" fmla="*/ 7 h 63"/>
                      <a:gd name="T94" fmla="*/ 9 w 71"/>
                      <a:gd name="T95" fmla="*/ 11 h 63"/>
                      <a:gd name="T96" fmla="*/ 11 w 71"/>
                      <a:gd name="T97" fmla="*/ 9 h 63"/>
                      <a:gd name="T98" fmla="*/ 5 w 71"/>
                      <a:gd name="T99" fmla="*/ 5 h 63"/>
                      <a:gd name="T100" fmla="*/ 0 w 71"/>
                      <a:gd name="T101" fmla="*/ 0 h 6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1"/>
                      <a:gd name="T154" fmla="*/ 0 h 63"/>
                      <a:gd name="T155" fmla="*/ 71 w 71"/>
                      <a:gd name="T156" fmla="*/ 63 h 6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1" h="63">
                        <a:moveTo>
                          <a:pt x="61" y="57"/>
                        </a:moveTo>
                        <a:lnTo>
                          <a:pt x="65" y="61"/>
                        </a:lnTo>
                        <a:lnTo>
                          <a:pt x="69" y="63"/>
                        </a:lnTo>
                        <a:lnTo>
                          <a:pt x="71" y="63"/>
                        </a:lnTo>
                        <a:lnTo>
                          <a:pt x="71" y="61"/>
                        </a:lnTo>
                        <a:lnTo>
                          <a:pt x="69" y="59"/>
                        </a:lnTo>
                        <a:lnTo>
                          <a:pt x="67" y="57"/>
                        </a:lnTo>
                        <a:lnTo>
                          <a:pt x="65" y="57"/>
                        </a:lnTo>
                        <a:lnTo>
                          <a:pt x="61" y="57"/>
                        </a:lnTo>
                        <a:close/>
                        <a:moveTo>
                          <a:pt x="38" y="42"/>
                        </a:moveTo>
                        <a:lnTo>
                          <a:pt x="40" y="46"/>
                        </a:lnTo>
                        <a:lnTo>
                          <a:pt x="44" y="49"/>
                        </a:lnTo>
                        <a:lnTo>
                          <a:pt x="50" y="49"/>
                        </a:lnTo>
                        <a:lnTo>
                          <a:pt x="53" y="48"/>
                        </a:lnTo>
                        <a:lnTo>
                          <a:pt x="51" y="44"/>
                        </a:lnTo>
                        <a:lnTo>
                          <a:pt x="48" y="42"/>
                        </a:lnTo>
                        <a:lnTo>
                          <a:pt x="44" y="42"/>
                        </a:lnTo>
                        <a:lnTo>
                          <a:pt x="38" y="42"/>
                        </a:lnTo>
                        <a:close/>
                        <a:moveTo>
                          <a:pt x="51" y="28"/>
                        </a:moveTo>
                        <a:lnTo>
                          <a:pt x="53" y="34"/>
                        </a:lnTo>
                        <a:lnTo>
                          <a:pt x="55" y="40"/>
                        </a:lnTo>
                        <a:lnTo>
                          <a:pt x="59" y="42"/>
                        </a:lnTo>
                        <a:lnTo>
                          <a:pt x="61" y="44"/>
                        </a:lnTo>
                        <a:lnTo>
                          <a:pt x="61" y="42"/>
                        </a:lnTo>
                        <a:lnTo>
                          <a:pt x="61" y="38"/>
                        </a:lnTo>
                        <a:lnTo>
                          <a:pt x="59" y="34"/>
                        </a:lnTo>
                        <a:lnTo>
                          <a:pt x="55" y="28"/>
                        </a:lnTo>
                        <a:lnTo>
                          <a:pt x="51" y="28"/>
                        </a:lnTo>
                        <a:close/>
                        <a:moveTo>
                          <a:pt x="11" y="19"/>
                        </a:moveTo>
                        <a:lnTo>
                          <a:pt x="9" y="24"/>
                        </a:lnTo>
                        <a:lnTo>
                          <a:pt x="13" y="26"/>
                        </a:lnTo>
                        <a:lnTo>
                          <a:pt x="15" y="28"/>
                        </a:lnTo>
                        <a:lnTo>
                          <a:pt x="15" y="24"/>
                        </a:lnTo>
                        <a:lnTo>
                          <a:pt x="15" y="23"/>
                        </a:lnTo>
                        <a:lnTo>
                          <a:pt x="15" y="19"/>
                        </a:lnTo>
                        <a:lnTo>
                          <a:pt x="11" y="19"/>
                        </a:lnTo>
                        <a:close/>
                        <a:moveTo>
                          <a:pt x="25" y="13"/>
                        </a:moveTo>
                        <a:lnTo>
                          <a:pt x="34" y="24"/>
                        </a:lnTo>
                        <a:lnTo>
                          <a:pt x="38" y="24"/>
                        </a:lnTo>
                        <a:lnTo>
                          <a:pt x="40" y="24"/>
                        </a:lnTo>
                        <a:lnTo>
                          <a:pt x="34" y="15"/>
                        </a:lnTo>
                        <a:lnTo>
                          <a:pt x="30" y="15"/>
                        </a:lnTo>
                        <a:lnTo>
                          <a:pt x="25" y="13"/>
                        </a:lnTo>
                        <a:close/>
                        <a:moveTo>
                          <a:pt x="0" y="0"/>
                        </a:moveTo>
                        <a:lnTo>
                          <a:pt x="2" y="3"/>
                        </a:lnTo>
                        <a:lnTo>
                          <a:pt x="2" y="7"/>
                        </a:lnTo>
                        <a:lnTo>
                          <a:pt x="9" y="11"/>
                        </a:lnTo>
                        <a:lnTo>
                          <a:pt x="11" y="9"/>
                        </a:lnTo>
                        <a:lnTo>
                          <a:pt x="5" y="5"/>
                        </a:lnTo>
                        <a:lnTo>
                          <a:pt x="0"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22" name="Freeform 143">
                    <a:extLst>
                      <a:ext uri="{FF2B5EF4-FFF2-40B4-BE49-F238E27FC236}">
                        <a16:creationId xmlns:a16="http://schemas.microsoft.com/office/drawing/2014/main" id="{4A6C47DE-5D4A-4B1A-93E7-6054DBFA1947}"/>
                      </a:ext>
                    </a:extLst>
                  </p:cNvPr>
                  <p:cNvSpPr>
                    <a:spLocks/>
                  </p:cNvSpPr>
                  <p:nvPr/>
                </p:nvSpPr>
                <p:spPr bwMode="gray">
                  <a:xfrm>
                    <a:off x="245457" y="825"/>
                    <a:ext cx="43" cy="38"/>
                  </a:xfrm>
                  <a:custGeom>
                    <a:avLst/>
                    <a:gdLst>
                      <a:gd name="T0" fmla="*/ 6 w 43"/>
                      <a:gd name="T1" fmla="*/ 32 h 38"/>
                      <a:gd name="T2" fmla="*/ 4 w 43"/>
                      <a:gd name="T3" fmla="*/ 36 h 38"/>
                      <a:gd name="T4" fmla="*/ 4 w 43"/>
                      <a:gd name="T5" fmla="*/ 38 h 38"/>
                      <a:gd name="T6" fmla="*/ 12 w 43"/>
                      <a:gd name="T7" fmla="*/ 38 h 38"/>
                      <a:gd name="T8" fmla="*/ 20 w 43"/>
                      <a:gd name="T9" fmla="*/ 34 h 38"/>
                      <a:gd name="T10" fmla="*/ 20 w 43"/>
                      <a:gd name="T11" fmla="*/ 30 h 38"/>
                      <a:gd name="T12" fmla="*/ 20 w 43"/>
                      <a:gd name="T13" fmla="*/ 27 h 38"/>
                      <a:gd name="T14" fmla="*/ 22 w 43"/>
                      <a:gd name="T15" fmla="*/ 27 h 38"/>
                      <a:gd name="T16" fmla="*/ 25 w 43"/>
                      <a:gd name="T17" fmla="*/ 30 h 38"/>
                      <a:gd name="T18" fmla="*/ 29 w 43"/>
                      <a:gd name="T19" fmla="*/ 25 h 38"/>
                      <a:gd name="T20" fmla="*/ 31 w 43"/>
                      <a:gd name="T21" fmla="*/ 19 h 38"/>
                      <a:gd name="T22" fmla="*/ 31 w 43"/>
                      <a:gd name="T23" fmla="*/ 15 h 38"/>
                      <a:gd name="T24" fmla="*/ 35 w 43"/>
                      <a:gd name="T25" fmla="*/ 15 h 38"/>
                      <a:gd name="T26" fmla="*/ 37 w 43"/>
                      <a:gd name="T27" fmla="*/ 15 h 38"/>
                      <a:gd name="T28" fmla="*/ 39 w 43"/>
                      <a:gd name="T29" fmla="*/ 13 h 38"/>
                      <a:gd name="T30" fmla="*/ 41 w 43"/>
                      <a:gd name="T31" fmla="*/ 9 h 38"/>
                      <a:gd name="T32" fmla="*/ 43 w 43"/>
                      <a:gd name="T33" fmla="*/ 9 h 38"/>
                      <a:gd name="T34" fmla="*/ 43 w 43"/>
                      <a:gd name="T35" fmla="*/ 7 h 38"/>
                      <a:gd name="T36" fmla="*/ 43 w 43"/>
                      <a:gd name="T37" fmla="*/ 4 h 38"/>
                      <a:gd name="T38" fmla="*/ 43 w 43"/>
                      <a:gd name="T39" fmla="*/ 2 h 38"/>
                      <a:gd name="T40" fmla="*/ 41 w 43"/>
                      <a:gd name="T41" fmla="*/ 0 h 38"/>
                      <a:gd name="T42" fmla="*/ 39 w 43"/>
                      <a:gd name="T43" fmla="*/ 0 h 38"/>
                      <a:gd name="T44" fmla="*/ 37 w 43"/>
                      <a:gd name="T45" fmla="*/ 2 h 38"/>
                      <a:gd name="T46" fmla="*/ 31 w 43"/>
                      <a:gd name="T47" fmla="*/ 2 h 38"/>
                      <a:gd name="T48" fmla="*/ 27 w 43"/>
                      <a:gd name="T49" fmla="*/ 2 h 38"/>
                      <a:gd name="T50" fmla="*/ 24 w 43"/>
                      <a:gd name="T51" fmla="*/ 2 h 38"/>
                      <a:gd name="T52" fmla="*/ 22 w 43"/>
                      <a:gd name="T53" fmla="*/ 4 h 38"/>
                      <a:gd name="T54" fmla="*/ 18 w 43"/>
                      <a:gd name="T55" fmla="*/ 7 h 38"/>
                      <a:gd name="T56" fmla="*/ 12 w 43"/>
                      <a:gd name="T57" fmla="*/ 7 h 38"/>
                      <a:gd name="T58" fmla="*/ 10 w 43"/>
                      <a:gd name="T59" fmla="*/ 6 h 38"/>
                      <a:gd name="T60" fmla="*/ 8 w 43"/>
                      <a:gd name="T61" fmla="*/ 6 h 38"/>
                      <a:gd name="T62" fmla="*/ 8 w 43"/>
                      <a:gd name="T63" fmla="*/ 7 h 38"/>
                      <a:gd name="T64" fmla="*/ 8 w 43"/>
                      <a:gd name="T65" fmla="*/ 9 h 38"/>
                      <a:gd name="T66" fmla="*/ 6 w 43"/>
                      <a:gd name="T67" fmla="*/ 11 h 38"/>
                      <a:gd name="T68" fmla="*/ 2 w 43"/>
                      <a:gd name="T69" fmla="*/ 11 h 38"/>
                      <a:gd name="T70" fmla="*/ 0 w 43"/>
                      <a:gd name="T71" fmla="*/ 15 h 38"/>
                      <a:gd name="T72" fmla="*/ 2 w 43"/>
                      <a:gd name="T73" fmla="*/ 19 h 38"/>
                      <a:gd name="T74" fmla="*/ 4 w 43"/>
                      <a:gd name="T75" fmla="*/ 19 h 38"/>
                      <a:gd name="T76" fmla="*/ 4 w 43"/>
                      <a:gd name="T77" fmla="*/ 21 h 38"/>
                      <a:gd name="T78" fmla="*/ 4 w 43"/>
                      <a:gd name="T79" fmla="*/ 21 h 38"/>
                      <a:gd name="T80" fmla="*/ 4 w 43"/>
                      <a:gd name="T81" fmla="*/ 23 h 38"/>
                      <a:gd name="T82" fmla="*/ 4 w 43"/>
                      <a:gd name="T83" fmla="*/ 29 h 38"/>
                      <a:gd name="T84" fmla="*/ 4 w 43"/>
                      <a:gd name="T85" fmla="*/ 32 h 38"/>
                      <a:gd name="T86" fmla="*/ 6 w 43"/>
                      <a:gd name="T87" fmla="*/ 32 h 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3"/>
                      <a:gd name="T133" fmla="*/ 0 h 38"/>
                      <a:gd name="T134" fmla="*/ 43 w 43"/>
                      <a:gd name="T135" fmla="*/ 38 h 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3" h="38">
                        <a:moveTo>
                          <a:pt x="6" y="32"/>
                        </a:moveTo>
                        <a:lnTo>
                          <a:pt x="4" y="36"/>
                        </a:lnTo>
                        <a:lnTo>
                          <a:pt x="4" y="38"/>
                        </a:lnTo>
                        <a:lnTo>
                          <a:pt x="12" y="38"/>
                        </a:lnTo>
                        <a:lnTo>
                          <a:pt x="20" y="34"/>
                        </a:lnTo>
                        <a:lnTo>
                          <a:pt x="20" y="30"/>
                        </a:lnTo>
                        <a:lnTo>
                          <a:pt x="20" y="27"/>
                        </a:lnTo>
                        <a:lnTo>
                          <a:pt x="22" y="27"/>
                        </a:lnTo>
                        <a:lnTo>
                          <a:pt x="25" y="30"/>
                        </a:lnTo>
                        <a:lnTo>
                          <a:pt x="29" y="25"/>
                        </a:lnTo>
                        <a:lnTo>
                          <a:pt x="31" y="19"/>
                        </a:lnTo>
                        <a:lnTo>
                          <a:pt x="31" y="15"/>
                        </a:lnTo>
                        <a:lnTo>
                          <a:pt x="35" y="15"/>
                        </a:lnTo>
                        <a:lnTo>
                          <a:pt x="37" y="15"/>
                        </a:lnTo>
                        <a:lnTo>
                          <a:pt x="39" y="13"/>
                        </a:lnTo>
                        <a:lnTo>
                          <a:pt x="41" y="9"/>
                        </a:lnTo>
                        <a:lnTo>
                          <a:pt x="43" y="9"/>
                        </a:lnTo>
                        <a:lnTo>
                          <a:pt x="43" y="7"/>
                        </a:lnTo>
                        <a:lnTo>
                          <a:pt x="43" y="4"/>
                        </a:lnTo>
                        <a:lnTo>
                          <a:pt x="43" y="2"/>
                        </a:lnTo>
                        <a:lnTo>
                          <a:pt x="41" y="0"/>
                        </a:lnTo>
                        <a:lnTo>
                          <a:pt x="39" y="0"/>
                        </a:lnTo>
                        <a:lnTo>
                          <a:pt x="37" y="2"/>
                        </a:lnTo>
                        <a:lnTo>
                          <a:pt x="31" y="2"/>
                        </a:lnTo>
                        <a:lnTo>
                          <a:pt x="27" y="2"/>
                        </a:lnTo>
                        <a:lnTo>
                          <a:pt x="24" y="2"/>
                        </a:lnTo>
                        <a:lnTo>
                          <a:pt x="22" y="4"/>
                        </a:lnTo>
                        <a:lnTo>
                          <a:pt x="18" y="7"/>
                        </a:lnTo>
                        <a:lnTo>
                          <a:pt x="12" y="7"/>
                        </a:lnTo>
                        <a:lnTo>
                          <a:pt x="10" y="6"/>
                        </a:lnTo>
                        <a:lnTo>
                          <a:pt x="8" y="6"/>
                        </a:lnTo>
                        <a:lnTo>
                          <a:pt x="8" y="7"/>
                        </a:lnTo>
                        <a:lnTo>
                          <a:pt x="8" y="9"/>
                        </a:lnTo>
                        <a:lnTo>
                          <a:pt x="6" y="11"/>
                        </a:lnTo>
                        <a:lnTo>
                          <a:pt x="2" y="11"/>
                        </a:lnTo>
                        <a:lnTo>
                          <a:pt x="0" y="15"/>
                        </a:lnTo>
                        <a:lnTo>
                          <a:pt x="2" y="19"/>
                        </a:lnTo>
                        <a:lnTo>
                          <a:pt x="4" y="19"/>
                        </a:lnTo>
                        <a:lnTo>
                          <a:pt x="4" y="21"/>
                        </a:lnTo>
                        <a:lnTo>
                          <a:pt x="4" y="23"/>
                        </a:lnTo>
                        <a:lnTo>
                          <a:pt x="4" y="29"/>
                        </a:lnTo>
                        <a:lnTo>
                          <a:pt x="4" y="32"/>
                        </a:lnTo>
                        <a:lnTo>
                          <a:pt x="6" y="32"/>
                        </a:lnTo>
                        <a:close/>
                      </a:path>
                    </a:pathLst>
                  </a:custGeom>
                  <a:solidFill>
                    <a:srgbClr val="FFFF00"/>
                  </a:solid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23" name="Freeform 144">
                    <a:extLst>
                      <a:ext uri="{FF2B5EF4-FFF2-40B4-BE49-F238E27FC236}">
                        <a16:creationId xmlns:a16="http://schemas.microsoft.com/office/drawing/2014/main" id="{B329956E-B787-4DF8-8DBE-BA43F320E10F}"/>
                      </a:ext>
                    </a:extLst>
                  </p:cNvPr>
                  <p:cNvSpPr>
                    <a:spLocks/>
                  </p:cNvSpPr>
                  <p:nvPr/>
                </p:nvSpPr>
                <p:spPr bwMode="gray">
                  <a:xfrm>
                    <a:off x="245504" y="777"/>
                    <a:ext cx="88" cy="36"/>
                  </a:xfrm>
                  <a:custGeom>
                    <a:avLst/>
                    <a:gdLst>
                      <a:gd name="T0" fmla="*/ 88 w 88"/>
                      <a:gd name="T1" fmla="*/ 21 h 36"/>
                      <a:gd name="T2" fmla="*/ 84 w 88"/>
                      <a:gd name="T3" fmla="*/ 23 h 36"/>
                      <a:gd name="T4" fmla="*/ 82 w 88"/>
                      <a:gd name="T5" fmla="*/ 29 h 36"/>
                      <a:gd name="T6" fmla="*/ 80 w 88"/>
                      <a:gd name="T7" fmla="*/ 29 h 36"/>
                      <a:gd name="T8" fmla="*/ 76 w 88"/>
                      <a:gd name="T9" fmla="*/ 27 h 36"/>
                      <a:gd name="T10" fmla="*/ 72 w 88"/>
                      <a:gd name="T11" fmla="*/ 25 h 36"/>
                      <a:gd name="T12" fmla="*/ 67 w 88"/>
                      <a:gd name="T13" fmla="*/ 25 h 36"/>
                      <a:gd name="T14" fmla="*/ 61 w 88"/>
                      <a:gd name="T15" fmla="*/ 25 h 36"/>
                      <a:gd name="T16" fmla="*/ 55 w 88"/>
                      <a:gd name="T17" fmla="*/ 27 h 36"/>
                      <a:gd name="T18" fmla="*/ 51 w 88"/>
                      <a:gd name="T19" fmla="*/ 29 h 36"/>
                      <a:gd name="T20" fmla="*/ 51 w 88"/>
                      <a:gd name="T21" fmla="*/ 31 h 36"/>
                      <a:gd name="T22" fmla="*/ 49 w 88"/>
                      <a:gd name="T23" fmla="*/ 31 h 36"/>
                      <a:gd name="T24" fmla="*/ 46 w 88"/>
                      <a:gd name="T25" fmla="*/ 29 h 36"/>
                      <a:gd name="T26" fmla="*/ 42 w 88"/>
                      <a:gd name="T27" fmla="*/ 29 h 36"/>
                      <a:gd name="T28" fmla="*/ 36 w 88"/>
                      <a:gd name="T29" fmla="*/ 31 h 36"/>
                      <a:gd name="T30" fmla="*/ 30 w 88"/>
                      <a:gd name="T31" fmla="*/ 31 h 36"/>
                      <a:gd name="T32" fmla="*/ 28 w 88"/>
                      <a:gd name="T33" fmla="*/ 31 h 36"/>
                      <a:gd name="T34" fmla="*/ 30 w 88"/>
                      <a:gd name="T35" fmla="*/ 36 h 36"/>
                      <a:gd name="T36" fmla="*/ 30 w 88"/>
                      <a:gd name="T37" fmla="*/ 36 h 36"/>
                      <a:gd name="T38" fmla="*/ 24 w 88"/>
                      <a:gd name="T39" fmla="*/ 36 h 36"/>
                      <a:gd name="T40" fmla="*/ 17 w 88"/>
                      <a:gd name="T41" fmla="*/ 34 h 36"/>
                      <a:gd name="T42" fmla="*/ 13 w 88"/>
                      <a:gd name="T43" fmla="*/ 34 h 36"/>
                      <a:gd name="T44" fmla="*/ 7 w 88"/>
                      <a:gd name="T45" fmla="*/ 32 h 36"/>
                      <a:gd name="T46" fmla="*/ 3 w 88"/>
                      <a:gd name="T47" fmla="*/ 31 h 36"/>
                      <a:gd name="T48" fmla="*/ 1 w 88"/>
                      <a:gd name="T49" fmla="*/ 25 h 36"/>
                      <a:gd name="T50" fmla="*/ 0 w 88"/>
                      <a:gd name="T51" fmla="*/ 23 h 36"/>
                      <a:gd name="T52" fmla="*/ 0 w 88"/>
                      <a:gd name="T53" fmla="*/ 21 h 36"/>
                      <a:gd name="T54" fmla="*/ 0 w 88"/>
                      <a:gd name="T55" fmla="*/ 19 h 36"/>
                      <a:gd name="T56" fmla="*/ 1 w 88"/>
                      <a:gd name="T57" fmla="*/ 17 h 36"/>
                      <a:gd name="T58" fmla="*/ 3 w 88"/>
                      <a:gd name="T59" fmla="*/ 15 h 36"/>
                      <a:gd name="T60" fmla="*/ 7 w 88"/>
                      <a:gd name="T61" fmla="*/ 11 h 36"/>
                      <a:gd name="T62" fmla="*/ 9 w 88"/>
                      <a:gd name="T63" fmla="*/ 9 h 36"/>
                      <a:gd name="T64" fmla="*/ 9 w 88"/>
                      <a:gd name="T65" fmla="*/ 6 h 36"/>
                      <a:gd name="T66" fmla="*/ 15 w 88"/>
                      <a:gd name="T67" fmla="*/ 4 h 36"/>
                      <a:gd name="T68" fmla="*/ 17 w 88"/>
                      <a:gd name="T69" fmla="*/ 4 h 36"/>
                      <a:gd name="T70" fmla="*/ 17 w 88"/>
                      <a:gd name="T71" fmla="*/ 4 h 36"/>
                      <a:gd name="T72" fmla="*/ 23 w 88"/>
                      <a:gd name="T73" fmla="*/ 4 h 36"/>
                      <a:gd name="T74" fmla="*/ 26 w 88"/>
                      <a:gd name="T75" fmla="*/ 4 h 36"/>
                      <a:gd name="T76" fmla="*/ 28 w 88"/>
                      <a:gd name="T77" fmla="*/ 4 h 36"/>
                      <a:gd name="T78" fmla="*/ 32 w 88"/>
                      <a:gd name="T79" fmla="*/ 6 h 36"/>
                      <a:gd name="T80" fmla="*/ 36 w 88"/>
                      <a:gd name="T81" fmla="*/ 7 h 36"/>
                      <a:gd name="T82" fmla="*/ 40 w 88"/>
                      <a:gd name="T83" fmla="*/ 9 h 36"/>
                      <a:gd name="T84" fmla="*/ 42 w 88"/>
                      <a:gd name="T85" fmla="*/ 9 h 36"/>
                      <a:gd name="T86" fmla="*/ 44 w 88"/>
                      <a:gd name="T87" fmla="*/ 9 h 36"/>
                      <a:gd name="T88" fmla="*/ 46 w 88"/>
                      <a:gd name="T89" fmla="*/ 7 h 36"/>
                      <a:gd name="T90" fmla="*/ 48 w 88"/>
                      <a:gd name="T91" fmla="*/ 6 h 36"/>
                      <a:gd name="T92" fmla="*/ 53 w 88"/>
                      <a:gd name="T93" fmla="*/ 4 h 36"/>
                      <a:gd name="T94" fmla="*/ 59 w 88"/>
                      <a:gd name="T95" fmla="*/ 0 h 36"/>
                      <a:gd name="T96" fmla="*/ 65 w 88"/>
                      <a:gd name="T97" fmla="*/ 0 h 36"/>
                      <a:gd name="T98" fmla="*/ 69 w 88"/>
                      <a:gd name="T99" fmla="*/ 2 h 36"/>
                      <a:gd name="T100" fmla="*/ 72 w 88"/>
                      <a:gd name="T101" fmla="*/ 4 h 36"/>
                      <a:gd name="T102" fmla="*/ 76 w 88"/>
                      <a:gd name="T103" fmla="*/ 6 h 36"/>
                      <a:gd name="T104" fmla="*/ 80 w 88"/>
                      <a:gd name="T105" fmla="*/ 9 h 36"/>
                      <a:gd name="T106" fmla="*/ 82 w 88"/>
                      <a:gd name="T107" fmla="*/ 11 h 36"/>
                      <a:gd name="T108" fmla="*/ 82 w 88"/>
                      <a:gd name="T109" fmla="*/ 15 h 36"/>
                      <a:gd name="T110" fmla="*/ 86 w 88"/>
                      <a:gd name="T111" fmla="*/ 19 h 36"/>
                      <a:gd name="T112" fmla="*/ 88 w 88"/>
                      <a:gd name="T113" fmla="*/ 21 h 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8"/>
                      <a:gd name="T172" fmla="*/ 0 h 36"/>
                      <a:gd name="T173" fmla="*/ 88 w 88"/>
                      <a:gd name="T174" fmla="*/ 36 h 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8" h="36">
                        <a:moveTo>
                          <a:pt x="88" y="21"/>
                        </a:moveTo>
                        <a:lnTo>
                          <a:pt x="84" y="23"/>
                        </a:lnTo>
                        <a:lnTo>
                          <a:pt x="82" y="29"/>
                        </a:lnTo>
                        <a:lnTo>
                          <a:pt x="80" y="29"/>
                        </a:lnTo>
                        <a:lnTo>
                          <a:pt x="76" y="27"/>
                        </a:lnTo>
                        <a:lnTo>
                          <a:pt x="72" y="25"/>
                        </a:lnTo>
                        <a:lnTo>
                          <a:pt x="67" y="25"/>
                        </a:lnTo>
                        <a:lnTo>
                          <a:pt x="61" y="25"/>
                        </a:lnTo>
                        <a:lnTo>
                          <a:pt x="55" y="27"/>
                        </a:lnTo>
                        <a:lnTo>
                          <a:pt x="51" y="29"/>
                        </a:lnTo>
                        <a:lnTo>
                          <a:pt x="51" y="31"/>
                        </a:lnTo>
                        <a:lnTo>
                          <a:pt x="49" y="31"/>
                        </a:lnTo>
                        <a:lnTo>
                          <a:pt x="46" y="29"/>
                        </a:lnTo>
                        <a:lnTo>
                          <a:pt x="42" y="29"/>
                        </a:lnTo>
                        <a:lnTo>
                          <a:pt x="36" y="31"/>
                        </a:lnTo>
                        <a:lnTo>
                          <a:pt x="30" y="31"/>
                        </a:lnTo>
                        <a:lnTo>
                          <a:pt x="28" y="31"/>
                        </a:lnTo>
                        <a:lnTo>
                          <a:pt x="30" y="36"/>
                        </a:lnTo>
                        <a:lnTo>
                          <a:pt x="24" y="36"/>
                        </a:lnTo>
                        <a:lnTo>
                          <a:pt x="17" y="34"/>
                        </a:lnTo>
                        <a:lnTo>
                          <a:pt x="13" y="34"/>
                        </a:lnTo>
                        <a:lnTo>
                          <a:pt x="7" y="32"/>
                        </a:lnTo>
                        <a:lnTo>
                          <a:pt x="3" y="31"/>
                        </a:lnTo>
                        <a:lnTo>
                          <a:pt x="1" y="25"/>
                        </a:lnTo>
                        <a:lnTo>
                          <a:pt x="0" y="23"/>
                        </a:lnTo>
                        <a:lnTo>
                          <a:pt x="0" y="21"/>
                        </a:lnTo>
                        <a:lnTo>
                          <a:pt x="0" y="19"/>
                        </a:lnTo>
                        <a:lnTo>
                          <a:pt x="1" y="17"/>
                        </a:lnTo>
                        <a:lnTo>
                          <a:pt x="3" y="15"/>
                        </a:lnTo>
                        <a:lnTo>
                          <a:pt x="7" y="11"/>
                        </a:lnTo>
                        <a:lnTo>
                          <a:pt x="9" y="9"/>
                        </a:lnTo>
                        <a:lnTo>
                          <a:pt x="9" y="6"/>
                        </a:lnTo>
                        <a:lnTo>
                          <a:pt x="15" y="4"/>
                        </a:lnTo>
                        <a:lnTo>
                          <a:pt x="17" y="4"/>
                        </a:lnTo>
                        <a:lnTo>
                          <a:pt x="23" y="4"/>
                        </a:lnTo>
                        <a:lnTo>
                          <a:pt x="26" y="4"/>
                        </a:lnTo>
                        <a:lnTo>
                          <a:pt x="28" y="4"/>
                        </a:lnTo>
                        <a:lnTo>
                          <a:pt x="32" y="6"/>
                        </a:lnTo>
                        <a:lnTo>
                          <a:pt x="36" y="7"/>
                        </a:lnTo>
                        <a:lnTo>
                          <a:pt x="40" y="9"/>
                        </a:lnTo>
                        <a:lnTo>
                          <a:pt x="42" y="9"/>
                        </a:lnTo>
                        <a:lnTo>
                          <a:pt x="44" y="9"/>
                        </a:lnTo>
                        <a:lnTo>
                          <a:pt x="46" y="7"/>
                        </a:lnTo>
                        <a:lnTo>
                          <a:pt x="48" y="6"/>
                        </a:lnTo>
                        <a:lnTo>
                          <a:pt x="53" y="4"/>
                        </a:lnTo>
                        <a:lnTo>
                          <a:pt x="59" y="0"/>
                        </a:lnTo>
                        <a:lnTo>
                          <a:pt x="65" y="0"/>
                        </a:lnTo>
                        <a:lnTo>
                          <a:pt x="69" y="2"/>
                        </a:lnTo>
                        <a:lnTo>
                          <a:pt x="72" y="4"/>
                        </a:lnTo>
                        <a:lnTo>
                          <a:pt x="76" y="6"/>
                        </a:lnTo>
                        <a:lnTo>
                          <a:pt x="80" y="9"/>
                        </a:lnTo>
                        <a:lnTo>
                          <a:pt x="82" y="11"/>
                        </a:lnTo>
                        <a:lnTo>
                          <a:pt x="82" y="15"/>
                        </a:lnTo>
                        <a:lnTo>
                          <a:pt x="86" y="19"/>
                        </a:lnTo>
                        <a:lnTo>
                          <a:pt x="88" y="21"/>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24" name="Freeform 145">
                    <a:extLst>
                      <a:ext uri="{FF2B5EF4-FFF2-40B4-BE49-F238E27FC236}">
                        <a16:creationId xmlns:a16="http://schemas.microsoft.com/office/drawing/2014/main" id="{4F1C2C1D-D9E0-4A2F-AB9D-C6248C3807CF}"/>
                      </a:ext>
                    </a:extLst>
                  </p:cNvPr>
                  <p:cNvSpPr>
                    <a:spLocks/>
                  </p:cNvSpPr>
                  <p:nvPr/>
                </p:nvSpPr>
                <p:spPr bwMode="gray">
                  <a:xfrm>
                    <a:off x="246578" y="1569"/>
                    <a:ext cx="14" cy="4"/>
                  </a:xfrm>
                  <a:custGeom>
                    <a:avLst/>
                    <a:gdLst>
                      <a:gd name="T0" fmla="*/ 0 w 14"/>
                      <a:gd name="T1" fmla="*/ 4 h 4"/>
                      <a:gd name="T2" fmla="*/ 6 w 14"/>
                      <a:gd name="T3" fmla="*/ 0 h 4"/>
                      <a:gd name="T4" fmla="*/ 14 w 14"/>
                      <a:gd name="T5" fmla="*/ 2 h 4"/>
                      <a:gd name="T6" fmla="*/ 10 w 14"/>
                      <a:gd name="T7" fmla="*/ 2 h 4"/>
                      <a:gd name="T8" fmla="*/ 6 w 14"/>
                      <a:gd name="T9" fmla="*/ 4 h 4"/>
                      <a:gd name="T10" fmla="*/ 2 w 14"/>
                      <a:gd name="T11" fmla="*/ 4 h 4"/>
                      <a:gd name="T12" fmla="*/ 0 w 14"/>
                      <a:gd name="T13" fmla="*/ 4 h 4"/>
                      <a:gd name="T14" fmla="*/ 0 60000 65536"/>
                      <a:gd name="T15" fmla="*/ 0 60000 65536"/>
                      <a:gd name="T16" fmla="*/ 0 60000 65536"/>
                      <a:gd name="T17" fmla="*/ 0 60000 65536"/>
                      <a:gd name="T18" fmla="*/ 0 60000 65536"/>
                      <a:gd name="T19" fmla="*/ 0 60000 65536"/>
                      <a:gd name="T20" fmla="*/ 0 60000 65536"/>
                      <a:gd name="T21" fmla="*/ 0 w 14"/>
                      <a:gd name="T22" fmla="*/ 0 h 4"/>
                      <a:gd name="T23" fmla="*/ 14 w 1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4">
                        <a:moveTo>
                          <a:pt x="0" y="4"/>
                        </a:moveTo>
                        <a:lnTo>
                          <a:pt x="6" y="0"/>
                        </a:lnTo>
                        <a:lnTo>
                          <a:pt x="14" y="2"/>
                        </a:lnTo>
                        <a:lnTo>
                          <a:pt x="10" y="2"/>
                        </a:lnTo>
                        <a:lnTo>
                          <a:pt x="6" y="4"/>
                        </a:lnTo>
                        <a:lnTo>
                          <a:pt x="2" y="4"/>
                        </a:lnTo>
                        <a:lnTo>
                          <a:pt x="0" y="4"/>
                        </a:lnTo>
                        <a:close/>
                      </a:path>
                    </a:pathLst>
                  </a:custGeom>
                  <a:solidFill>
                    <a:srgbClr val="4BACC6">
                      <a:lumMod val="75000"/>
                    </a:srgbClr>
                  </a:solid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25" name="Freeform 146">
                    <a:extLst>
                      <a:ext uri="{FF2B5EF4-FFF2-40B4-BE49-F238E27FC236}">
                        <a16:creationId xmlns:a16="http://schemas.microsoft.com/office/drawing/2014/main" id="{87129054-C3E6-42D9-B481-370507BAF8AE}"/>
                      </a:ext>
                    </a:extLst>
                  </p:cNvPr>
                  <p:cNvSpPr>
                    <a:spLocks/>
                  </p:cNvSpPr>
                  <p:nvPr/>
                </p:nvSpPr>
                <p:spPr bwMode="gray">
                  <a:xfrm>
                    <a:off x="245124" y="1437"/>
                    <a:ext cx="42" cy="56"/>
                  </a:xfrm>
                  <a:custGeom>
                    <a:avLst/>
                    <a:gdLst>
                      <a:gd name="T0" fmla="*/ 0 w 42"/>
                      <a:gd name="T1" fmla="*/ 21 h 56"/>
                      <a:gd name="T2" fmla="*/ 1 w 42"/>
                      <a:gd name="T3" fmla="*/ 27 h 56"/>
                      <a:gd name="T4" fmla="*/ 1 w 42"/>
                      <a:gd name="T5" fmla="*/ 33 h 56"/>
                      <a:gd name="T6" fmla="*/ 3 w 42"/>
                      <a:gd name="T7" fmla="*/ 38 h 56"/>
                      <a:gd name="T8" fmla="*/ 7 w 42"/>
                      <a:gd name="T9" fmla="*/ 42 h 56"/>
                      <a:gd name="T10" fmla="*/ 7 w 42"/>
                      <a:gd name="T11" fmla="*/ 44 h 56"/>
                      <a:gd name="T12" fmla="*/ 5 w 42"/>
                      <a:gd name="T13" fmla="*/ 46 h 56"/>
                      <a:gd name="T14" fmla="*/ 7 w 42"/>
                      <a:gd name="T15" fmla="*/ 46 h 56"/>
                      <a:gd name="T16" fmla="*/ 7 w 42"/>
                      <a:gd name="T17" fmla="*/ 44 h 56"/>
                      <a:gd name="T18" fmla="*/ 11 w 42"/>
                      <a:gd name="T19" fmla="*/ 50 h 56"/>
                      <a:gd name="T20" fmla="*/ 17 w 42"/>
                      <a:gd name="T21" fmla="*/ 56 h 56"/>
                      <a:gd name="T22" fmla="*/ 19 w 42"/>
                      <a:gd name="T23" fmla="*/ 56 h 56"/>
                      <a:gd name="T24" fmla="*/ 23 w 42"/>
                      <a:gd name="T25" fmla="*/ 56 h 56"/>
                      <a:gd name="T26" fmla="*/ 23 w 42"/>
                      <a:gd name="T27" fmla="*/ 56 h 56"/>
                      <a:gd name="T28" fmla="*/ 25 w 42"/>
                      <a:gd name="T29" fmla="*/ 52 h 56"/>
                      <a:gd name="T30" fmla="*/ 28 w 42"/>
                      <a:gd name="T31" fmla="*/ 46 h 56"/>
                      <a:gd name="T32" fmla="*/ 32 w 42"/>
                      <a:gd name="T33" fmla="*/ 40 h 56"/>
                      <a:gd name="T34" fmla="*/ 34 w 42"/>
                      <a:gd name="T35" fmla="*/ 36 h 56"/>
                      <a:gd name="T36" fmla="*/ 36 w 42"/>
                      <a:gd name="T37" fmla="*/ 34 h 56"/>
                      <a:gd name="T38" fmla="*/ 40 w 42"/>
                      <a:gd name="T39" fmla="*/ 33 h 56"/>
                      <a:gd name="T40" fmla="*/ 42 w 42"/>
                      <a:gd name="T41" fmla="*/ 29 h 56"/>
                      <a:gd name="T42" fmla="*/ 42 w 42"/>
                      <a:gd name="T43" fmla="*/ 27 h 56"/>
                      <a:gd name="T44" fmla="*/ 36 w 42"/>
                      <a:gd name="T45" fmla="*/ 29 h 56"/>
                      <a:gd name="T46" fmla="*/ 38 w 42"/>
                      <a:gd name="T47" fmla="*/ 25 h 56"/>
                      <a:gd name="T48" fmla="*/ 38 w 42"/>
                      <a:gd name="T49" fmla="*/ 21 h 56"/>
                      <a:gd name="T50" fmla="*/ 38 w 42"/>
                      <a:gd name="T51" fmla="*/ 17 h 56"/>
                      <a:gd name="T52" fmla="*/ 36 w 42"/>
                      <a:gd name="T53" fmla="*/ 15 h 56"/>
                      <a:gd name="T54" fmla="*/ 34 w 42"/>
                      <a:gd name="T55" fmla="*/ 11 h 56"/>
                      <a:gd name="T56" fmla="*/ 32 w 42"/>
                      <a:gd name="T57" fmla="*/ 10 h 56"/>
                      <a:gd name="T58" fmla="*/ 30 w 42"/>
                      <a:gd name="T59" fmla="*/ 4 h 56"/>
                      <a:gd name="T60" fmla="*/ 28 w 42"/>
                      <a:gd name="T61" fmla="*/ 2 h 56"/>
                      <a:gd name="T62" fmla="*/ 25 w 42"/>
                      <a:gd name="T63" fmla="*/ 2 h 56"/>
                      <a:gd name="T64" fmla="*/ 21 w 42"/>
                      <a:gd name="T65" fmla="*/ 2 h 56"/>
                      <a:gd name="T66" fmla="*/ 17 w 42"/>
                      <a:gd name="T67" fmla="*/ 0 h 56"/>
                      <a:gd name="T68" fmla="*/ 15 w 42"/>
                      <a:gd name="T69" fmla="*/ 0 h 56"/>
                      <a:gd name="T70" fmla="*/ 13 w 42"/>
                      <a:gd name="T71" fmla="*/ 0 h 56"/>
                      <a:gd name="T72" fmla="*/ 11 w 42"/>
                      <a:gd name="T73" fmla="*/ 4 h 56"/>
                      <a:gd name="T74" fmla="*/ 11 w 42"/>
                      <a:gd name="T75" fmla="*/ 10 h 56"/>
                      <a:gd name="T76" fmla="*/ 7 w 42"/>
                      <a:gd name="T77" fmla="*/ 13 h 56"/>
                      <a:gd name="T78" fmla="*/ 5 w 42"/>
                      <a:gd name="T79" fmla="*/ 15 h 56"/>
                      <a:gd name="T80" fmla="*/ 3 w 42"/>
                      <a:gd name="T81" fmla="*/ 17 h 56"/>
                      <a:gd name="T82" fmla="*/ 1 w 42"/>
                      <a:gd name="T83" fmla="*/ 19 h 56"/>
                      <a:gd name="T84" fmla="*/ 0 w 42"/>
                      <a:gd name="T85" fmla="*/ 21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
                      <a:gd name="T130" fmla="*/ 0 h 56"/>
                      <a:gd name="T131" fmla="*/ 42 w 42"/>
                      <a:gd name="T132" fmla="*/ 56 h 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 h="56">
                        <a:moveTo>
                          <a:pt x="0" y="21"/>
                        </a:moveTo>
                        <a:lnTo>
                          <a:pt x="1" y="27"/>
                        </a:lnTo>
                        <a:lnTo>
                          <a:pt x="1" y="33"/>
                        </a:lnTo>
                        <a:lnTo>
                          <a:pt x="3" y="38"/>
                        </a:lnTo>
                        <a:lnTo>
                          <a:pt x="7" y="42"/>
                        </a:lnTo>
                        <a:lnTo>
                          <a:pt x="7" y="44"/>
                        </a:lnTo>
                        <a:lnTo>
                          <a:pt x="5" y="46"/>
                        </a:lnTo>
                        <a:lnTo>
                          <a:pt x="7" y="46"/>
                        </a:lnTo>
                        <a:lnTo>
                          <a:pt x="7" y="44"/>
                        </a:lnTo>
                        <a:lnTo>
                          <a:pt x="11" y="50"/>
                        </a:lnTo>
                        <a:lnTo>
                          <a:pt x="17" y="56"/>
                        </a:lnTo>
                        <a:lnTo>
                          <a:pt x="19" y="56"/>
                        </a:lnTo>
                        <a:lnTo>
                          <a:pt x="23" y="56"/>
                        </a:lnTo>
                        <a:lnTo>
                          <a:pt x="25" y="52"/>
                        </a:lnTo>
                        <a:lnTo>
                          <a:pt x="28" y="46"/>
                        </a:lnTo>
                        <a:lnTo>
                          <a:pt x="32" y="40"/>
                        </a:lnTo>
                        <a:lnTo>
                          <a:pt x="34" y="36"/>
                        </a:lnTo>
                        <a:lnTo>
                          <a:pt x="36" y="34"/>
                        </a:lnTo>
                        <a:lnTo>
                          <a:pt x="40" y="33"/>
                        </a:lnTo>
                        <a:lnTo>
                          <a:pt x="42" y="29"/>
                        </a:lnTo>
                        <a:lnTo>
                          <a:pt x="42" y="27"/>
                        </a:lnTo>
                        <a:lnTo>
                          <a:pt x="36" y="29"/>
                        </a:lnTo>
                        <a:lnTo>
                          <a:pt x="38" y="25"/>
                        </a:lnTo>
                        <a:lnTo>
                          <a:pt x="38" y="21"/>
                        </a:lnTo>
                        <a:lnTo>
                          <a:pt x="38" y="17"/>
                        </a:lnTo>
                        <a:lnTo>
                          <a:pt x="36" y="15"/>
                        </a:lnTo>
                        <a:lnTo>
                          <a:pt x="34" y="11"/>
                        </a:lnTo>
                        <a:lnTo>
                          <a:pt x="32" y="10"/>
                        </a:lnTo>
                        <a:lnTo>
                          <a:pt x="30" y="4"/>
                        </a:lnTo>
                        <a:lnTo>
                          <a:pt x="28" y="2"/>
                        </a:lnTo>
                        <a:lnTo>
                          <a:pt x="25" y="2"/>
                        </a:lnTo>
                        <a:lnTo>
                          <a:pt x="21" y="2"/>
                        </a:lnTo>
                        <a:lnTo>
                          <a:pt x="17" y="0"/>
                        </a:lnTo>
                        <a:lnTo>
                          <a:pt x="15" y="0"/>
                        </a:lnTo>
                        <a:lnTo>
                          <a:pt x="13" y="0"/>
                        </a:lnTo>
                        <a:lnTo>
                          <a:pt x="11" y="4"/>
                        </a:lnTo>
                        <a:lnTo>
                          <a:pt x="11" y="10"/>
                        </a:lnTo>
                        <a:lnTo>
                          <a:pt x="7" y="13"/>
                        </a:lnTo>
                        <a:lnTo>
                          <a:pt x="5" y="15"/>
                        </a:lnTo>
                        <a:lnTo>
                          <a:pt x="3" y="17"/>
                        </a:lnTo>
                        <a:lnTo>
                          <a:pt x="1" y="19"/>
                        </a:lnTo>
                        <a:lnTo>
                          <a:pt x="0" y="21"/>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26" name="Freeform 147">
                    <a:extLst>
                      <a:ext uri="{FF2B5EF4-FFF2-40B4-BE49-F238E27FC236}">
                        <a16:creationId xmlns:a16="http://schemas.microsoft.com/office/drawing/2014/main" id="{2F8818C7-CF46-4957-B1C6-7F791BB9F668}"/>
                      </a:ext>
                    </a:extLst>
                  </p:cNvPr>
                  <p:cNvSpPr>
                    <a:spLocks/>
                  </p:cNvSpPr>
                  <p:nvPr/>
                </p:nvSpPr>
                <p:spPr bwMode="gray">
                  <a:xfrm>
                    <a:off x="245076" y="1331"/>
                    <a:ext cx="73" cy="73"/>
                  </a:xfrm>
                  <a:custGeom>
                    <a:avLst/>
                    <a:gdLst>
                      <a:gd name="T0" fmla="*/ 19 w 73"/>
                      <a:gd name="T1" fmla="*/ 71 h 73"/>
                      <a:gd name="T2" fmla="*/ 32 w 73"/>
                      <a:gd name="T3" fmla="*/ 68 h 73"/>
                      <a:gd name="T4" fmla="*/ 48 w 73"/>
                      <a:gd name="T5" fmla="*/ 69 h 73"/>
                      <a:gd name="T6" fmla="*/ 57 w 73"/>
                      <a:gd name="T7" fmla="*/ 68 h 73"/>
                      <a:gd name="T8" fmla="*/ 67 w 73"/>
                      <a:gd name="T9" fmla="*/ 69 h 73"/>
                      <a:gd name="T10" fmla="*/ 71 w 73"/>
                      <a:gd name="T11" fmla="*/ 66 h 73"/>
                      <a:gd name="T12" fmla="*/ 69 w 73"/>
                      <a:gd name="T13" fmla="*/ 58 h 73"/>
                      <a:gd name="T14" fmla="*/ 65 w 73"/>
                      <a:gd name="T15" fmla="*/ 52 h 73"/>
                      <a:gd name="T16" fmla="*/ 67 w 73"/>
                      <a:gd name="T17" fmla="*/ 45 h 73"/>
                      <a:gd name="T18" fmla="*/ 65 w 73"/>
                      <a:gd name="T19" fmla="*/ 35 h 73"/>
                      <a:gd name="T20" fmla="*/ 65 w 73"/>
                      <a:gd name="T21" fmla="*/ 29 h 73"/>
                      <a:gd name="T22" fmla="*/ 59 w 73"/>
                      <a:gd name="T23" fmla="*/ 25 h 73"/>
                      <a:gd name="T24" fmla="*/ 55 w 73"/>
                      <a:gd name="T25" fmla="*/ 18 h 73"/>
                      <a:gd name="T26" fmla="*/ 49 w 73"/>
                      <a:gd name="T27" fmla="*/ 16 h 73"/>
                      <a:gd name="T28" fmla="*/ 48 w 73"/>
                      <a:gd name="T29" fmla="*/ 8 h 73"/>
                      <a:gd name="T30" fmla="*/ 42 w 73"/>
                      <a:gd name="T31" fmla="*/ 2 h 73"/>
                      <a:gd name="T32" fmla="*/ 32 w 73"/>
                      <a:gd name="T33" fmla="*/ 2 h 73"/>
                      <a:gd name="T34" fmla="*/ 25 w 73"/>
                      <a:gd name="T35" fmla="*/ 0 h 73"/>
                      <a:gd name="T36" fmla="*/ 17 w 73"/>
                      <a:gd name="T37" fmla="*/ 4 h 73"/>
                      <a:gd name="T38" fmla="*/ 13 w 73"/>
                      <a:gd name="T39" fmla="*/ 10 h 73"/>
                      <a:gd name="T40" fmla="*/ 9 w 73"/>
                      <a:gd name="T41" fmla="*/ 12 h 73"/>
                      <a:gd name="T42" fmla="*/ 7 w 73"/>
                      <a:gd name="T43" fmla="*/ 31 h 73"/>
                      <a:gd name="T44" fmla="*/ 0 w 73"/>
                      <a:gd name="T45" fmla="*/ 39 h 73"/>
                      <a:gd name="T46" fmla="*/ 5 w 73"/>
                      <a:gd name="T47" fmla="*/ 54 h 73"/>
                      <a:gd name="T48" fmla="*/ 15 w 73"/>
                      <a:gd name="T49" fmla="*/ 52 h 73"/>
                      <a:gd name="T50" fmla="*/ 21 w 73"/>
                      <a:gd name="T51" fmla="*/ 50 h 73"/>
                      <a:gd name="T52" fmla="*/ 25 w 73"/>
                      <a:gd name="T53" fmla="*/ 50 h 73"/>
                      <a:gd name="T54" fmla="*/ 36 w 73"/>
                      <a:gd name="T55" fmla="*/ 50 h 73"/>
                      <a:gd name="T56" fmla="*/ 44 w 73"/>
                      <a:gd name="T57" fmla="*/ 50 h 73"/>
                      <a:gd name="T58" fmla="*/ 49 w 73"/>
                      <a:gd name="T59" fmla="*/ 52 h 73"/>
                      <a:gd name="T60" fmla="*/ 48 w 73"/>
                      <a:gd name="T61" fmla="*/ 56 h 73"/>
                      <a:gd name="T62" fmla="*/ 44 w 73"/>
                      <a:gd name="T63" fmla="*/ 58 h 73"/>
                      <a:gd name="T64" fmla="*/ 25 w 73"/>
                      <a:gd name="T65" fmla="*/ 58 h 73"/>
                      <a:gd name="T66" fmla="*/ 19 w 73"/>
                      <a:gd name="T67" fmla="*/ 62 h 73"/>
                      <a:gd name="T68" fmla="*/ 7 w 73"/>
                      <a:gd name="T69" fmla="*/ 68 h 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3"/>
                      <a:gd name="T106" fmla="*/ 0 h 73"/>
                      <a:gd name="T107" fmla="*/ 73 w 73"/>
                      <a:gd name="T108" fmla="*/ 73 h 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3" h="73">
                        <a:moveTo>
                          <a:pt x="9" y="73"/>
                        </a:moveTo>
                        <a:lnTo>
                          <a:pt x="19" y="71"/>
                        </a:lnTo>
                        <a:lnTo>
                          <a:pt x="25" y="68"/>
                        </a:lnTo>
                        <a:lnTo>
                          <a:pt x="32" y="68"/>
                        </a:lnTo>
                        <a:lnTo>
                          <a:pt x="44" y="68"/>
                        </a:lnTo>
                        <a:lnTo>
                          <a:pt x="48" y="69"/>
                        </a:lnTo>
                        <a:lnTo>
                          <a:pt x="53" y="69"/>
                        </a:lnTo>
                        <a:lnTo>
                          <a:pt x="57" y="68"/>
                        </a:lnTo>
                        <a:lnTo>
                          <a:pt x="59" y="69"/>
                        </a:lnTo>
                        <a:lnTo>
                          <a:pt x="67" y="69"/>
                        </a:lnTo>
                        <a:lnTo>
                          <a:pt x="73" y="69"/>
                        </a:lnTo>
                        <a:lnTo>
                          <a:pt x="71" y="66"/>
                        </a:lnTo>
                        <a:lnTo>
                          <a:pt x="71" y="60"/>
                        </a:lnTo>
                        <a:lnTo>
                          <a:pt x="69" y="58"/>
                        </a:lnTo>
                        <a:lnTo>
                          <a:pt x="67" y="54"/>
                        </a:lnTo>
                        <a:lnTo>
                          <a:pt x="65" y="52"/>
                        </a:lnTo>
                        <a:lnTo>
                          <a:pt x="65" y="50"/>
                        </a:lnTo>
                        <a:lnTo>
                          <a:pt x="67" y="45"/>
                        </a:lnTo>
                        <a:lnTo>
                          <a:pt x="67" y="39"/>
                        </a:lnTo>
                        <a:lnTo>
                          <a:pt x="65" y="35"/>
                        </a:lnTo>
                        <a:lnTo>
                          <a:pt x="67" y="31"/>
                        </a:lnTo>
                        <a:lnTo>
                          <a:pt x="65" y="29"/>
                        </a:lnTo>
                        <a:lnTo>
                          <a:pt x="63" y="27"/>
                        </a:lnTo>
                        <a:lnTo>
                          <a:pt x="59" y="25"/>
                        </a:lnTo>
                        <a:lnTo>
                          <a:pt x="55" y="23"/>
                        </a:lnTo>
                        <a:lnTo>
                          <a:pt x="55" y="18"/>
                        </a:lnTo>
                        <a:lnTo>
                          <a:pt x="53" y="16"/>
                        </a:lnTo>
                        <a:lnTo>
                          <a:pt x="49" y="16"/>
                        </a:lnTo>
                        <a:lnTo>
                          <a:pt x="48" y="12"/>
                        </a:lnTo>
                        <a:lnTo>
                          <a:pt x="48" y="8"/>
                        </a:lnTo>
                        <a:lnTo>
                          <a:pt x="44" y="4"/>
                        </a:lnTo>
                        <a:lnTo>
                          <a:pt x="42" y="2"/>
                        </a:lnTo>
                        <a:lnTo>
                          <a:pt x="36" y="0"/>
                        </a:lnTo>
                        <a:lnTo>
                          <a:pt x="32" y="2"/>
                        </a:lnTo>
                        <a:lnTo>
                          <a:pt x="28" y="2"/>
                        </a:lnTo>
                        <a:lnTo>
                          <a:pt x="25" y="0"/>
                        </a:lnTo>
                        <a:lnTo>
                          <a:pt x="21" y="2"/>
                        </a:lnTo>
                        <a:lnTo>
                          <a:pt x="17" y="4"/>
                        </a:lnTo>
                        <a:lnTo>
                          <a:pt x="13" y="6"/>
                        </a:lnTo>
                        <a:lnTo>
                          <a:pt x="13" y="10"/>
                        </a:lnTo>
                        <a:lnTo>
                          <a:pt x="13" y="12"/>
                        </a:lnTo>
                        <a:lnTo>
                          <a:pt x="9" y="12"/>
                        </a:lnTo>
                        <a:lnTo>
                          <a:pt x="9" y="22"/>
                        </a:lnTo>
                        <a:lnTo>
                          <a:pt x="7" y="31"/>
                        </a:lnTo>
                        <a:lnTo>
                          <a:pt x="3" y="35"/>
                        </a:lnTo>
                        <a:lnTo>
                          <a:pt x="0" y="39"/>
                        </a:lnTo>
                        <a:lnTo>
                          <a:pt x="1" y="46"/>
                        </a:lnTo>
                        <a:lnTo>
                          <a:pt x="5" y="54"/>
                        </a:lnTo>
                        <a:lnTo>
                          <a:pt x="9" y="54"/>
                        </a:lnTo>
                        <a:lnTo>
                          <a:pt x="15" y="52"/>
                        </a:lnTo>
                        <a:lnTo>
                          <a:pt x="17" y="52"/>
                        </a:lnTo>
                        <a:lnTo>
                          <a:pt x="21" y="50"/>
                        </a:lnTo>
                        <a:lnTo>
                          <a:pt x="23" y="50"/>
                        </a:lnTo>
                        <a:lnTo>
                          <a:pt x="25" y="50"/>
                        </a:lnTo>
                        <a:lnTo>
                          <a:pt x="30" y="52"/>
                        </a:lnTo>
                        <a:lnTo>
                          <a:pt x="36" y="50"/>
                        </a:lnTo>
                        <a:lnTo>
                          <a:pt x="40" y="50"/>
                        </a:lnTo>
                        <a:lnTo>
                          <a:pt x="44" y="50"/>
                        </a:lnTo>
                        <a:lnTo>
                          <a:pt x="48" y="50"/>
                        </a:lnTo>
                        <a:lnTo>
                          <a:pt x="49" y="52"/>
                        </a:lnTo>
                        <a:lnTo>
                          <a:pt x="49" y="56"/>
                        </a:lnTo>
                        <a:lnTo>
                          <a:pt x="48" y="56"/>
                        </a:lnTo>
                        <a:lnTo>
                          <a:pt x="46" y="58"/>
                        </a:lnTo>
                        <a:lnTo>
                          <a:pt x="44" y="58"/>
                        </a:lnTo>
                        <a:lnTo>
                          <a:pt x="34" y="58"/>
                        </a:lnTo>
                        <a:lnTo>
                          <a:pt x="25" y="58"/>
                        </a:lnTo>
                        <a:lnTo>
                          <a:pt x="21" y="60"/>
                        </a:lnTo>
                        <a:lnTo>
                          <a:pt x="19" y="62"/>
                        </a:lnTo>
                        <a:lnTo>
                          <a:pt x="7" y="64"/>
                        </a:lnTo>
                        <a:lnTo>
                          <a:pt x="7" y="68"/>
                        </a:lnTo>
                        <a:lnTo>
                          <a:pt x="9" y="73"/>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27" name="Freeform 148">
                    <a:extLst>
                      <a:ext uri="{FF2B5EF4-FFF2-40B4-BE49-F238E27FC236}">
                        <a16:creationId xmlns:a16="http://schemas.microsoft.com/office/drawing/2014/main" id="{469099D5-DD94-475B-B307-FF73C6C78261}"/>
                      </a:ext>
                    </a:extLst>
                  </p:cNvPr>
                  <p:cNvSpPr>
                    <a:spLocks/>
                  </p:cNvSpPr>
                  <p:nvPr/>
                </p:nvSpPr>
                <p:spPr bwMode="gray">
                  <a:xfrm>
                    <a:off x="245726" y="1093"/>
                    <a:ext cx="263" cy="254"/>
                  </a:xfrm>
                  <a:custGeom>
                    <a:avLst/>
                    <a:gdLst>
                      <a:gd name="T0" fmla="*/ 104 w 263"/>
                      <a:gd name="T1" fmla="*/ 240 h 254"/>
                      <a:gd name="T2" fmla="*/ 106 w 263"/>
                      <a:gd name="T3" fmla="*/ 236 h 254"/>
                      <a:gd name="T4" fmla="*/ 108 w 263"/>
                      <a:gd name="T5" fmla="*/ 233 h 254"/>
                      <a:gd name="T6" fmla="*/ 110 w 263"/>
                      <a:gd name="T7" fmla="*/ 229 h 254"/>
                      <a:gd name="T8" fmla="*/ 115 w 263"/>
                      <a:gd name="T9" fmla="*/ 229 h 254"/>
                      <a:gd name="T10" fmla="*/ 119 w 263"/>
                      <a:gd name="T11" fmla="*/ 233 h 254"/>
                      <a:gd name="T12" fmla="*/ 136 w 263"/>
                      <a:gd name="T13" fmla="*/ 235 h 254"/>
                      <a:gd name="T14" fmla="*/ 148 w 263"/>
                      <a:gd name="T15" fmla="*/ 254 h 254"/>
                      <a:gd name="T16" fmla="*/ 154 w 263"/>
                      <a:gd name="T17" fmla="*/ 246 h 254"/>
                      <a:gd name="T18" fmla="*/ 215 w 263"/>
                      <a:gd name="T19" fmla="*/ 210 h 254"/>
                      <a:gd name="T20" fmla="*/ 255 w 263"/>
                      <a:gd name="T21" fmla="*/ 192 h 254"/>
                      <a:gd name="T22" fmla="*/ 263 w 263"/>
                      <a:gd name="T23" fmla="*/ 154 h 254"/>
                      <a:gd name="T24" fmla="*/ 255 w 263"/>
                      <a:gd name="T25" fmla="*/ 144 h 254"/>
                      <a:gd name="T26" fmla="*/ 230 w 263"/>
                      <a:gd name="T27" fmla="*/ 141 h 254"/>
                      <a:gd name="T28" fmla="*/ 209 w 263"/>
                      <a:gd name="T29" fmla="*/ 125 h 254"/>
                      <a:gd name="T30" fmla="*/ 204 w 263"/>
                      <a:gd name="T31" fmla="*/ 112 h 254"/>
                      <a:gd name="T32" fmla="*/ 196 w 263"/>
                      <a:gd name="T33" fmla="*/ 108 h 254"/>
                      <a:gd name="T34" fmla="*/ 192 w 263"/>
                      <a:gd name="T35" fmla="*/ 96 h 254"/>
                      <a:gd name="T36" fmla="*/ 194 w 263"/>
                      <a:gd name="T37" fmla="*/ 87 h 254"/>
                      <a:gd name="T38" fmla="*/ 184 w 263"/>
                      <a:gd name="T39" fmla="*/ 79 h 254"/>
                      <a:gd name="T40" fmla="*/ 181 w 263"/>
                      <a:gd name="T41" fmla="*/ 68 h 254"/>
                      <a:gd name="T42" fmla="*/ 173 w 263"/>
                      <a:gd name="T43" fmla="*/ 62 h 254"/>
                      <a:gd name="T44" fmla="*/ 171 w 263"/>
                      <a:gd name="T45" fmla="*/ 48 h 254"/>
                      <a:gd name="T46" fmla="*/ 158 w 263"/>
                      <a:gd name="T47" fmla="*/ 45 h 254"/>
                      <a:gd name="T48" fmla="*/ 117 w 263"/>
                      <a:gd name="T49" fmla="*/ 39 h 254"/>
                      <a:gd name="T50" fmla="*/ 106 w 263"/>
                      <a:gd name="T51" fmla="*/ 25 h 254"/>
                      <a:gd name="T52" fmla="*/ 96 w 263"/>
                      <a:gd name="T53" fmla="*/ 22 h 254"/>
                      <a:gd name="T54" fmla="*/ 62 w 263"/>
                      <a:gd name="T55" fmla="*/ 4 h 254"/>
                      <a:gd name="T56" fmla="*/ 44 w 263"/>
                      <a:gd name="T57" fmla="*/ 23 h 254"/>
                      <a:gd name="T58" fmla="*/ 37 w 263"/>
                      <a:gd name="T59" fmla="*/ 29 h 254"/>
                      <a:gd name="T60" fmla="*/ 33 w 263"/>
                      <a:gd name="T61" fmla="*/ 35 h 254"/>
                      <a:gd name="T62" fmla="*/ 27 w 263"/>
                      <a:gd name="T63" fmla="*/ 39 h 254"/>
                      <a:gd name="T64" fmla="*/ 2 w 263"/>
                      <a:gd name="T65" fmla="*/ 43 h 254"/>
                      <a:gd name="T66" fmla="*/ 0 w 263"/>
                      <a:gd name="T67" fmla="*/ 50 h 254"/>
                      <a:gd name="T68" fmla="*/ 16 w 263"/>
                      <a:gd name="T69" fmla="*/ 64 h 254"/>
                      <a:gd name="T70" fmla="*/ 23 w 263"/>
                      <a:gd name="T71" fmla="*/ 81 h 254"/>
                      <a:gd name="T72" fmla="*/ 33 w 263"/>
                      <a:gd name="T73" fmla="*/ 89 h 254"/>
                      <a:gd name="T74" fmla="*/ 37 w 263"/>
                      <a:gd name="T75" fmla="*/ 110 h 254"/>
                      <a:gd name="T76" fmla="*/ 54 w 263"/>
                      <a:gd name="T77" fmla="*/ 129 h 254"/>
                      <a:gd name="T78" fmla="*/ 52 w 263"/>
                      <a:gd name="T79" fmla="*/ 139 h 254"/>
                      <a:gd name="T80" fmla="*/ 56 w 263"/>
                      <a:gd name="T81" fmla="*/ 156 h 254"/>
                      <a:gd name="T82" fmla="*/ 58 w 263"/>
                      <a:gd name="T83" fmla="*/ 177 h 254"/>
                      <a:gd name="T84" fmla="*/ 79 w 263"/>
                      <a:gd name="T85" fmla="*/ 194 h 254"/>
                      <a:gd name="T86" fmla="*/ 85 w 263"/>
                      <a:gd name="T87" fmla="*/ 217 h 254"/>
                      <a:gd name="T88" fmla="*/ 92 w 263"/>
                      <a:gd name="T89" fmla="*/ 221 h 254"/>
                      <a:gd name="T90" fmla="*/ 102 w 263"/>
                      <a:gd name="T91" fmla="*/ 238 h 2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3"/>
                      <a:gd name="T139" fmla="*/ 0 h 254"/>
                      <a:gd name="T140" fmla="*/ 263 w 263"/>
                      <a:gd name="T141" fmla="*/ 254 h 2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3" h="254">
                        <a:moveTo>
                          <a:pt x="102" y="242"/>
                        </a:moveTo>
                        <a:lnTo>
                          <a:pt x="104" y="240"/>
                        </a:lnTo>
                        <a:lnTo>
                          <a:pt x="104" y="238"/>
                        </a:lnTo>
                        <a:lnTo>
                          <a:pt x="106" y="236"/>
                        </a:lnTo>
                        <a:lnTo>
                          <a:pt x="108" y="235"/>
                        </a:lnTo>
                        <a:lnTo>
                          <a:pt x="108" y="233"/>
                        </a:lnTo>
                        <a:lnTo>
                          <a:pt x="108" y="231"/>
                        </a:lnTo>
                        <a:lnTo>
                          <a:pt x="110" y="229"/>
                        </a:lnTo>
                        <a:lnTo>
                          <a:pt x="111" y="229"/>
                        </a:lnTo>
                        <a:lnTo>
                          <a:pt x="115" y="229"/>
                        </a:lnTo>
                        <a:lnTo>
                          <a:pt x="115" y="233"/>
                        </a:lnTo>
                        <a:lnTo>
                          <a:pt x="119" y="233"/>
                        </a:lnTo>
                        <a:lnTo>
                          <a:pt x="123" y="233"/>
                        </a:lnTo>
                        <a:lnTo>
                          <a:pt x="136" y="235"/>
                        </a:lnTo>
                        <a:lnTo>
                          <a:pt x="146" y="238"/>
                        </a:lnTo>
                        <a:lnTo>
                          <a:pt x="148" y="254"/>
                        </a:lnTo>
                        <a:lnTo>
                          <a:pt x="152" y="250"/>
                        </a:lnTo>
                        <a:lnTo>
                          <a:pt x="154" y="246"/>
                        </a:lnTo>
                        <a:lnTo>
                          <a:pt x="171" y="225"/>
                        </a:lnTo>
                        <a:lnTo>
                          <a:pt x="215" y="210"/>
                        </a:lnTo>
                        <a:lnTo>
                          <a:pt x="232" y="202"/>
                        </a:lnTo>
                        <a:lnTo>
                          <a:pt x="255" y="192"/>
                        </a:lnTo>
                        <a:lnTo>
                          <a:pt x="261" y="173"/>
                        </a:lnTo>
                        <a:lnTo>
                          <a:pt x="263" y="154"/>
                        </a:lnTo>
                        <a:lnTo>
                          <a:pt x="255" y="144"/>
                        </a:lnTo>
                        <a:lnTo>
                          <a:pt x="252" y="144"/>
                        </a:lnTo>
                        <a:lnTo>
                          <a:pt x="230" y="141"/>
                        </a:lnTo>
                        <a:lnTo>
                          <a:pt x="211" y="137"/>
                        </a:lnTo>
                        <a:lnTo>
                          <a:pt x="209" y="125"/>
                        </a:lnTo>
                        <a:lnTo>
                          <a:pt x="204" y="118"/>
                        </a:lnTo>
                        <a:lnTo>
                          <a:pt x="204" y="112"/>
                        </a:lnTo>
                        <a:lnTo>
                          <a:pt x="198" y="108"/>
                        </a:lnTo>
                        <a:lnTo>
                          <a:pt x="196" y="108"/>
                        </a:lnTo>
                        <a:lnTo>
                          <a:pt x="194" y="102"/>
                        </a:lnTo>
                        <a:lnTo>
                          <a:pt x="192" y="96"/>
                        </a:lnTo>
                        <a:lnTo>
                          <a:pt x="194" y="93"/>
                        </a:lnTo>
                        <a:lnTo>
                          <a:pt x="194" y="87"/>
                        </a:lnTo>
                        <a:lnTo>
                          <a:pt x="190" y="83"/>
                        </a:lnTo>
                        <a:lnTo>
                          <a:pt x="184" y="79"/>
                        </a:lnTo>
                        <a:lnTo>
                          <a:pt x="182" y="73"/>
                        </a:lnTo>
                        <a:lnTo>
                          <a:pt x="181" y="68"/>
                        </a:lnTo>
                        <a:lnTo>
                          <a:pt x="177" y="66"/>
                        </a:lnTo>
                        <a:lnTo>
                          <a:pt x="173" y="62"/>
                        </a:lnTo>
                        <a:lnTo>
                          <a:pt x="171" y="56"/>
                        </a:lnTo>
                        <a:lnTo>
                          <a:pt x="171" y="48"/>
                        </a:lnTo>
                        <a:lnTo>
                          <a:pt x="159" y="50"/>
                        </a:lnTo>
                        <a:lnTo>
                          <a:pt x="158" y="45"/>
                        </a:lnTo>
                        <a:lnTo>
                          <a:pt x="140" y="41"/>
                        </a:lnTo>
                        <a:lnTo>
                          <a:pt x="117" y="39"/>
                        </a:lnTo>
                        <a:lnTo>
                          <a:pt x="108" y="33"/>
                        </a:lnTo>
                        <a:lnTo>
                          <a:pt x="106" y="25"/>
                        </a:lnTo>
                        <a:lnTo>
                          <a:pt x="98" y="25"/>
                        </a:lnTo>
                        <a:lnTo>
                          <a:pt x="96" y="22"/>
                        </a:lnTo>
                        <a:lnTo>
                          <a:pt x="62" y="0"/>
                        </a:lnTo>
                        <a:lnTo>
                          <a:pt x="62" y="4"/>
                        </a:lnTo>
                        <a:lnTo>
                          <a:pt x="37" y="10"/>
                        </a:lnTo>
                        <a:lnTo>
                          <a:pt x="44" y="23"/>
                        </a:lnTo>
                        <a:lnTo>
                          <a:pt x="40" y="25"/>
                        </a:lnTo>
                        <a:lnTo>
                          <a:pt x="37" y="29"/>
                        </a:lnTo>
                        <a:lnTo>
                          <a:pt x="35" y="31"/>
                        </a:lnTo>
                        <a:lnTo>
                          <a:pt x="33" y="35"/>
                        </a:lnTo>
                        <a:lnTo>
                          <a:pt x="29" y="37"/>
                        </a:lnTo>
                        <a:lnTo>
                          <a:pt x="27" y="39"/>
                        </a:lnTo>
                        <a:lnTo>
                          <a:pt x="16" y="45"/>
                        </a:lnTo>
                        <a:lnTo>
                          <a:pt x="2" y="43"/>
                        </a:lnTo>
                        <a:lnTo>
                          <a:pt x="2" y="47"/>
                        </a:lnTo>
                        <a:lnTo>
                          <a:pt x="0" y="50"/>
                        </a:lnTo>
                        <a:lnTo>
                          <a:pt x="10" y="58"/>
                        </a:lnTo>
                        <a:lnTo>
                          <a:pt x="16" y="64"/>
                        </a:lnTo>
                        <a:lnTo>
                          <a:pt x="17" y="71"/>
                        </a:lnTo>
                        <a:lnTo>
                          <a:pt x="23" y="81"/>
                        </a:lnTo>
                        <a:lnTo>
                          <a:pt x="29" y="85"/>
                        </a:lnTo>
                        <a:lnTo>
                          <a:pt x="33" y="89"/>
                        </a:lnTo>
                        <a:lnTo>
                          <a:pt x="35" y="100"/>
                        </a:lnTo>
                        <a:lnTo>
                          <a:pt x="37" y="110"/>
                        </a:lnTo>
                        <a:lnTo>
                          <a:pt x="46" y="118"/>
                        </a:lnTo>
                        <a:lnTo>
                          <a:pt x="54" y="129"/>
                        </a:lnTo>
                        <a:lnTo>
                          <a:pt x="54" y="133"/>
                        </a:lnTo>
                        <a:lnTo>
                          <a:pt x="52" y="139"/>
                        </a:lnTo>
                        <a:lnTo>
                          <a:pt x="52" y="148"/>
                        </a:lnTo>
                        <a:lnTo>
                          <a:pt x="56" y="156"/>
                        </a:lnTo>
                        <a:lnTo>
                          <a:pt x="56" y="167"/>
                        </a:lnTo>
                        <a:lnTo>
                          <a:pt x="58" y="177"/>
                        </a:lnTo>
                        <a:lnTo>
                          <a:pt x="67" y="187"/>
                        </a:lnTo>
                        <a:lnTo>
                          <a:pt x="79" y="194"/>
                        </a:lnTo>
                        <a:lnTo>
                          <a:pt x="83" y="206"/>
                        </a:lnTo>
                        <a:lnTo>
                          <a:pt x="85" y="217"/>
                        </a:lnTo>
                        <a:lnTo>
                          <a:pt x="88" y="219"/>
                        </a:lnTo>
                        <a:lnTo>
                          <a:pt x="92" y="221"/>
                        </a:lnTo>
                        <a:lnTo>
                          <a:pt x="102" y="236"/>
                        </a:lnTo>
                        <a:lnTo>
                          <a:pt x="102" y="238"/>
                        </a:lnTo>
                        <a:lnTo>
                          <a:pt x="102" y="242"/>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28" name="Freeform 149">
                    <a:extLst>
                      <a:ext uri="{FF2B5EF4-FFF2-40B4-BE49-F238E27FC236}">
                        <a16:creationId xmlns:a16="http://schemas.microsoft.com/office/drawing/2014/main" id="{8409F8D0-A5F3-43B4-90BF-67CE1C282E4D}"/>
                      </a:ext>
                    </a:extLst>
                  </p:cNvPr>
                  <p:cNvSpPr>
                    <a:spLocks/>
                  </p:cNvSpPr>
                  <p:nvPr/>
                </p:nvSpPr>
                <p:spPr bwMode="gray">
                  <a:xfrm>
                    <a:off x="245651" y="1625"/>
                    <a:ext cx="31" cy="25"/>
                  </a:xfrm>
                  <a:custGeom>
                    <a:avLst/>
                    <a:gdLst>
                      <a:gd name="T0" fmla="*/ 4 w 31"/>
                      <a:gd name="T1" fmla="*/ 10 h 25"/>
                      <a:gd name="T2" fmla="*/ 4 w 31"/>
                      <a:gd name="T3" fmla="*/ 12 h 25"/>
                      <a:gd name="T4" fmla="*/ 4 w 31"/>
                      <a:gd name="T5" fmla="*/ 12 h 25"/>
                      <a:gd name="T6" fmla="*/ 2 w 31"/>
                      <a:gd name="T7" fmla="*/ 12 h 25"/>
                      <a:gd name="T8" fmla="*/ 2 w 31"/>
                      <a:gd name="T9" fmla="*/ 12 h 25"/>
                      <a:gd name="T10" fmla="*/ 0 w 31"/>
                      <a:gd name="T11" fmla="*/ 13 h 25"/>
                      <a:gd name="T12" fmla="*/ 0 w 31"/>
                      <a:gd name="T13" fmla="*/ 15 h 25"/>
                      <a:gd name="T14" fmla="*/ 2 w 31"/>
                      <a:gd name="T15" fmla="*/ 19 h 25"/>
                      <a:gd name="T16" fmla="*/ 6 w 31"/>
                      <a:gd name="T17" fmla="*/ 19 h 25"/>
                      <a:gd name="T18" fmla="*/ 8 w 31"/>
                      <a:gd name="T19" fmla="*/ 19 h 25"/>
                      <a:gd name="T20" fmla="*/ 12 w 31"/>
                      <a:gd name="T21" fmla="*/ 19 h 25"/>
                      <a:gd name="T22" fmla="*/ 12 w 31"/>
                      <a:gd name="T23" fmla="*/ 21 h 25"/>
                      <a:gd name="T24" fmla="*/ 14 w 31"/>
                      <a:gd name="T25" fmla="*/ 25 h 25"/>
                      <a:gd name="T26" fmla="*/ 14 w 31"/>
                      <a:gd name="T27" fmla="*/ 25 h 25"/>
                      <a:gd name="T28" fmla="*/ 16 w 31"/>
                      <a:gd name="T29" fmla="*/ 23 h 25"/>
                      <a:gd name="T30" fmla="*/ 20 w 31"/>
                      <a:gd name="T31" fmla="*/ 19 h 25"/>
                      <a:gd name="T32" fmla="*/ 21 w 31"/>
                      <a:gd name="T33" fmla="*/ 17 h 25"/>
                      <a:gd name="T34" fmla="*/ 25 w 31"/>
                      <a:gd name="T35" fmla="*/ 19 h 25"/>
                      <a:gd name="T36" fmla="*/ 29 w 31"/>
                      <a:gd name="T37" fmla="*/ 19 h 25"/>
                      <a:gd name="T38" fmla="*/ 29 w 31"/>
                      <a:gd name="T39" fmla="*/ 19 h 25"/>
                      <a:gd name="T40" fmla="*/ 29 w 31"/>
                      <a:gd name="T41" fmla="*/ 15 h 25"/>
                      <a:gd name="T42" fmla="*/ 29 w 31"/>
                      <a:gd name="T43" fmla="*/ 10 h 25"/>
                      <a:gd name="T44" fmla="*/ 31 w 31"/>
                      <a:gd name="T45" fmla="*/ 8 h 25"/>
                      <a:gd name="T46" fmla="*/ 27 w 31"/>
                      <a:gd name="T47" fmla="*/ 0 h 25"/>
                      <a:gd name="T48" fmla="*/ 23 w 31"/>
                      <a:gd name="T49" fmla="*/ 2 h 25"/>
                      <a:gd name="T50" fmla="*/ 20 w 31"/>
                      <a:gd name="T51" fmla="*/ 4 h 25"/>
                      <a:gd name="T52" fmla="*/ 18 w 31"/>
                      <a:gd name="T53" fmla="*/ 6 h 25"/>
                      <a:gd name="T54" fmla="*/ 14 w 31"/>
                      <a:gd name="T55" fmla="*/ 4 h 25"/>
                      <a:gd name="T56" fmla="*/ 10 w 31"/>
                      <a:gd name="T57" fmla="*/ 0 h 25"/>
                      <a:gd name="T58" fmla="*/ 6 w 31"/>
                      <a:gd name="T59" fmla="*/ 0 h 25"/>
                      <a:gd name="T60" fmla="*/ 6 w 31"/>
                      <a:gd name="T61" fmla="*/ 2 h 25"/>
                      <a:gd name="T62" fmla="*/ 6 w 31"/>
                      <a:gd name="T63" fmla="*/ 6 h 25"/>
                      <a:gd name="T64" fmla="*/ 6 w 31"/>
                      <a:gd name="T65" fmla="*/ 8 h 25"/>
                      <a:gd name="T66" fmla="*/ 6 w 31"/>
                      <a:gd name="T67" fmla="*/ 8 h 25"/>
                      <a:gd name="T68" fmla="*/ 4 w 31"/>
                      <a:gd name="T69" fmla="*/ 10 h 25"/>
                      <a:gd name="T70" fmla="*/ 4 w 31"/>
                      <a:gd name="T71" fmla="*/ 10 h 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
                      <a:gd name="T109" fmla="*/ 0 h 25"/>
                      <a:gd name="T110" fmla="*/ 31 w 31"/>
                      <a:gd name="T111" fmla="*/ 25 h 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 h="25">
                        <a:moveTo>
                          <a:pt x="4" y="10"/>
                        </a:moveTo>
                        <a:lnTo>
                          <a:pt x="4" y="12"/>
                        </a:lnTo>
                        <a:lnTo>
                          <a:pt x="2" y="12"/>
                        </a:lnTo>
                        <a:lnTo>
                          <a:pt x="0" y="13"/>
                        </a:lnTo>
                        <a:lnTo>
                          <a:pt x="0" y="15"/>
                        </a:lnTo>
                        <a:lnTo>
                          <a:pt x="2" y="19"/>
                        </a:lnTo>
                        <a:lnTo>
                          <a:pt x="6" y="19"/>
                        </a:lnTo>
                        <a:lnTo>
                          <a:pt x="8" y="19"/>
                        </a:lnTo>
                        <a:lnTo>
                          <a:pt x="12" y="19"/>
                        </a:lnTo>
                        <a:lnTo>
                          <a:pt x="12" y="21"/>
                        </a:lnTo>
                        <a:lnTo>
                          <a:pt x="14" y="25"/>
                        </a:lnTo>
                        <a:lnTo>
                          <a:pt x="16" y="23"/>
                        </a:lnTo>
                        <a:lnTo>
                          <a:pt x="20" y="19"/>
                        </a:lnTo>
                        <a:lnTo>
                          <a:pt x="21" y="17"/>
                        </a:lnTo>
                        <a:lnTo>
                          <a:pt x="25" y="19"/>
                        </a:lnTo>
                        <a:lnTo>
                          <a:pt x="29" y="19"/>
                        </a:lnTo>
                        <a:lnTo>
                          <a:pt x="29" y="15"/>
                        </a:lnTo>
                        <a:lnTo>
                          <a:pt x="29" y="10"/>
                        </a:lnTo>
                        <a:lnTo>
                          <a:pt x="31" y="8"/>
                        </a:lnTo>
                        <a:lnTo>
                          <a:pt x="27" y="0"/>
                        </a:lnTo>
                        <a:lnTo>
                          <a:pt x="23" y="2"/>
                        </a:lnTo>
                        <a:lnTo>
                          <a:pt x="20" y="4"/>
                        </a:lnTo>
                        <a:lnTo>
                          <a:pt x="18" y="6"/>
                        </a:lnTo>
                        <a:lnTo>
                          <a:pt x="14" y="4"/>
                        </a:lnTo>
                        <a:lnTo>
                          <a:pt x="10" y="0"/>
                        </a:lnTo>
                        <a:lnTo>
                          <a:pt x="6" y="0"/>
                        </a:lnTo>
                        <a:lnTo>
                          <a:pt x="6" y="2"/>
                        </a:lnTo>
                        <a:lnTo>
                          <a:pt x="6" y="6"/>
                        </a:lnTo>
                        <a:lnTo>
                          <a:pt x="6" y="8"/>
                        </a:lnTo>
                        <a:lnTo>
                          <a:pt x="4" y="1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29" name="Freeform 150">
                    <a:extLst>
                      <a:ext uri="{FF2B5EF4-FFF2-40B4-BE49-F238E27FC236}">
                        <a16:creationId xmlns:a16="http://schemas.microsoft.com/office/drawing/2014/main" id="{059B8430-F587-4183-BDB2-09E10BD6491F}"/>
                      </a:ext>
                    </a:extLst>
                  </p:cNvPr>
                  <p:cNvSpPr>
                    <a:spLocks/>
                  </p:cNvSpPr>
                  <p:nvPr/>
                </p:nvSpPr>
                <p:spPr bwMode="gray">
                  <a:xfrm>
                    <a:off x="245540" y="673"/>
                    <a:ext cx="42" cy="29"/>
                  </a:xfrm>
                  <a:custGeom>
                    <a:avLst/>
                    <a:gdLst>
                      <a:gd name="T0" fmla="*/ 15 w 42"/>
                      <a:gd name="T1" fmla="*/ 2 h 29"/>
                      <a:gd name="T2" fmla="*/ 13 w 42"/>
                      <a:gd name="T3" fmla="*/ 4 h 29"/>
                      <a:gd name="T4" fmla="*/ 10 w 42"/>
                      <a:gd name="T5" fmla="*/ 6 h 29"/>
                      <a:gd name="T6" fmla="*/ 12 w 42"/>
                      <a:gd name="T7" fmla="*/ 0 h 29"/>
                      <a:gd name="T8" fmla="*/ 8 w 42"/>
                      <a:gd name="T9" fmla="*/ 0 h 29"/>
                      <a:gd name="T10" fmla="*/ 4 w 42"/>
                      <a:gd name="T11" fmla="*/ 4 h 29"/>
                      <a:gd name="T12" fmla="*/ 2 w 42"/>
                      <a:gd name="T13" fmla="*/ 6 h 29"/>
                      <a:gd name="T14" fmla="*/ 2 w 42"/>
                      <a:gd name="T15" fmla="*/ 10 h 29"/>
                      <a:gd name="T16" fmla="*/ 2 w 42"/>
                      <a:gd name="T17" fmla="*/ 16 h 29"/>
                      <a:gd name="T18" fmla="*/ 0 w 42"/>
                      <a:gd name="T19" fmla="*/ 17 h 29"/>
                      <a:gd name="T20" fmla="*/ 0 w 42"/>
                      <a:gd name="T21" fmla="*/ 19 h 29"/>
                      <a:gd name="T22" fmla="*/ 2 w 42"/>
                      <a:gd name="T23" fmla="*/ 21 h 29"/>
                      <a:gd name="T24" fmla="*/ 13 w 42"/>
                      <a:gd name="T25" fmla="*/ 25 h 29"/>
                      <a:gd name="T26" fmla="*/ 23 w 42"/>
                      <a:gd name="T27" fmla="*/ 27 h 29"/>
                      <a:gd name="T28" fmla="*/ 31 w 42"/>
                      <a:gd name="T29" fmla="*/ 29 h 29"/>
                      <a:gd name="T30" fmla="*/ 35 w 42"/>
                      <a:gd name="T31" fmla="*/ 29 h 29"/>
                      <a:gd name="T32" fmla="*/ 36 w 42"/>
                      <a:gd name="T33" fmla="*/ 29 h 29"/>
                      <a:gd name="T34" fmla="*/ 42 w 42"/>
                      <a:gd name="T35" fmla="*/ 27 h 29"/>
                      <a:gd name="T36" fmla="*/ 40 w 42"/>
                      <a:gd name="T37" fmla="*/ 14 h 29"/>
                      <a:gd name="T38" fmla="*/ 33 w 42"/>
                      <a:gd name="T39" fmla="*/ 14 h 29"/>
                      <a:gd name="T40" fmla="*/ 25 w 42"/>
                      <a:gd name="T41" fmla="*/ 12 h 29"/>
                      <a:gd name="T42" fmla="*/ 19 w 42"/>
                      <a:gd name="T43" fmla="*/ 6 h 29"/>
                      <a:gd name="T44" fmla="*/ 15 w 42"/>
                      <a:gd name="T45" fmla="*/ 2 h 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2"/>
                      <a:gd name="T70" fmla="*/ 0 h 29"/>
                      <a:gd name="T71" fmla="*/ 42 w 42"/>
                      <a:gd name="T72" fmla="*/ 29 h 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2" h="29">
                        <a:moveTo>
                          <a:pt x="15" y="2"/>
                        </a:moveTo>
                        <a:lnTo>
                          <a:pt x="13" y="4"/>
                        </a:lnTo>
                        <a:lnTo>
                          <a:pt x="10" y="6"/>
                        </a:lnTo>
                        <a:lnTo>
                          <a:pt x="12" y="0"/>
                        </a:lnTo>
                        <a:lnTo>
                          <a:pt x="8" y="0"/>
                        </a:lnTo>
                        <a:lnTo>
                          <a:pt x="4" y="4"/>
                        </a:lnTo>
                        <a:lnTo>
                          <a:pt x="2" y="6"/>
                        </a:lnTo>
                        <a:lnTo>
                          <a:pt x="2" y="10"/>
                        </a:lnTo>
                        <a:lnTo>
                          <a:pt x="2" y="16"/>
                        </a:lnTo>
                        <a:lnTo>
                          <a:pt x="0" y="17"/>
                        </a:lnTo>
                        <a:lnTo>
                          <a:pt x="0" y="19"/>
                        </a:lnTo>
                        <a:lnTo>
                          <a:pt x="2" y="21"/>
                        </a:lnTo>
                        <a:lnTo>
                          <a:pt x="13" y="25"/>
                        </a:lnTo>
                        <a:lnTo>
                          <a:pt x="23" y="27"/>
                        </a:lnTo>
                        <a:lnTo>
                          <a:pt x="31" y="29"/>
                        </a:lnTo>
                        <a:lnTo>
                          <a:pt x="35" y="29"/>
                        </a:lnTo>
                        <a:lnTo>
                          <a:pt x="36" y="29"/>
                        </a:lnTo>
                        <a:lnTo>
                          <a:pt x="42" y="27"/>
                        </a:lnTo>
                        <a:lnTo>
                          <a:pt x="40" y="14"/>
                        </a:lnTo>
                        <a:lnTo>
                          <a:pt x="33" y="14"/>
                        </a:lnTo>
                        <a:lnTo>
                          <a:pt x="25" y="12"/>
                        </a:lnTo>
                        <a:lnTo>
                          <a:pt x="19" y="6"/>
                        </a:lnTo>
                        <a:lnTo>
                          <a:pt x="15" y="2"/>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30" name="Freeform 151">
                    <a:extLst>
                      <a:ext uri="{FF2B5EF4-FFF2-40B4-BE49-F238E27FC236}">
                        <a16:creationId xmlns:a16="http://schemas.microsoft.com/office/drawing/2014/main" id="{46474683-2897-48C4-B558-EE460346C071}"/>
                      </a:ext>
                    </a:extLst>
                  </p:cNvPr>
                  <p:cNvSpPr>
                    <a:spLocks/>
                  </p:cNvSpPr>
                  <p:nvPr/>
                </p:nvSpPr>
                <p:spPr bwMode="gray">
                  <a:xfrm>
                    <a:off x="245759" y="596"/>
                    <a:ext cx="23" cy="18"/>
                  </a:xfrm>
                  <a:custGeom>
                    <a:avLst/>
                    <a:gdLst>
                      <a:gd name="T0" fmla="*/ 13 w 23"/>
                      <a:gd name="T1" fmla="*/ 0 h 18"/>
                      <a:gd name="T2" fmla="*/ 15 w 23"/>
                      <a:gd name="T3" fmla="*/ 2 h 18"/>
                      <a:gd name="T4" fmla="*/ 19 w 23"/>
                      <a:gd name="T5" fmla="*/ 6 h 18"/>
                      <a:gd name="T6" fmla="*/ 19 w 23"/>
                      <a:gd name="T7" fmla="*/ 6 h 18"/>
                      <a:gd name="T8" fmla="*/ 21 w 23"/>
                      <a:gd name="T9" fmla="*/ 6 h 18"/>
                      <a:gd name="T10" fmla="*/ 23 w 23"/>
                      <a:gd name="T11" fmla="*/ 8 h 18"/>
                      <a:gd name="T12" fmla="*/ 21 w 23"/>
                      <a:gd name="T13" fmla="*/ 14 h 18"/>
                      <a:gd name="T14" fmla="*/ 17 w 23"/>
                      <a:gd name="T15" fmla="*/ 16 h 18"/>
                      <a:gd name="T16" fmla="*/ 11 w 23"/>
                      <a:gd name="T17" fmla="*/ 18 h 18"/>
                      <a:gd name="T18" fmla="*/ 6 w 23"/>
                      <a:gd name="T19" fmla="*/ 12 h 18"/>
                      <a:gd name="T20" fmla="*/ 0 w 23"/>
                      <a:gd name="T21" fmla="*/ 4 h 18"/>
                      <a:gd name="T22" fmla="*/ 4 w 23"/>
                      <a:gd name="T23" fmla="*/ 4 h 18"/>
                      <a:gd name="T24" fmla="*/ 11 w 23"/>
                      <a:gd name="T25" fmla="*/ 6 h 18"/>
                      <a:gd name="T26" fmla="*/ 11 w 23"/>
                      <a:gd name="T27" fmla="*/ 2 h 18"/>
                      <a:gd name="T28" fmla="*/ 13 w 23"/>
                      <a:gd name="T29" fmla="*/ 0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
                      <a:gd name="T46" fmla="*/ 0 h 18"/>
                      <a:gd name="T47" fmla="*/ 23 w 23"/>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 h="18">
                        <a:moveTo>
                          <a:pt x="13" y="0"/>
                        </a:moveTo>
                        <a:lnTo>
                          <a:pt x="15" y="2"/>
                        </a:lnTo>
                        <a:lnTo>
                          <a:pt x="19" y="6"/>
                        </a:lnTo>
                        <a:lnTo>
                          <a:pt x="21" y="6"/>
                        </a:lnTo>
                        <a:lnTo>
                          <a:pt x="23" y="8"/>
                        </a:lnTo>
                        <a:lnTo>
                          <a:pt x="21" y="14"/>
                        </a:lnTo>
                        <a:lnTo>
                          <a:pt x="17" y="16"/>
                        </a:lnTo>
                        <a:lnTo>
                          <a:pt x="11" y="18"/>
                        </a:lnTo>
                        <a:lnTo>
                          <a:pt x="6" y="12"/>
                        </a:lnTo>
                        <a:lnTo>
                          <a:pt x="0" y="4"/>
                        </a:lnTo>
                        <a:lnTo>
                          <a:pt x="4" y="4"/>
                        </a:lnTo>
                        <a:lnTo>
                          <a:pt x="11" y="6"/>
                        </a:lnTo>
                        <a:lnTo>
                          <a:pt x="11" y="2"/>
                        </a:lnTo>
                        <a:lnTo>
                          <a:pt x="13"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31" name="Freeform 152">
                    <a:extLst>
                      <a:ext uri="{FF2B5EF4-FFF2-40B4-BE49-F238E27FC236}">
                        <a16:creationId xmlns:a16="http://schemas.microsoft.com/office/drawing/2014/main" id="{61DE380B-3868-4F0A-B0AB-D6EE2EF0CE54}"/>
                      </a:ext>
                    </a:extLst>
                  </p:cNvPr>
                  <p:cNvSpPr>
                    <a:spLocks/>
                  </p:cNvSpPr>
                  <p:nvPr/>
                </p:nvSpPr>
                <p:spPr bwMode="gray">
                  <a:xfrm>
                    <a:off x="245765" y="589"/>
                    <a:ext cx="3" cy="5"/>
                  </a:xfrm>
                  <a:custGeom>
                    <a:avLst/>
                    <a:gdLst>
                      <a:gd name="T0" fmla="*/ 1 w 3"/>
                      <a:gd name="T1" fmla="*/ 0 h 5"/>
                      <a:gd name="T2" fmla="*/ 3 w 3"/>
                      <a:gd name="T3" fmla="*/ 4 h 5"/>
                      <a:gd name="T4" fmla="*/ 1 w 3"/>
                      <a:gd name="T5" fmla="*/ 5 h 5"/>
                      <a:gd name="T6" fmla="*/ 0 w 3"/>
                      <a:gd name="T7" fmla="*/ 2 h 5"/>
                      <a:gd name="T8" fmla="*/ 1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1" y="0"/>
                        </a:moveTo>
                        <a:lnTo>
                          <a:pt x="3" y="4"/>
                        </a:lnTo>
                        <a:lnTo>
                          <a:pt x="1" y="5"/>
                        </a:lnTo>
                        <a:lnTo>
                          <a:pt x="0" y="2"/>
                        </a:lnTo>
                        <a:lnTo>
                          <a:pt x="1"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32" name="Freeform 153">
                    <a:extLst>
                      <a:ext uri="{FF2B5EF4-FFF2-40B4-BE49-F238E27FC236}">
                        <a16:creationId xmlns:a16="http://schemas.microsoft.com/office/drawing/2014/main" id="{6102D946-EDE6-49DC-83A8-8111A81BD5C7}"/>
                      </a:ext>
                    </a:extLst>
                  </p:cNvPr>
                  <p:cNvSpPr>
                    <a:spLocks/>
                  </p:cNvSpPr>
                  <p:nvPr/>
                </p:nvSpPr>
                <p:spPr bwMode="gray">
                  <a:xfrm>
                    <a:off x="245757" y="566"/>
                    <a:ext cx="9" cy="4"/>
                  </a:xfrm>
                  <a:custGeom>
                    <a:avLst/>
                    <a:gdLst>
                      <a:gd name="T0" fmla="*/ 2 w 9"/>
                      <a:gd name="T1" fmla="*/ 0 h 4"/>
                      <a:gd name="T2" fmla="*/ 8 w 9"/>
                      <a:gd name="T3" fmla="*/ 0 h 4"/>
                      <a:gd name="T4" fmla="*/ 9 w 9"/>
                      <a:gd name="T5" fmla="*/ 2 h 4"/>
                      <a:gd name="T6" fmla="*/ 6 w 9"/>
                      <a:gd name="T7" fmla="*/ 4 h 4"/>
                      <a:gd name="T8" fmla="*/ 2 w 9"/>
                      <a:gd name="T9" fmla="*/ 4 h 4"/>
                      <a:gd name="T10" fmla="*/ 0 w 9"/>
                      <a:gd name="T11" fmla="*/ 2 h 4"/>
                      <a:gd name="T12" fmla="*/ 2 w 9"/>
                      <a:gd name="T13" fmla="*/ 0 h 4"/>
                      <a:gd name="T14" fmla="*/ 0 60000 65536"/>
                      <a:gd name="T15" fmla="*/ 0 60000 65536"/>
                      <a:gd name="T16" fmla="*/ 0 60000 65536"/>
                      <a:gd name="T17" fmla="*/ 0 60000 65536"/>
                      <a:gd name="T18" fmla="*/ 0 60000 65536"/>
                      <a:gd name="T19" fmla="*/ 0 60000 65536"/>
                      <a:gd name="T20" fmla="*/ 0 60000 65536"/>
                      <a:gd name="T21" fmla="*/ 0 w 9"/>
                      <a:gd name="T22" fmla="*/ 0 h 4"/>
                      <a:gd name="T23" fmla="*/ 9 w 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4">
                        <a:moveTo>
                          <a:pt x="2" y="0"/>
                        </a:moveTo>
                        <a:lnTo>
                          <a:pt x="8" y="0"/>
                        </a:lnTo>
                        <a:lnTo>
                          <a:pt x="9" y="2"/>
                        </a:lnTo>
                        <a:lnTo>
                          <a:pt x="6" y="4"/>
                        </a:lnTo>
                        <a:lnTo>
                          <a:pt x="2" y="4"/>
                        </a:lnTo>
                        <a:lnTo>
                          <a:pt x="0" y="2"/>
                        </a:lnTo>
                        <a:lnTo>
                          <a:pt x="2"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33" name="Freeform 154">
                    <a:extLst>
                      <a:ext uri="{FF2B5EF4-FFF2-40B4-BE49-F238E27FC236}">
                        <a16:creationId xmlns:a16="http://schemas.microsoft.com/office/drawing/2014/main" id="{922058F4-399D-4027-BA34-F5D24E3DA306}"/>
                      </a:ext>
                    </a:extLst>
                  </p:cNvPr>
                  <p:cNvSpPr>
                    <a:spLocks/>
                  </p:cNvSpPr>
                  <p:nvPr/>
                </p:nvSpPr>
                <p:spPr bwMode="gray">
                  <a:xfrm>
                    <a:off x="245671" y="537"/>
                    <a:ext cx="36" cy="36"/>
                  </a:xfrm>
                  <a:custGeom>
                    <a:avLst/>
                    <a:gdLst>
                      <a:gd name="T0" fmla="*/ 11 w 36"/>
                      <a:gd name="T1" fmla="*/ 0 h 36"/>
                      <a:gd name="T2" fmla="*/ 17 w 36"/>
                      <a:gd name="T3" fmla="*/ 6 h 36"/>
                      <a:gd name="T4" fmla="*/ 24 w 36"/>
                      <a:gd name="T5" fmla="*/ 11 h 36"/>
                      <a:gd name="T6" fmla="*/ 26 w 36"/>
                      <a:gd name="T7" fmla="*/ 11 h 36"/>
                      <a:gd name="T8" fmla="*/ 30 w 36"/>
                      <a:gd name="T9" fmla="*/ 11 h 36"/>
                      <a:gd name="T10" fmla="*/ 32 w 36"/>
                      <a:gd name="T11" fmla="*/ 15 h 36"/>
                      <a:gd name="T12" fmla="*/ 34 w 36"/>
                      <a:gd name="T13" fmla="*/ 19 h 36"/>
                      <a:gd name="T14" fmla="*/ 36 w 36"/>
                      <a:gd name="T15" fmla="*/ 23 h 36"/>
                      <a:gd name="T16" fmla="*/ 36 w 36"/>
                      <a:gd name="T17" fmla="*/ 29 h 36"/>
                      <a:gd name="T18" fmla="*/ 34 w 36"/>
                      <a:gd name="T19" fmla="*/ 27 h 36"/>
                      <a:gd name="T20" fmla="*/ 32 w 36"/>
                      <a:gd name="T21" fmla="*/ 27 h 36"/>
                      <a:gd name="T22" fmla="*/ 32 w 36"/>
                      <a:gd name="T23" fmla="*/ 29 h 36"/>
                      <a:gd name="T24" fmla="*/ 32 w 36"/>
                      <a:gd name="T25" fmla="*/ 33 h 36"/>
                      <a:gd name="T26" fmla="*/ 23 w 36"/>
                      <a:gd name="T27" fmla="*/ 34 h 36"/>
                      <a:gd name="T28" fmla="*/ 15 w 36"/>
                      <a:gd name="T29" fmla="*/ 36 h 36"/>
                      <a:gd name="T30" fmla="*/ 15 w 36"/>
                      <a:gd name="T31" fmla="*/ 33 h 36"/>
                      <a:gd name="T32" fmla="*/ 15 w 36"/>
                      <a:gd name="T33" fmla="*/ 31 h 36"/>
                      <a:gd name="T34" fmla="*/ 11 w 36"/>
                      <a:gd name="T35" fmla="*/ 27 h 36"/>
                      <a:gd name="T36" fmla="*/ 7 w 36"/>
                      <a:gd name="T37" fmla="*/ 23 h 36"/>
                      <a:gd name="T38" fmla="*/ 7 w 36"/>
                      <a:gd name="T39" fmla="*/ 19 h 36"/>
                      <a:gd name="T40" fmla="*/ 7 w 36"/>
                      <a:gd name="T41" fmla="*/ 17 h 36"/>
                      <a:gd name="T42" fmla="*/ 3 w 36"/>
                      <a:gd name="T43" fmla="*/ 11 h 36"/>
                      <a:gd name="T44" fmla="*/ 0 w 36"/>
                      <a:gd name="T45" fmla="*/ 8 h 36"/>
                      <a:gd name="T46" fmla="*/ 5 w 36"/>
                      <a:gd name="T47" fmla="*/ 4 h 36"/>
                      <a:gd name="T48" fmla="*/ 11 w 36"/>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
                      <a:gd name="T76" fmla="*/ 0 h 36"/>
                      <a:gd name="T77" fmla="*/ 36 w 36"/>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 h="36">
                        <a:moveTo>
                          <a:pt x="11" y="0"/>
                        </a:moveTo>
                        <a:lnTo>
                          <a:pt x="17" y="6"/>
                        </a:lnTo>
                        <a:lnTo>
                          <a:pt x="24" y="11"/>
                        </a:lnTo>
                        <a:lnTo>
                          <a:pt x="26" y="11"/>
                        </a:lnTo>
                        <a:lnTo>
                          <a:pt x="30" y="11"/>
                        </a:lnTo>
                        <a:lnTo>
                          <a:pt x="32" y="15"/>
                        </a:lnTo>
                        <a:lnTo>
                          <a:pt x="34" y="19"/>
                        </a:lnTo>
                        <a:lnTo>
                          <a:pt x="36" y="23"/>
                        </a:lnTo>
                        <a:lnTo>
                          <a:pt x="36" y="29"/>
                        </a:lnTo>
                        <a:lnTo>
                          <a:pt x="34" y="27"/>
                        </a:lnTo>
                        <a:lnTo>
                          <a:pt x="32" y="27"/>
                        </a:lnTo>
                        <a:lnTo>
                          <a:pt x="32" y="29"/>
                        </a:lnTo>
                        <a:lnTo>
                          <a:pt x="32" y="33"/>
                        </a:lnTo>
                        <a:lnTo>
                          <a:pt x="23" y="34"/>
                        </a:lnTo>
                        <a:lnTo>
                          <a:pt x="15" y="36"/>
                        </a:lnTo>
                        <a:lnTo>
                          <a:pt x="15" y="33"/>
                        </a:lnTo>
                        <a:lnTo>
                          <a:pt x="15" y="31"/>
                        </a:lnTo>
                        <a:lnTo>
                          <a:pt x="11" y="27"/>
                        </a:lnTo>
                        <a:lnTo>
                          <a:pt x="7" y="23"/>
                        </a:lnTo>
                        <a:lnTo>
                          <a:pt x="7" y="19"/>
                        </a:lnTo>
                        <a:lnTo>
                          <a:pt x="7" y="17"/>
                        </a:lnTo>
                        <a:lnTo>
                          <a:pt x="3" y="11"/>
                        </a:lnTo>
                        <a:lnTo>
                          <a:pt x="0" y="8"/>
                        </a:lnTo>
                        <a:lnTo>
                          <a:pt x="5" y="4"/>
                        </a:lnTo>
                        <a:lnTo>
                          <a:pt x="11"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34" name="Freeform 155">
                    <a:extLst>
                      <a:ext uri="{FF2B5EF4-FFF2-40B4-BE49-F238E27FC236}">
                        <a16:creationId xmlns:a16="http://schemas.microsoft.com/office/drawing/2014/main" id="{1C3B3469-73E6-4849-9EF1-64C021076734}"/>
                      </a:ext>
                    </a:extLst>
                  </p:cNvPr>
                  <p:cNvSpPr>
                    <a:spLocks/>
                  </p:cNvSpPr>
                  <p:nvPr/>
                </p:nvSpPr>
                <p:spPr bwMode="gray">
                  <a:xfrm>
                    <a:off x="245728" y="520"/>
                    <a:ext cx="23" cy="38"/>
                  </a:xfrm>
                  <a:custGeom>
                    <a:avLst/>
                    <a:gdLst>
                      <a:gd name="T0" fmla="*/ 4 w 23"/>
                      <a:gd name="T1" fmla="*/ 0 h 38"/>
                      <a:gd name="T2" fmla="*/ 10 w 23"/>
                      <a:gd name="T3" fmla="*/ 2 h 38"/>
                      <a:gd name="T4" fmla="*/ 15 w 23"/>
                      <a:gd name="T5" fmla="*/ 3 h 38"/>
                      <a:gd name="T6" fmla="*/ 15 w 23"/>
                      <a:gd name="T7" fmla="*/ 11 h 38"/>
                      <a:gd name="T8" fmla="*/ 17 w 23"/>
                      <a:gd name="T9" fmla="*/ 19 h 38"/>
                      <a:gd name="T10" fmla="*/ 21 w 23"/>
                      <a:gd name="T11" fmla="*/ 23 h 38"/>
                      <a:gd name="T12" fmla="*/ 23 w 23"/>
                      <a:gd name="T13" fmla="*/ 32 h 38"/>
                      <a:gd name="T14" fmla="*/ 19 w 23"/>
                      <a:gd name="T15" fmla="*/ 34 h 38"/>
                      <a:gd name="T16" fmla="*/ 17 w 23"/>
                      <a:gd name="T17" fmla="*/ 38 h 38"/>
                      <a:gd name="T18" fmla="*/ 10 w 23"/>
                      <a:gd name="T19" fmla="*/ 28 h 38"/>
                      <a:gd name="T20" fmla="*/ 0 w 23"/>
                      <a:gd name="T21" fmla="*/ 21 h 38"/>
                      <a:gd name="T22" fmla="*/ 0 w 23"/>
                      <a:gd name="T23" fmla="*/ 17 h 38"/>
                      <a:gd name="T24" fmla="*/ 4 w 23"/>
                      <a:gd name="T25" fmla="*/ 19 h 38"/>
                      <a:gd name="T26" fmla="*/ 6 w 23"/>
                      <a:gd name="T27" fmla="*/ 19 h 38"/>
                      <a:gd name="T28" fmla="*/ 4 w 23"/>
                      <a:gd name="T29" fmla="*/ 15 h 38"/>
                      <a:gd name="T30" fmla="*/ 6 w 23"/>
                      <a:gd name="T31" fmla="*/ 13 h 38"/>
                      <a:gd name="T32" fmla="*/ 6 w 23"/>
                      <a:gd name="T33" fmla="*/ 13 h 38"/>
                      <a:gd name="T34" fmla="*/ 10 w 23"/>
                      <a:gd name="T35" fmla="*/ 15 h 38"/>
                      <a:gd name="T36" fmla="*/ 10 w 23"/>
                      <a:gd name="T37" fmla="*/ 13 h 38"/>
                      <a:gd name="T38" fmla="*/ 12 w 23"/>
                      <a:gd name="T39" fmla="*/ 9 h 38"/>
                      <a:gd name="T40" fmla="*/ 12 w 23"/>
                      <a:gd name="T41" fmla="*/ 7 h 38"/>
                      <a:gd name="T42" fmla="*/ 10 w 23"/>
                      <a:gd name="T43" fmla="*/ 5 h 38"/>
                      <a:gd name="T44" fmla="*/ 10 w 23"/>
                      <a:gd name="T45" fmla="*/ 3 h 38"/>
                      <a:gd name="T46" fmla="*/ 8 w 23"/>
                      <a:gd name="T47" fmla="*/ 5 h 38"/>
                      <a:gd name="T48" fmla="*/ 8 w 23"/>
                      <a:gd name="T49" fmla="*/ 7 h 38"/>
                      <a:gd name="T50" fmla="*/ 4 w 23"/>
                      <a:gd name="T51" fmla="*/ 7 h 38"/>
                      <a:gd name="T52" fmla="*/ 2 w 23"/>
                      <a:gd name="T53" fmla="*/ 5 h 38"/>
                      <a:gd name="T54" fmla="*/ 2 w 23"/>
                      <a:gd name="T55" fmla="*/ 3 h 38"/>
                      <a:gd name="T56" fmla="*/ 2 w 23"/>
                      <a:gd name="T57" fmla="*/ 0 h 38"/>
                      <a:gd name="T58" fmla="*/ 4 w 23"/>
                      <a:gd name="T59" fmla="*/ 0 h 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
                      <a:gd name="T91" fmla="*/ 0 h 38"/>
                      <a:gd name="T92" fmla="*/ 23 w 23"/>
                      <a:gd name="T93" fmla="*/ 38 h 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 h="38">
                        <a:moveTo>
                          <a:pt x="4" y="0"/>
                        </a:moveTo>
                        <a:lnTo>
                          <a:pt x="10" y="2"/>
                        </a:lnTo>
                        <a:lnTo>
                          <a:pt x="15" y="3"/>
                        </a:lnTo>
                        <a:lnTo>
                          <a:pt x="15" y="11"/>
                        </a:lnTo>
                        <a:lnTo>
                          <a:pt x="17" y="19"/>
                        </a:lnTo>
                        <a:lnTo>
                          <a:pt x="21" y="23"/>
                        </a:lnTo>
                        <a:lnTo>
                          <a:pt x="23" y="32"/>
                        </a:lnTo>
                        <a:lnTo>
                          <a:pt x="19" y="34"/>
                        </a:lnTo>
                        <a:lnTo>
                          <a:pt x="17" y="38"/>
                        </a:lnTo>
                        <a:lnTo>
                          <a:pt x="10" y="28"/>
                        </a:lnTo>
                        <a:lnTo>
                          <a:pt x="0" y="21"/>
                        </a:lnTo>
                        <a:lnTo>
                          <a:pt x="0" y="17"/>
                        </a:lnTo>
                        <a:lnTo>
                          <a:pt x="4" y="19"/>
                        </a:lnTo>
                        <a:lnTo>
                          <a:pt x="6" y="19"/>
                        </a:lnTo>
                        <a:lnTo>
                          <a:pt x="4" y="15"/>
                        </a:lnTo>
                        <a:lnTo>
                          <a:pt x="6" y="13"/>
                        </a:lnTo>
                        <a:lnTo>
                          <a:pt x="10" y="15"/>
                        </a:lnTo>
                        <a:lnTo>
                          <a:pt x="10" y="13"/>
                        </a:lnTo>
                        <a:lnTo>
                          <a:pt x="12" y="9"/>
                        </a:lnTo>
                        <a:lnTo>
                          <a:pt x="12" y="7"/>
                        </a:lnTo>
                        <a:lnTo>
                          <a:pt x="10" y="5"/>
                        </a:lnTo>
                        <a:lnTo>
                          <a:pt x="10" y="3"/>
                        </a:lnTo>
                        <a:lnTo>
                          <a:pt x="8" y="5"/>
                        </a:lnTo>
                        <a:lnTo>
                          <a:pt x="8" y="7"/>
                        </a:lnTo>
                        <a:lnTo>
                          <a:pt x="4" y="7"/>
                        </a:lnTo>
                        <a:lnTo>
                          <a:pt x="2" y="5"/>
                        </a:lnTo>
                        <a:lnTo>
                          <a:pt x="2" y="3"/>
                        </a:lnTo>
                        <a:lnTo>
                          <a:pt x="2" y="0"/>
                        </a:lnTo>
                        <a:lnTo>
                          <a:pt x="4"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35" name="Freeform 156">
                    <a:extLst>
                      <a:ext uri="{FF2B5EF4-FFF2-40B4-BE49-F238E27FC236}">
                        <a16:creationId xmlns:a16="http://schemas.microsoft.com/office/drawing/2014/main" id="{D2E2383E-5D34-4945-8148-5572E1D519D8}"/>
                      </a:ext>
                    </a:extLst>
                  </p:cNvPr>
                  <p:cNvSpPr>
                    <a:spLocks/>
                  </p:cNvSpPr>
                  <p:nvPr/>
                </p:nvSpPr>
                <p:spPr bwMode="gray">
                  <a:xfrm>
                    <a:off x="245724" y="497"/>
                    <a:ext cx="12" cy="11"/>
                  </a:xfrm>
                  <a:custGeom>
                    <a:avLst/>
                    <a:gdLst>
                      <a:gd name="T0" fmla="*/ 0 w 12"/>
                      <a:gd name="T1" fmla="*/ 0 h 11"/>
                      <a:gd name="T2" fmla="*/ 6 w 12"/>
                      <a:gd name="T3" fmla="*/ 2 h 11"/>
                      <a:gd name="T4" fmla="*/ 8 w 12"/>
                      <a:gd name="T5" fmla="*/ 3 h 11"/>
                      <a:gd name="T6" fmla="*/ 8 w 12"/>
                      <a:gd name="T7" fmla="*/ 5 h 11"/>
                      <a:gd name="T8" fmla="*/ 10 w 12"/>
                      <a:gd name="T9" fmla="*/ 7 h 11"/>
                      <a:gd name="T10" fmla="*/ 12 w 12"/>
                      <a:gd name="T11" fmla="*/ 9 h 11"/>
                      <a:gd name="T12" fmla="*/ 12 w 12"/>
                      <a:gd name="T13" fmla="*/ 11 h 11"/>
                      <a:gd name="T14" fmla="*/ 8 w 12"/>
                      <a:gd name="T15" fmla="*/ 11 h 11"/>
                      <a:gd name="T16" fmla="*/ 2 w 12"/>
                      <a:gd name="T17" fmla="*/ 11 h 11"/>
                      <a:gd name="T18" fmla="*/ 0 w 12"/>
                      <a:gd name="T19" fmla="*/ 3 h 11"/>
                      <a:gd name="T20" fmla="*/ 0 w 12"/>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1"/>
                      <a:gd name="T35" fmla="*/ 12 w 12"/>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1">
                        <a:moveTo>
                          <a:pt x="0" y="0"/>
                        </a:moveTo>
                        <a:lnTo>
                          <a:pt x="6" y="2"/>
                        </a:lnTo>
                        <a:lnTo>
                          <a:pt x="8" y="3"/>
                        </a:lnTo>
                        <a:lnTo>
                          <a:pt x="8" y="5"/>
                        </a:lnTo>
                        <a:lnTo>
                          <a:pt x="10" y="7"/>
                        </a:lnTo>
                        <a:lnTo>
                          <a:pt x="12" y="9"/>
                        </a:lnTo>
                        <a:lnTo>
                          <a:pt x="12" y="11"/>
                        </a:lnTo>
                        <a:lnTo>
                          <a:pt x="8" y="11"/>
                        </a:lnTo>
                        <a:lnTo>
                          <a:pt x="2" y="11"/>
                        </a:lnTo>
                        <a:lnTo>
                          <a:pt x="0" y="3"/>
                        </a:lnTo>
                        <a:lnTo>
                          <a:pt x="0"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36" name="Freeform 157">
                    <a:extLst>
                      <a:ext uri="{FF2B5EF4-FFF2-40B4-BE49-F238E27FC236}">
                        <a16:creationId xmlns:a16="http://schemas.microsoft.com/office/drawing/2014/main" id="{67AEDCBC-D9E7-41A5-8A10-AE21AF377689}"/>
                      </a:ext>
                    </a:extLst>
                  </p:cNvPr>
                  <p:cNvSpPr>
                    <a:spLocks/>
                  </p:cNvSpPr>
                  <p:nvPr/>
                </p:nvSpPr>
                <p:spPr bwMode="gray">
                  <a:xfrm>
                    <a:off x="245778" y="472"/>
                    <a:ext cx="2" cy="4"/>
                  </a:xfrm>
                  <a:custGeom>
                    <a:avLst/>
                    <a:gdLst>
                      <a:gd name="T0" fmla="*/ 2 w 2"/>
                      <a:gd name="T1" fmla="*/ 0 h 4"/>
                      <a:gd name="T2" fmla="*/ 2 w 2"/>
                      <a:gd name="T3" fmla="*/ 2 h 4"/>
                      <a:gd name="T4" fmla="*/ 0 w 2"/>
                      <a:gd name="T5" fmla="*/ 4 h 4"/>
                      <a:gd name="T6" fmla="*/ 0 w 2"/>
                      <a:gd name="T7" fmla="*/ 0 h 4"/>
                      <a:gd name="T8" fmla="*/ 2 w 2"/>
                      <a:gd name="T9" fmla="*/ 0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0"/>
                        </a:moveTo>
                        <a:lnTo>
                          <a:pt x="2" y="2"/>
                        </a:lnTo>
                        <a:lnTo>
                          <a:pt x="0" y="4"/>
                        </a:lnTo>
                        <a:lnTo>
                          <a:pt x="0" y="0"/>
                        </a:lnTo>
                        <a:lnTo>
                          <a:pt x="2"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37" name="Freeform 158">
                    <a:extLst>
                      <a:ext uri="{FF2B5EF4-FFF2-40B4-BE49-F238E27FC236}">
                        <a16:creationId xmlns:a16="http://schemas.microsoft.com/office/drawing/2014/main" id="{464D2643-A918-4889-8432-12522BA34272}"/>
                      </a:ext>
                    </a:extLst>
                  </p:cNvPr>
                  <p:cNvSpPr>
                    <a:spLocks/>
                  </p:cNvSpPr>
                  <p:nvPr/>
                </p:nvSpPr>
                <p:spPr bwMode="gray">
                  <a:xfrm>
                    <a:off x="245905" y="364"/>
                    <a:ext cx="15" cy="17"/>
                  </a:xfrm>
                  <a:custGeom>
                    <a:avLst/>
                    <a:gdLst>
                      <a:gd name="T0" fmla="*/ 5 w 15"/>
                      <a:gd name="T1" fmla="*/ 0 h 17"/>
                      <a:gd name="T2" fmla="*/ 3 w 15"/>
                      <a:gd name="T3" fmla="*/ 2 h 17"/>
                      <a:gd name="T4" fmla="*/ 0 w 15"/>
                      <a:gd name="T5" fmla="*/ 4 h 17"/>
                      <a:gd name="T6" fmla="*/ 0 w 15"/>
                      <a:gd name="T7" fmla="*/ 8 h 17"/>
                      <a:gd name="T8" fmla="*/ 0 w 15"/>
                      <a:gd name="T9" fmla="*/ 14 h 17"/>
                      <a:gd name="T10" fmla="*/ 2 w 15"/>
                      <a:gd name="T11" fmla="*/ 16 h 17"/>
                      <a:gd name="T12" fmla="*/ 3 w 15"/>
                      <a:gd name="T13" fmla="*/ 17 h 17"/>
                      <a:gd name="T14" fmla="*/ 7 w 15"/>
                      <a:gd name="T15" fmla="*/ 17 h 17"/>
                      <a:gd name="T16" fmla="*/ 9 w 15"/>
                      <a:gd name="T17" fmla="*/ 16 h 17"/>
                      <a:gd name="T18" fmla="*/ 11 w 15"/>
                      <a:gd name="T19" fmla="*/ 14 h 17"/>
                      <a:gd name="T20" fmla="*/ 15 w 15"/>
                      <a:gd name="T21" fmla="*/ 12 h 17"/>
                      <a:gd name="T22" fmla="*/ 15 w 15"/>
                      <a:gd name="T23" fmla="*/ 8 h 17"/>
                      <a:gd name="T24" fmla="*/ 15 w 15"/>
                      <a:gd name="T25" fmla="*/ 4 h 17"/>
                      <a:gd name="T26" fmla="*/ 9 w 15"/>
                      <a:gd name="T27" fmla="*/ 2 h 17"/>
                      <a:gd name="T28" fmla="*/ 5 w 15"/>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17"/>
                      <a:gd name="T47" fmla="*/ 15 w 15"/>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17">
                        <a:moveTo>
                          <a:pt x="5" y="0"/>
                        </a:moveTo>
                        <a:lnTo>
                          <a:pt x="3" y="2"/>
                        </a:lnTo>
                        <a:lnTo>
                          <a:pt x="0" y="4"/>
                        </a:lnTo>
                        <a:lnTo>
                          <a:pt x="0" y="8"/>
                        </a:lnTo>
                        <a:lnTo>
                          <a:pt x="0" y="14"/>
                        </a:lnTo>
                        <a:lnTo>
                          <a:pt x="2" y="16"/>
                        </a:lnTo>
                        <a:lnTo>
                          <a:pt x="3" y="17"/>
                        </a:lnTo>
                        <a:lnTo>
                          <a:pt x="7" y="17"/>
                        </a:lnTo>
                        <a:lnTo>
                          <a:pt x="9" y="16"/>
                        </a:lnTo>
                        <a:lnTo>
                          <a:pt x="11" y="14"/>
                        </a:lnTo>
                        <a:lnTo>
                          <a:pt x="15" y="12"/>
                        </a:lnTo>
                        <a:lnTo>
                          <a:pt x="15" y="8"/>
                        </a:lnTo>
                        <a:lnTo>
                          <a:pt x="15" y="4"/>
                        </a:lnTo>
                        <a:lnTo>
                          <a:pt x="9" y="2"/>
                        </a:lnTo>
                        <a:lnTo>
                          <a:pt x="5"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38" name="Freeform 159">
                    <a:extLst>
                      <a:ext uri="{FF2B5EF4-FFF2-40B4-BE49-F238E27FC236}">
                        <a16:creationId xmlns:a16="http://schemas.microsoft.com/office/drawing/2014/main" id="{B6DC5DD8-9B12-4E1D-883E-175C6AA4A53B}"/>
                      </a:ext>
                    </a:extLst>
                  </p:cNvPr>
                  <p:cNvSpPr>
                    <a:spLocks/>
                  </p:cNvSpPr>
                  <p:nvPr/>
                </p:nvSpPr>
                <p:spPr bwMode="gray">
                  <a:xfrm>
                    <a:off x="246027" y="347"/>
                    <a:ext cx="22" cy="17"/>
                  </a:xfrm>
                  <a:custGeom>
                    <a:avLst/>
                    <a:gdLst>
                      <a:gd name="T0" fmla="*/ 0 w 22"/>
                      <a:gd name="T1" fmla="*/ 0 h 17"/>
                      <a:gd name="T2" fmla="*/ 0 w 22"/>
                      <a:gd name="T3" fmla="*/ 6 h 17"/>
                      <a:gd name="T4" fmla="*/ 0 w 22"/>
                      <a:gd name="T5" fmla="*/ 11 h 17"/>
                      <a:gd name="T6" fmla="*/ 6 w 22"/>
                      <a:gd name="T7" fmla="*/ 13 h 17"/>
                      <a:gd name="T8" fmla="*/ 12 w 22"/>
                      <a:gd name="T9" fmla="*/ 13 h 17"/>
                      <a:gd name="T10" fmla="*/ 12 w 22"/>
                      <a:gd name="T11" fmla="*/ 17 h 17"/>
                      <a:gd name="T12" fmla="*/ 16 w 22"/>
                      <a:gd name="T13" fmla="*/ 17 h 17"/>
                      <a:gd name="T14" fmla="*/ 22 w 22"/>
                      <a:gd name="T15" fmla="*/ 17 h 17"/>
                      <a:gd name="T16" fmla="*/ 22 w 22"/>
                      <a:gd name="T17" fmla="*/ 13 h 17"/>
                      <a:gd name="T18" fmla="*/ 22 w 22"/>
                      <a:gd name="T19" fmla="*/ 10 h 17"/>
                      <a:gd name="T20" fmla="*/ 14 w 22"/>
                      <a:gd name="T21" fmla="*/ 4 h 17"/>
                      <a:gd name="T22" fmla="*/ 8 w 22"/>
                      <a:gd name="T23" fmla="*/ 0 h 17"/>
                      <a:gd name="T24" fmla="*/ 4 w 22"/>
                      <a:gd name="T25" fmla="*/ 0 h 17"/>
                      <a:gd name="T26" fmla="*/ 0 w 22"/>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17"/>
                      <a:gd name="T44" fmla="*/ 22 w 22"/>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17">
                        <a:moveTo>
                          <a:pt x="0" y="0"/>
                        </a:moveTo>
                        <a:lnTo>
                          <a:pt x="0" y="6"/>
                        </a:lnTo>
                        <a:lnTo>
                          <a:pt x="0" y="11"/>
                        </a:lnTo>
                        <a:lnTo>
                          <a:pt x="6" y="13"/>
                        </a:lnTo>
                        <a:lnTo>
                          <a:pt x="12" y="13"/>
                        </a:lnTo>
                        <a:lnTo>
                          <a:pt x="12" y="17"/>
                        </a:lnTo>
                        <a:lnTo>
                          <a:pt x="16" y="17"/>
                        </a:lnTo>
                        <a:lnTo>
                          <a:pt x="22" y="17"/>
                        </a:lnTo>
                        <a:lnTo>
                          <a:pt x="22" y="13"/>
                        </a:lnTo>
                        <a:lnTo>
                          <a:pt x="22" y="10"/>
                        </a:lnTo>
                        <a:lnTo>
                          <a:pt x="14" y="4"/>
                        </a:lnTo>
                        <a:lnTo>
                          <a:pt x="8" y="0"/>
                        </a:lnTo>
                        <a:lnTo>
                          <a:pt x="4" y="0"/>
                        </a:lnTo>
                        <a:lnTo>
                          <a:pt x="0"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39" name="Freeform 160">
                    <a:extLst>
                      <a:ext uri="{FF2B5EF4-FFF2-40B4-BE49-F238E27FC236}">
                        <a16:creationId xmlns:a16="http://schemas.microsoft.com/office/drawing/2014/main" id="{A3BDCAFA-A37D-434F-BFA9-81E7E8D2730A}"/>
                      </a:ext>
                    </a:extLst>
                  </p:cNvPr>
                  <p:cNvSpPr>
                    <a:spLocks/>
                  </p:cNvSpPr>
                  <p:nvPr/>
                </p:nvSpPr>
                <p:spPr bwMode="gray">
                  <a:xfrm>
                    <a:off x="246269" y="339"/>
                    <a:ext cx="4" cy="4"/>
                  </a:xfrm>
                  <a:custGeom>
                    <a:avLst/>
                    <a:gdLst>
                      <a:gd name="T0" fmla="*/ 2 w 4"/>
                      <a:gd name="T1" fmla="*/ 0 h 4"/>
                      <a:gd name="T2" fmla="*/ 4 w 4"/>
                      <a:gd name="T3" fmla="*/ 0 h 4"/>
                      <a:gd name="T4" fmla="*/ 4 w 4"/>
                      <a:gd name="T5" fmla="*/ 2 h 4"/>
                      <a:gd name="T6" fmla="*/ 2 w 4"/>
                      <a:gd name="T7" fmla="*/ 2 h 4"/>
                      <a:gd name="T8" fmla="*/ 0 w 4"/>
                      <a:gd name="T9" fmla="*/ 4 h 4"/>
                      <a:gd name="T10" fmla="*/ 0 w 4"/>
                      <a:gd name="T11" fmla="*/ 0 h 4"/>
                      <a:gd name="T12" fmla="*/ 2 w 4"/>
                      <a:gd name="T13" fmla="*/ 0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2" y="0"/>
                        </a:moveTo>
                        <a:lnTo>
                          <a:pt x="4" y="0"/>
                        </a:lnTo>
                        <a:lnTo>
                          <a:pt x="4" y="2"/>
                        </a:lnTo>
                        <a:lnTo>
                          <a:pt x="2" y="2"/>
                        </a:lnTo>
                        <a:lnTo>
                          <a:pt x="0" y="4"/>
                        </a:lnTo>
                        <a:lnTo>
                          <a:pt x="0" y="0"/>
                        </a:lnTo>
                        <a:lnTo>
                          <a:pt x="2"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40" name="Freeform 161">
                    <a:extLst>
                      <a:ext uri="{FF2B5EF4-FFF2-40B4-BE49-F238E27FC236}">
                        <a16:creationId xmlns:a16="http://schemas.microsoft.com/office/drawing/2014/main" id="{DB32DF34-EB81-494A-AABE-26B1AB0D361D}"/>
                      </a:ext>
                    </a:extLst>
                  </p:cNvPr>
                  <p:cNvSpPr>
                    <a:spLocks/>
                  </p:cNvSpPr>
                  <p:nvPr/>
                </p:nvSpPr>
                <p:spPr bwMode="gray">
                  <a:xfrm>
                    <a:off x="246262" y="289"/>
                    <a:ext cx="17" cy="10"/>
                  </a:xfrm>
                  <a:custGeom>
                    <a:avLst/>
                    <a:gdLst>
                      <a:gd name="T0" fmla="*/ 7 w 17"/>
                      <a:gd name="T1" fmla="*/ 0 h 10"/>
                      <a:gd name="T2" fmla="*/ 3 w 17"/>
                      <a:gd name="T3" fmla="*/ 6 h 10"/>
                      <a:gd name="T4" fmla="*/ 0 w 17"/>
                      <a:gd name="T5" fmla="*/ 10 h 10"/>
                      <a:gd name="T6" fmla="*/ 5 w 17"/>
                      <a:gd name="T7" fmla="*/ 10 h 10"/>
                      <a:gd name="T8" fmla="*/ 17 w 17"/>
                      <a:gd name="T9" fmla="*/ 8 h 10"/>
                      <a:gd name="T10" fmla="*/ 17 w 17"/>
                      <a:gd name="T11" fmla="*/ 4 h 10"/>
                      <a:gd name="T12" fmla="*/ 17 w 17"/>
                      <a:gd name="T13" fmla="*/ 2 h 10"/>
                      <a:gd name="T14" fmla="*/ 11 w 17"/>
                      <a:gd name="T15" fmla="*/ 2 h 10"/>
                      <a:gd name="T16" fmla="*/ 7 w 17"/>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0"/>
                      <a:gd name="T29" fmla="*/ 17 w 17"/>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0">
                        <a:moveTo>
                          <a:pt x="7" y="0"/>
                        </a:moveTo>
                        <a:lnTo>
                          <a:pt x="3" y="6"/>
                        </a:lnTo>
                        <a:lnTo>
                          <a:pt x="0" y="10"/>
                        </a:lnTo>
                        <a:lnTo>
                          <a:pt x="5" y="10"/>
                        </a:lnTo>
                        <a:lnTo>
                          <a:pt x="17" y="8"/>
                        </a:lnTo>
                        <a:lnTo>
                          <a:pt x="17" y="4"/>
                        </a:lnTo>
                        <a:lnTo>
                          <a:pt x="17" y="2"/>
                        </a:lnTo>
                        <a:lnTo>
                          <a:pt x="11" y="2"/>
                        </a:lnTo>
                        <a:lnTo>
                          <a:pt x="7"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41" name="Freeform 162">
                    <a:extLst>
                      <a:ext uri="{FF2B5EF4-FFF2-40B4-BE49-F238E27FC236}">
                        <a16:creationId xmlns:a16="http://schemas.microsoft.com/office/drawing/2014/main" id="{C227133A-A24E-4AD2-96BB-554BF39EB171}"/>
                      </a:ext>
                    </a:extLst>
                  </p:cNvPr>
                  <p:cNvSpPr>
                    <a:spLocks/>
                  </p:cNvSpPr>
                  <p:nvPr/>
                </p:nvSpPr>
                <p:spPr bwMode="gray">
                  <a:xfrm>
                    <a:off x="246279" y="274"/>
                    <a:ext cx="11" cy="12"/>
                  </a:xfrm>
                  <a:custGeom>
                    <a:avLst/>
                    <a:gdLst>
                      <a:gd name="T0" fmla="*/ 6 w 11"/>
                      <a:gd name="T1" fmla="*/ 0 h 12"/>
                      <a:gd name="T2" fmla="*/ 4 w 11"/>
                      <a:gd name="T3" fmla="*/ 2 h 12"/>
                      <a:gd name="T4" fmla="*/ 0 w 11"/>
                      <a:gd name="T5" fmla="*/ 6 h 12"/>
                      <a:gd name="T6" fmla="*/ 2 w 11"/>
                      <a:gd name="T7" fmla="*/ 8 h 12"/>
                      <a:gd name="T8" fmla="*/ 4 w 11"/>
                      <a:gd name="T9" fmla="*/ 12 h 12"/>
                      <a:gd name="T10" fmla="*/ 8 w 11"/>
                      <a:gd name="T11" fmla="*/ 12 h 12"/>
                      <a:gd name="T12" fmla="*/ 9 w 11"/>
                      <a:gd name="T13" fmla="*/ 12 h 12"/>
                      <a:gd name="T14" fmla="*/ 11 w 11"/>
                      <a:gd name="T15" fmla="*/ 4 h 12"/>
                      <a:gd name="T16" fmla="*/ 6 w 11"/>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2"/>
                      <a:gd name="T29" fmla="*/ 11 w 11"/>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2">
                        <a:moveTo>
                          <a:pt x="6" y="0"/>
                        </a:moveTo>
                        <a:lnTo>
                          <a:pt x="4" y="2"/>
                        </a:lnTo>
                        <a:lnTo>
                          <a:pt x="0" y="6"/>
                        </a:lnTo>
                        <a:lnTo>
                          <a:pt x="2" y="8"/>
                        </a:lnTo>
                        <a:lnTo>
                          <a:pt x="4" y="12"/>
                        </a:lnTo>
                        <a:lnTo>
                          <a:pt x="8" y="12"/>
                        </a:lnTo>
                        <a:lnTo>
                          <a:pt x="9" y="12"/>
                        </a:lnTo>
                        <a:lnTo>
                          <a:pt x="11" y="4"/>
                        </a:lnTo>
                        <a:lnTo>
                          <a:pt x="6"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42" name="Freeform 163">
                    <a:extLst>
                      <a:ext uri="{FF2B5EF4-FFF2-40B4-BE49-F238E27FC236}">
                        <a16:creationId xmlns:a16="http://schemas.microsoft.com/office/drawing/2014/main" id="{DBCE2E01-3B67-4272-B418-AB81CB29046B}"/>
                      </a:ext>
                    </a:extLst>
                  </p:cNvPr>
                  <p:cNvSpPr>
                    <a:spLocks/>
                  </p:cNvSpPr>
                  <p:nvPr/>
                </p:nvSpPr>
                <p:spPr bwMode="gray">
                  <a:xfrm>
                    <a:off x="246363" y="272"/>
                    <a:ext cx="8" cy="10"/>
                  </a:xfrm>
                  <a:custGeom>
                    <a:avLst/>
                    <a:gdLst>
                      <a:gd name="T0" fmla="*/ 8 w 8"/>
                      <a:gd name="T1" fmla="*/ 0 h 10"/>
                      <a:gd name="T2" fmla="*/ 6 w 8"/>
                      <a:gd name="T3" fmla="*/ 4 h 10"/>
                      <a:gd name="T4" fmla="*/ 4 w 8"/>
                      <a:gd name="T5" fmla="*/ 10 h 10"/>
                      <a:gd name="T6" fmla="*/ 0 w 8"/>
                      <a:gd name="T7" fmla="*/ 10 h 10"/>
                      <a:gd name="T8" fmla="*/ 0 w 8"/>
                      <a:gd name="T9" fmla="*/ 8 h 10"/>
                      <a:gd name="T10" fmla="*/ 4 w 8"/>
                      <a:gd name="T11" fmla="*/ 4 h 10"/>
                      <a:gd name="T12" fmla="*/ 8 w 8"/>
                      <a:gd name="T13" fmla="*/ 0 h 10"/>
                      <a:gd name="T14" fmla="*/ 0 60000 65536"/>
                      <a:gd name="T15" fmla="*/ 0 60000 65536"/>
                      <a:gd name="T16" fmla="*/ 0 60000 65536"/>
                      <a:gd name="T17" fmla="*/ 0 60000 65536"/>
                      <a:gd name="T18" fmla="*/ 0 60000 65536"/>
                      <a:gd name="T19" fmla="*/ 0 60000 65536"/>
                      <a:gd name="T20" fmla="*/ 0 60000 65536"/>
                      <a:gd name="T21" fmla="*/ 0 w 8"/>
                      <a:gd name="T22" fmla="*/ 0 h 10"/>
                      <a:gd name="T23" fmla="*/ 8 w 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0">
                        <a:moveTo>
                          <a:pt x="8" y="0"/>
                        </a:moveTo>
                        <a:lnTo>
                          <a:pt x="6" y="4"/>
                        </a:lnTo>
                        <a:lnTo>
                          <a:pt x="4" y="10"/>
                        </a:lnTo>
                        <a:lnTo>
                          <a:pt x="0" y="10"/>
                        </a:lnTo>
                        <a:lnTo>
                          <a:pt x="0" y="8"/>
                        </a:lnTo>
                        <a:lnTo>
                          <a:pt x="4" y="4"/>
                        </a:lnTo>
                        <a:lnTo>
                          <a:pt x="8"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43" name="Freeform 164">
                    <a:extLst>
                      <a:ext uri="{FF2B5EF4-FFF2-40B4-BE49-F238E27FC236}">
                        <a16:creationId xmlns:a16="http://schemas.microsoft.com/office/drawing/2014/main" id="{D47D9E9E-EB11-4C9D-86AB-4332FCBF07A2}"/>
                      </a:ext>
                    </a:extLst>
                  </p:cNvPr>
                  <p:cNvSpPr>
                    <a:spLocks/>
                  </p:cNvSpPr>
                  <p:nvPr/>
                </p:nvSpPr>
                <p:spPr bwMode="gray">
                  <a:xfrm>
                    <a:off x="245985" y="272"/>
                    <a:ext cx="6" cy="4"/>
                  </a:xfrm>
                  <a:custGeom>
                    <a:avLst/>
                    <a:gdLst>
                      <a:gd name="T0" fmla="*/ 2 w 6"/>
                      <a:gd name="T1" fmla="*/ 0 h 4"/>
                      <a:gd name="T2" fmla="*/ 4 w 6"/>
                      <a:gd name="T3" fmla="*/ 2 h 4"/>
                      <a:gd name="T4" fmla="*/ 6 w 6"/>
                      <a:gd name="T5" fmla="*/ 4 h 4"/>
                      <a:gd name="T6" fmla="*/ 4 w 6"/>
                      <a:gd name="T7" fmla="*/ 2 h 4"/>
                      <a:gd name="T8" fmla="*/ 0 w 6"/>
                      <a:gd name="T9" fmla="*/ 2 h 4"/>
                      <a:gd name="T10" fmla="*/ 0 w 6"/>
                      <a:gd name="T11" fmla="*/ 0 h 4"/>
                      <a:gd name="T12" fmla="*/ 2 w 6"/>
                      <a:gd name="T13" fmla="*/ 0 h 4"/>
                      <a:gd name="T14" fmla="*/ 0 60000 65536"/>
                      <a:gd name="T15" fmla="*/ 0 60000 65536"/>
                      <a:gd name="T16" fmla="*/ 0 60000 65536"/>
                      <a:gd name="T17" fmla="*/ 0 60000 65536"/>
                      <a:gd name="T18" fmla="*/ 0 60000 65536"/>
                      <a:gd name="T19" fmla="*/ 0 60000 65536"/>
                      <a:gd name="T20" fmla="*/ 0 60000 65536"/>
                      <a:gd name="T21" fmla="*/ 0 w 6"/>
                      <a:gd name="T22" fmla="*/ 0 h 4"/>
                      <a:gd name="T23" fmla="*/ 6 w 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4">
                        <a:moveTo>
                          <a:pt x="2" y="0"/>
                        </a:moveTo>
                        <a:lnTo>
                          <a:pt x="4" y="2"/>
                        </a:lnTo>
                        <a:lnTo>
                          <a:pt x="6" y="4"/>
                        </a:lnTo>
                        <a:lnTo>
                          <a:pt x="4" y="2"/>
                        </a:lnTo>
                        <a:lnTo>
                          <a:pt x="0" y="2"/>
                        </a:lnTo>
                        <a:lnTo>
                          <a:pt x="0" y="0"/>
                        </a:lnTo>
                        <a:lnTo>
                          <a:pt x="2"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44" name="Freeform 165">
                    <a:extLst>
                      <a:ext uri="{FF2B5EF4-FFF2-40B4-BE49-F238E27FC236}">
                        <a16:creationId xmlns:a16="http://schemas.microsoft.com/office/drawing/2014/main" id="{D24C8FAE-7E67-4551-AB10-524D0BF2E67C}"/>
                      </a:ext>
                    </a:extLst>
                  </p:cNvPr>
                  <p:cNvSpPr>
                    <a:spLocks/>
                  </p:cNvSpPr>
                  <p:nvPr/>
                </p:nvSpPr>
                <p:spPr bwMode="gray">
                  <a:xfrm>
                    <a:off x="245976" y="270"/>
                    <a:ext cx="3" cy="4"/>
                  </a:xfrm>
                  <a:custGeom>
                    <a:avLst/>
                    <a:gdLst>
                      <a:gd name="T0" fmla="*/ 2 w 3"/>
                      <a:gd name="T1" fmla="*/ 0 h 4"/>
                      <a:gd name="T2" fmla="*/ 3 w 3"/>
                      <a:gd name="T3" fmla="*/ 0 h 4"/>
                      <a:gd name="T4" fmla="*/ 3 w 3"/>
                      <a:gd name="T5" fmla="*/ 2 h 4"/>
                      <a:gd name="T6" fmla="*/ 2 w 3"/>
                      <a:gd name="T7" fmla="*/ 2 h 4"/>
                      <a:gd name="T8" fmla="*/ 0 w 3"/>
                      <a:gd name="T9" fmla="*/ 4 h 4"/>
                      <a:gd name="T10" fmla="*/ 0 w 3"/>
                      <a:gd name="T11" fmla="*/ 0 h 4"/>
                      <a:gd name="T12" fmla="*/ 2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2" y="0"/>
                        </a:moveTo>
                        <a:lnTo>
                          <a:pt x="3" y="0"/>
                        </a:lnTo>
                        <a:lnTo>
                          <a:pt x="3" y="2"/>
                        </a:lnTo>
                        <a:lnTo>
                          <a:pt x="2" y="2"/>
                        </a:lnTo>
                        <a:lnTo>
                          <a:pt x="0" y="4"/>
                        </a:lnTo>
                        <a:lnTo>
                          <a:pt x="0" y="0"/>
                        </a:lnTo>
                        <a:lnTo>
                          <a:pt x="2"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45" name="Freeform 166">
                    <a:extLst>
                      <a:ext uri="{FF2B5EF4-FFF2-40B4-BE49-F238E27FC236}">
                        <a16:creationId xmlns:a16="http://schemas.microsoft.com/office/drawing/2014/main" id="{FCBE7ADD-24AD-436B-89FF-4582399812C1}"/>
                      </a:ext>
                    </a:extLst>
                  </p:cNvPr>
                  <p:cNvSpPr>
                    <a:spLocks/>
                  </p:cNvSpPr>
                  <p:nvPr/>
                </p:nvSpPr>
                <p:spPr bwMode="gray">
                  <a:xfrm>
                    <a:off x="246173" y="264"/>
                    <a:ext cx="10" cy="12"/>
                  </a:xfrm>
                  <a:custGeom>
                    <a:avLst/>
                    <a:gdLst>
                      <a:gd name="T0" fmla="*/ 2 w 10"/>
                      <a:gd name="T1" fmla="*/ 0 h 12"/>
                      <a:gd name="T2" fmla="*/ 0 w 10"/>
                      <a:gd name="T3" fmla="*/ 6 h 12"/>
                      <a:gd name="T4" fmla="*/ 0 w 10"/>
                      <a:gd name="T5" fmla="*/ 10 h 12"/>
                      <a:gd name="T6" fmla="*/ 0 w 10"/>
                      <a:gd name="T7" fmla="*/ 12 h 12"/>
                      <a:gd name="T8" fmla="*/ 2 w 10"/>
                      <a:gd name="T9" fmla="*/ 12 h 12"/>
                      <a:gd name="T10" fmla="*/ 6 w 10"/>
                      <a:gd name="T11" fmla="*/ 12 h 12"/>
                      <a:gd name="T12" fmla="*/ 10 w 10"/>
                      <a:gd name="T13" fmla="*/ 12 h 12"/>
                      <a:gd name="T14" fmla="*/ 10 w 10"/>
                      <a:gd name="T15" fmla="*/ 8 h 12"/>
                      <a:gd name="T16" fmla="*/ 10 w 10"/>
                      <a:gd name="T17" fmla="*/ 2 h 12"/>
                      <a:gd name="T18" fmla="*/ 6 w 10"/>
                      <a:gd name="T19" fmla="*/ 0 h 12"/>
                      <a:gd name="T20" fmla="*/ 2 w 10"/>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2"/>
                      <a:gd name="T35" fmla="*/ 10 w 10"/>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2">
                        <a:moveTo>
                          <a:pt x="2" y="0"/>
                        </a:moveTo>
                        <a:lnTo>
                          <a:pt x="0" y="6"/>
                        </a:lnTo>
                        <a:lnTo>
                          <a:pt x="0" y="10"/>
                        </a:lnTo>
                        <a:lnTo>
                          <a:pt x="0" y="12"/>
                        </a:lnTo>
                        <a:lnTo>
                          <a:pt x="2" y="12"/>
                        </a:lnTo>
                        <a:lnTo>
                          <a:pt x="6" y="12"/>
                        </a:lnTo>
                        <a:lnTo>
                          <a:pt x="10" y="12"/>
                        </a:lnTo>
                        <a:lnTo>
                          <a:pt x="10" y="8"/>
                        </a:lnTo>
                        <a:lnTo>
                          <a:pt x="10" y="2"/>
                        </a:lnTo>
                        <a:lnTo>
                          <a:pt x="6" y="0"/>
                        </a:lnTo>
                        <a:lnTo>
                          <a:pt x="2"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46" name="Freeform 167">
                    <a:extLst>
                      <a:ext uri="{FF2B5EF4-FFF2-40B4-BE49-F238E27FC236}">
                        <a16:creationId xmlns:a16="http://schemas.microsoft.com/office/drawing/2014/main" id="{AD2FD2AE-CE51-4E66-952B-6F3CB138F38E}"/>
                      </a:ext>
                    </a:extLst>
                  </p:cNvPr>
                  <p:cNvSpPr>
                    <a:spLocks/>
                  </p:cNvSpPr>
                  <p:nvPr/>
                </p:nvSpPr>
                <p:spPr bwMode="gray">
                  <a:xfrm>
                    <a:off x="246557" y="211"/>
                    <a:ext cx="35" cy="25"/>
                  </a:xfrm>
                  <a:custGeom>
                    <a:avLst/>
                    <a:gdLst>
                      <a:gd name="T0" fmla="*/ 31 w 35"/>
                      <a:gd name="T1" fmla="*/ 0 h 25"/>
                      <a:gd name="T2" fmla="*/ 35 w 35"/>
                      <a:gd name="T3" fmla="*/ 2 h 25"/>
                      <a:gd name="T4" fmla="*/ 35 w 35"/>
                      <a:gd name="T5" fmla="*/ 4 h 25"/>
                      <a:gd name="T6" fmla="*/ 35 w 35"/>
                      <a:gd name="T7" fmla="*/ 5 h 25"/>
                      <a:gd name="T8" fmla="*/ 33 w 35"/>
                      <a:gd name="T9" fmla="*/ 7 h 25"/>
                      <a:gd name="T10" fmla="*/ 27 w 35"/>
                      <a:gd name="T11" fmla="*/ 9 h 25"/>
                      <a:gd name="T12" fmla="*/ 21 w 35"/>
                      <a:gd name="T13" fmla="*/ 13 h 25"/>
                      <a:gd name="T14" fmla="*/ 14 w 35"/>
                      <a:gd name="T15" fmla="*/ 19 h 25"/>
                      <a:gd name="T16" fmla="*/ 8 w 35"/>
                      <a:gd name="T17" fmla="*/ 25 h 25"/>
                      <a:gd name="T18" fmla="*/ 8 w 35"/>
                      <a:gd name="T19" fmla="*/ 21 h 25"/>
                      <a:gd name="T20" fmla="*/ 4 w 35"/>
                      <a:gd name="T21" fmla="*/ 19 h 25"/>
                      <a:gd name="T22" fmla="*/ 0 w 35"/>
                      <a:gd name="T23" fmla="*/ 19 h 25"/>
                      <a:gd name="T24" fmla="*/ 2 w 35"/>
                      <a:gd name="T25" fmla="*/ 13 h 25"/>
                      <a:gd name="T26" fmla="*/ 2 w 35"/>
                      <a:gd name="T27" fmla="*/ 7 h 25"/>
                      <a:gd name="T28" fmla="*/ 6 w 35"/>
                      <a:gd name="T29" fmla="*/ 9 h 25"/>
                      <a:gd name="T30" fmla="*/ 6 w 35"/>
                      <a:gd name="T31" fmla="*/ 11 h 25"/>
                      <a:gd name="T32" fmla="*/ 14 w 35"/>
                      <a:gd name="T33" fmla="*/ 11 h 25"/>
                      <a:gd name="T34" fmla="*/ 19 w 35"/>
                      <a:gd name="T35" fmla="*/ 9 h 25"/>
                      <a:gd name="T36" fmla="*/ 25 w 35"/>
                      <a:gd name="T37" fmla="*/ 7 h 25"/>
                      <a:gd name="T38" fmla="*/ 31 w 35"/>
                      <a:gd name="T39" fmla="*/ 5 h 25"/>
                      <a:gd name="T40" fmla="*/ 29 w 35"/>
                      <a:gd name="T41" fmla="*/ 2 h 25"/>
                      <a:gd name="T42" fmla="*/ 31 w 35"/>
                      <a:gd name="T43" fmla="*/ 0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5"/>
                      <a:gd name="T67" fmla="*/ 0 h 25"/>
                      <a:gd name="T68" fmla="*/ 35 w 35"/>
                      <a:gd name="T69" fmla="*/ 25 h 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5" h="25">
                        <a:moveTo>
                          <a:pt x="31" y="0"/>
                        </a:moveTo>
                        <a:lnTo>
                          <a:pt x="35" y="2"/>
                        </a:lnTo>
                        <a:lnTo>
                          <a:pt x="35" y="4"/>
                        </a:lnTo>
                        <a:lnTo>
                          <a:pt x="35" y="5"/>
                        </a:lnTo>
                        <a:lnTo>
                          <a:pt x="33" y="7"/>
                        </a:lnTo>
                        <a:lnTo>
                          <a:pt x="27" y="9"/>
                        </a:lnTo>
                        <a:lnTo>
                          <a:pt x="21" y="13"/>
                        </a:lnTo>
                        <a:lnTo>
                          <a:pt x="14" y="19"/>
                        </a:lnTo>
                        <a:lnTo>
                          <a:pt x="8" y="25"/>
                        </a:lnTo>
                        <a:lnTo>
                          <a:pt x="8" y="21"/>
                        </a:lnTo>
                        <a:lnTo>
                          <a:pt x="4" y="19"/>
                        </a:lnTo>
                        <a:lnTo>
                          <a:pt x="0" y="19"/>
                        </a:lnTo>
                        <a:lnTo>
                          <a:pt x="2" y="13"/>
                        </a:lnTo>
                        <a:lnTo>
                          <a:pt x="2" y="7"/>
                        </a:lnTo>
                        <a:lnTo>
                          <a:pt x="6" y="9"/>
                        </a:lnTo>
                        <a:lnTo>
                          <a:pt x="6" y="11"/>
                        </a:lnTo>
                        <a:lnTo>
                          <a:pt x="14" y="11"/>
                        </a:lnTo>
                        <a:lnTo>
                          <a:pt x="19" y="9"/>
                        </a:lnTo>
                        <a:lnTo>
                          <a:pt x="25" y="7"/>
                        </a:lnTo>
                        <a:lnTo>
                          <a:pt x="31" y="5"/>
                        </a:lnTo>
                        <a:lnTo>
                          <a:pt x="29" y="2"/>
                        </a:lnTo>
                        <a:lnTo>
                          <a:pt x="31"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47" name="Freeform 168">
                    <a:extLst>
                      <a:ext uri="{FF2B5EF4-FFF2-40B4-BE49-F238E27FC236}">
                        <a16:creationId xmlns:a16="http://schemas.microsoft.com/office/drawing/2014/main" id="{C1191FDE-A658-4C34-9CE4-5A53D074EA9E}"/>
                      </a:ext>
                    </a:extLst>
                  </p:cNvPr>
                  <p:cNvSpPr>
                    <a:spLocks/>
                  </p:cNvSpPr>
                  <p:nvPr/>
                </p:nvSpPr>
                <p:spPr bwMode="gray">
                  <a:xfrm>
                    <a:off x="246532" y="205"/>
                    <a:ext cx="6" cy="10"/>
                  </a:xfrm>
                  <a:custGeom>
                    <a:avLst/>
                    <a:gdLst>
                      <a:gd name="T0" fmla="*/ 4 w 6"/>
                      <a:gd name="T1" fmla="*/ 0 h 10"/>
                      <a:gd name="T2" fmla="*/ 4 w 6"/>
                      <a:gd name="T3" fmla="*/ 4 h 10"/>
                      <a:gd name="T4" fmla="*/ 6 w 6"/>
                      <a:gd name="T5" fmla="*/ 10 h 10"/>
                      <a:gd name="T6" fmla="*/ 2 w 6"/>
                      <a:gd name="T7" fmla="*/ 10 h 10"/>
                      <a:gd name="T8" fmla="*/ 0 w 6"/>
                      <a:gd name="T9" fmla="*/ 10 h 10"/>
                      <a:gd name="T10" fmla="*/ 2 w 6"/>
                      <a:gd name="T11" fmla="*/ 4 h 10"/>
                      <a:gd name="T12" fmla="*/ 4 w 6"/>
                      <a:gd name="T13" fmla="*/ 0 h 10"/>
                      <a:gd name="T14" fmla="*/ 0 60000 65536"/>
                      <a:gd name="T15" fmla="*/ 0 60000 65536"/>
                      <a:gd name="T16" fmla="*/ 0 60000 65536"/>
                      <a:gd name="T17" fmla="*/ 0 60000 65536"/>
                      <a:gd name="T18" fmla="*/ 0 60000 65536"/>
                      <a:gd name="T19" fmla="*/ 0 60000 65536"/>
                      <a:gd name="T20" fmla="*/ 0 60000 65536"/>
                      <a:gd name="T21" fmla="*/ 0 w 6"/>
                      <a:gd name="T22" fmla="*/ 0 h 10"/>
                      <a:gd name="T23" fmla="*/ 6 w 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0">
                        <a:moveTo>
                          <a:pt x="4" y="0"/>
                        </a:moveTo>
                        <a:lnTo>
                          <a:pt x="4" y="4"/>
                        </a:lnTo>
                        <a:lnTo>
                          <a:pt x="6" y="10"/>
                        </a:lnTo>
                        <a:lnTo>
                          <a:pt x="2" y="10"/>
                        </a:lnTo>
                        <a:lnTo>
                          <a:pt x="0" y="10"/>
                        </a:lnTo>
                        <a:lnTo>
                          <a:pt x="2" y="4"/>
                        </a:lnTo>
                        <a:lnTo>
                          <a:pt x="4"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48" name="Freeform 169">
                    <a:extLst>
                      <a:ext uri="{FF2B5EF4-FFF2-40B4-BE49-F238E27FC236}">
                        <a16:creationId xmlns:a16="http://schemas.microsoft.com/office/drawing/2014/main" id="{6E752F54-AC5E-4DB8-8BAE-FDA5CCCBC59D}"/>
                      </a:ext>
                    </a:extLst>
                  </p:cNvPr>
                  <p:cNvSpPr>
                    <a:spLocks/>
                  </p:cNvSpPr>
                  <p:nvPr/>
                </p:nvSpPr>
                <p:spPr bwMode="gray">
                  <a:xfrm>
                    <a:off x="245937" y="190"/>
                    <a:ext cx="200" cy="159"/>
                  </a:xfrm>
                  <a:custGeom>
                    <a:avLst/>
                    <a:gdLst>
                      <a:gd name="T0" fmla="*/ 177 w 200"/>
                      <a:gd name="T1" fmla="*/ 9 h 159"/>
                      <a:gd name="T2" fmla="*/ 161 w 200"/>
                      <a:gd name="T3" fmla="*/ 11 h 159"/>
                      <a:gd name="T4" fmla="*/ 142 w 200"/>
                      <a:gd name="T5" fmla="*/ 17 h 159"/>
                      <a:gd name="T6" fmla="*/ 137 w 200"/>
                      <a:gd name="T7" fmla="*/ 17 h 159"/>
                      <a:gd name="T8" fmla="*/ 127 w 200"/>
                      <a:gd name="T9" fmla="*/ 17 h 159"/>
                      <a:gd name="T10" fmla="*/ 119 w 200"/>
                      <a:gd name="T11" fmla="*/ 21 h 159"/>
                      <a:gd name="T12" fmla="*/ 96 w 200"/>
                      <a:gd name="T13" fmla="*/ 25 h 159"/>
                      <a:gd name="T14" fmla="*/ 89 w 200"/>
                      <a:gd name="T15" fmla="*/ 26 h 159"/>
                      <a:gd name="T16" fmla="*/ 71 w 200"/>
                      <a:gd name="T17" fmla="*/ 34 h 159"/>
                      <a:gd name="T18" fmla="*/ 62 w 200"/>
                      <a:gd name="T19" fmla="*/ 40 h 159"/>
                      <a:gd name="T20" fmla="*/ 50 w 200"/>
                      <a:gd name="T21" fmla="*/ 40 h 159"/>
                      <a:gd name="T22" fmla="*/ 54 w 200"/>
                      <a:gd name="T23" fmla="*/ 44 h 159"/>
                      <a:gd name="T24" fmla="*/ 50 w 200"/>
                      <a:gd name="T25" fmla="*/ 48 h 159"/>
                      <a:gd name="T26" fmla="*/ 44 w 200"/>
                      <a:gd name="T27" fmla="*/ 48 h 159"/>
                      <a:gd name="T28" fmla="*/ 41 w 200"/>
                      <a:gd name="T29" fmla="*/ 53 h 159"/>
                      <a:gd name="T30" fmla="*/ 39 w 200"/>
                      <a:gd name="T31" fmla="*/ 59 h 159"/>
                      <a:gd name="T32" fmla="*/ 27 w 200"/>
                      <a:gd name="T33" fmla="*/ 63 h 159"/>
                      <a:gd name="T34" fmla="*/ 18 w 200"/>
                      <a:gd name="T35" fmla="*/ 67 h 159"/>
                      <a:gd name="T36" fmla="*/ 27 w 200"/>
                      <a:gd name="T37" fmla="*/ 74 h 159"/>
                      <a:gd name="T38" fmla="*/ 27 w 200"/>
                      <a:gd name="T39" fmla="*/ 82 h 159"/>
                      <a:gd name="T40" fmla="*/ 25 w 200"/>
                      <a:gd name="T41" fmla="*/ 86 h 159"/>
                      <a:gd name="T42" fmla="*/ 12 w 200"/>
                      <a:gd name="T43" fmla="*/ 92 h 159"/>
                      <a:gd name="T44" fmla="*/ 14 w 200"/>
                      <a:gd name="T45" fmla="*/ 103 h 159"/>
                      <a:gd name="T46" fmla="*/ 12 w 200"/>
                      <a:gd name="T47" fmla="*/ 105 h 159"/>
                      <a:gd name="T48" fmla="*/ 14 w 200"/>
                      <a:gd name="T49" fmla="*/ 107 h 159"/>
                      <a:gd name="T50" fmla="*/ 10 w 200"/>
                      <a:gd name="T51" fmla="*/ 111 h 159"/>
                      <a:gd name="T52" fmla="*/ 0 w 200"/>
                      <a:gd name="T53" fmla="*/ 119 h 159"/>
                      <a:gd name="T54" fmla="*/ 4 w 200"/>
                      <a:gd name="T55" fmla="*/ 134 h 159"/>
                      <a:gd name="T56" fmla="*/ 14 w 200"/>
                      <a:gd name="T57" fmla="*/ 130 h 159"/>
                      <a:gd name="T58" fmla="*/ 18 w 200"/>
                      <a:gd name="T59" fmla="*/ 128 h 159"/>
                      <a:gd name="T60" fmla="*/ 25 w 200"/>
                      <a:gd name="T61" fmla="*/ 132 h 159"/>
                      <a:gd name="T62" fmla="*/ 35 w 200"/>
                      <a:gd name="T63" fmla="*/ 136 h 159"/>
                      <a:gd name="T64" fmla="*/ 29 w 200"/>
                      <a:gd name="T65" fmla="*/ 142 h 159"/>
                      <a:gd name="T66" fmla="*/ 27 w 200"/>
                      <a:gd name="T67" fmla="*/ 145 h 159"/>
                      <a:gd name="T68" fmla="*/ 29 w 200"/>
                      <a:gd name="T69" fmla="*/ 147 h 159"/>
                      <a:gd name="T70" fmla="*/ 31 w 200"/>
                      <a:gd name="T71" fmla="*/ 153 h 159"/>
                      <a:gd name="T72" fmla="*/ 44 w 200"/>
                      <a:gd name="T73" fmla="*/ 159 h 159"/>
                      <a:gd name="T74" fmla="*/ 50 w 200"/>
                      <a:gd name="T75" fmla="*/ 153 h 159"/>
                      <a:gd name="T76" fmla="*/ 66 w 200"/>
                      <a:gd name="T77" fmla="*/ 155 h 159"/>
                      <a:gd name="T78" fmla="*/ 62 w 200"/>
                      <a:gd name="T79" fmla="*/ 147 h 159"/>
                      <a:gd name="T80" fmla="*/ 69 w 200"/>
                      <a:gd name="T81" fmla="*/ 151 h 159"/>
                      <a:gd name="T82" fmla="*/ 81 w 200"/>
                      <a:gd name="T83" fmla="*/ 149 h 159"/>
                      <a:gd name="T84" fmla="*/ 71 w 200"/>
                      <a:gd name="T85" fmla="*/ 145 h 159"/>
                      <a:gd name="T86" fmla="*/ 60 w 200"/>
                      <a:gd name="T87" fmla="*/ 136 h 159"/>
                      <a:gd name="T88" fmla="*/ 50 w 200"/>
                      <a:gd name="T89" fmla="*/ 115 h 159"/>
                      <a:gd name="T90" fmla="*/ 54 w 200"/>
                      <a:gd name="T91" fmla="*/ 107 h 159"/>
                      <a:gd name="T92" fmla="*/ 60 w 200"/>
                      <a:gd name="T93" fmla="*/ 88 h 159"/>
                      <a:gd name="T94" fmla="*/ 58 w 200"/>
                      <a:gd name="T95" fmla="*/ 84 h 159"/>
                      <a:gd name="T96" fmla="*/ 64 w 200"/>
                      <a:gd name="T97" fmla="*/ 74 h 159"/>
                      <a:gd name="T98" fmla="*/ 69 w 200"/>
                      <a:gd name="T99" fmla="*/ 76 h 159"/>
                      <a:gd name="T100" fmla="*/ 69 w 200"/>
                      <a:gd name="T101" fmla="*/ 71 h 159"/>
                      <a:gd name="T102" fmla="*/ 73 w 200"/>
                      <a:gd name="T103" fmla="*/ 65 h 159"/>
                      <a:gd name="T104" fmla="*/ 83 w 200"/>
                      <a:gd name="T105" fmla="*/ 61 h 159"/>
                      <a:gd name="T106" fmla="*/ 89 w 200"/>
                      <a:gd name="T107" fmla="*/ 53 h 159"/>
                      <a:gd name="T108" fmla="*/ 112 w 200"/>
                      <a:gd name="T109" fmla="*/ 42 h 159"/>
                      <a:gd name="T110" fmla="*/ 137 w 200"/>
                      <a:gd name="T111" fmla="*/ 36 h 159"/>
                      <a:gd name="T112" fmla="*/ 148 w 200"/>
                      <a:gd name="T113" fmla="*/ 32 h 159"/>
                      <a:gd name="T114" fmla="*/ 158 w 200"/>
                      <a:gd name="T115" fmla="*/ 28 h 159"/>
                      <a:gd name="T116" fmla="*/ 198 w 200"/>
                      <a:gd name="T117" fmla="*/ 5 h 159"/>
                      <a:gd name="T118" fmla="*/ 188 w 200"/>
                      <a:gd name="T119" fmla="*/ 0 h 15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0"/>
                      <a:gd name="T181" fmla="*/ 0 h 159"/>
                      <a:gd name="T182" fmla="*/ 200 w 200"/>
                      <a:gd name="T183" fmla="*/ 159 h 15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0" h="159">
                        <a:moveTo>
                          <a:pt x="188" y="0"/>
                        </a:moveTo>
                        <a:lnTo>
                          <a:pt x="183" y="3"/>
                        </a:lnTo>
                        <a:lnTo>
                          <a:pt x="177" y="9"/>
                        </a:lnTo>
                        <a:lnTo>
                          <a:pt x="175" y="7"/>
                        </a:lnTo>
                        <a:lnTo>
                          <a:pt x="171" y="7"/>
                        </a:lnTo>
                        <a:lnTo>
                          <a:pt x="161" y="11"/>
                        </a:lnTo>
                        <a:lnTo>
                          <a:pt x="154" y="17"/>
                        </a:lnTo>
                        <a:lnTo>
                          <a:pt x="148" y="17"/>
                        </a:lnTo>
                        <a:lnTo>
                          <a:pt x="142" y="17"/>
                        </a:lnTo>
                        <a:lnTo>
                          <a:pt x="140" y="19"/>
                        </a:lnTo>
                        <a:lnTo>
                          <a:pt x="137" y="21"/>
                        </a:lnTo>
                        <a:lnTo>
                          <a:pt x="137" y="17"/>
                        </a:lnTo>
                        <a:lnTo>
                          <a:pt x="135" y="17"/>
                        </a:lnTo>
                        <a:lnTo>
                          <a:pt x="131" y="19"/>
                        </a:lnTo>
                        <a:lnTo>
                          <a:pt x="127" y="17"/>
                        </a:lnTo>
                        <a:lnTo>
                          <a:pt x="119" y="15"/>
                        </a:lnTo>
                        <a:lnTo>
                          <a:pt x="119" y="17"/>
                        </a:lnTo>
                        <a:lnTo>
                          <a:pt x="119" y="21"/>
                        </a:lnTo>
                        <a:lnTo>
                          <a:pt x="110" y="21"/>
                        </a:lnTo>
                        <a:lnTo>
                          <a:pt x="98" y="23"/>
                        </a:lnTo>
                        <a:lnTo>
                          <a:pt x="96" y="25"/>
                        </a:lnTo>
                        <a:lnTo>
                          <a:pt x="96" y="26"/>
                        </a:lnTo>
                        <a:lnTo>
                          <a:pt x="92" y="26"/>
                        </a:lnTo>
                        <a:lnTo>
                          <a:pt x="89" y="26"/>
                        </a:lnTo>
                        <a:lnTo>
                          <a:pt x="85" y="30"/>
                        </a:lnTo>
                        <a:lnTo>
                          <a:pt x="81" y="34"/>
                        </a:lnTo>
                        <a:lnTo>
                          <a:pt x="71" y="34"/>
                        </a:lnTo>
                        <a:lnTo>
                          <a:pt x="64" y="34"/>
                        </a:lnTo>
                        <a:lnTo>
                          <a:pt x="64" y="38"/>
                        </a:lnTo>
                        <a:lnTo>
                          <a:pt x="62" y="40"/>
                        </a:lnTo>
                        <a:lnTo>
                          <a:pt x="56" y="38"/>
                        </a:lnTo>
                        <a:lnTo>
                          <a:pt x="52" y="38"/>
                        </a:lnTo>
                        <a:lnTo>
                          <a:pt x="50" y="40"/>
                        </a:lnTo>
                        <a:lnTo>
                          <a:pt x="50" y="42"/>
                        </a:lnTo>
                        <a:lnTo>
                          <a:pt x="52" y="42"/>
                        </a:lnTo>
                        <a:lnTo>
                          <a:pt x="54" y="44"/>
                        </a:lnTo>
                        <a:lnTo>
                          <a:pt x="50" y="46"/>
                        </a:lnTo>
                        <a:lnTo>
                          <a:pt x="50" y="48"/>
                        </a:lnTo>
                        <a:lnTo>
                          <a:pt x="52" y="49"/>
                        </a:lnTo>
                        <a:lnTo>
                          <a:pt x="48" y="49"/>
                        </a:lnTo>
                        <a:lnTo>
                          <a:pt x="44" y="48"/>
                        </a:lnTo>
                        <a:lnTo>
                          <a:pt x="42" y="51"/>
                        </a:lnTo>
                        <a:lnTo>
                          <a:pt x="41" y="55"/>
                        </a:lnTo>
                        <a:lnTo>
                          <a:pt x="41" y="53"/>
                        </a:lnTo>
                        <a:lnTo>
                          <a:pt x="39" y="53"/>
                        </a:lnTo>
                        <a:lnTo>
                          <a:pt x="39" y="55"/>
                        </a:lnTo>
                        <a:lnTo>
                          <a:pt x="39" y="59"/>
                        </a:lnTo>
                        <a:lnTo>
                          <a:pt x="35" y="59"/>
                        </a:lnTo>
                        <a:lnTo>
                          <a:pt x="29" y="61"/>
                        </a:lnTo>
                        <a:lnTo>
                          <a:pt x="27" y="63"/>
                        </a:lnTo>
                        <a:lnTo>
                          <a:pt x="25" y="67"/>
                        </a:lnTo>
                        <a:lnTo>
                          <a:pt x="21" y="67"/>
                        </a:lnTo>
                        <a:lnTo>
                          <a:pt x="18" y="67"/>
                        </a:lnTo>
                        <a:lnTo>
                          <a:pt x="18" y="71"/>
                        </a:lnTo>
                        <a:lnTo>
                          <a:pt x="23" y="73"/>
                        </a:lnTo>
                        <a:lnTo>
                          <a:pt x="27" y="74"/>
                        </a:lnTo>
                        <a:lnTo>
                          <a:pt x="27" y="76"/>
                        </a:lnTo>
                        <a:lnTo>
                          <a:pt x="23" y="80"/>
                        </a:lnTo>
                        <a:lnTo>
                          <a:pt x="27" y="82"/>
                        </a:lnTo>
                        <a:lnTo>
                          <a:pt x="29" y="82"/>
                        </a:lnTo>
                        <a:lnTo>
                          <a:pt x="27" y="84"/>
                        </a:lnTo>
                        <a:lnTo>
                          <a:pt x="25" y="86"/>
                        </a:lnTo>
                        <a:lnTo>
                          <a:pt x="23" y="88"/>
                        </a:lnTo>
                        <a:lnTo>
                          <a:pt x="16" y="90"/>
                        </a:lnTo>
                        <a:lnTo>
                          <a:pt x="12" y="92"/>
                        </a:lnTo>
                        <a:lnTo>
                          <a:pt x="14" y="97"/>
                        </a:lnTo>
                        <a:lnTo>
                          <a:pt x="14" y="101"/>
                        </a:lnTo>
                        <a:lnTo>
                          <a:pt x="14" y="103"/>
                        </a:lnTo>
                        <a:lnTo>
                          <a:pt x="12" y="103"/>
                        </a:lnTo>
                        <a:lnTo>
                          <a:pt x="12" y="105"/>
                        </a:lnTo>
                        <a:lnTo>
                          <a:pt x="14" y="105"/>
                        </a:lnTo>
                        <a:lnTo>
                          <a:pt x="14" y="107"/>
                        </a:lnTo>
                        <a:lnTo>
                          <a:pt x="12" y="107"/>
                        </a:lnTo>
                        <a:lnTo>
                          <a:pt x="10" y="109"/>
                        </a:lnTo>
                        <a:lnTo>
                          <a:pt x="10" y="111"/>
                        </a:lnTo>
                        <a:lnTo>
                          <a:pt x="12" y="115"/>
                        </a:lnTo>
                        <a:lnTo>
                          <a:pt x="4" y="117"/>
                        </a:lnTo>
                        <a:lnTo>
                          <a:pt x="0" y="119"/>
                        </a:lnTo>
                        <a:lnTo>
                          <a:pt x="0" y="124"/>
                        </a:lnTo>
                        <a:lnTo>
                          <a:pt x="2" y="134"/>
                        </a:lnTo>
                        <a:lnTo>
                          <a:pt x="4" y="134"/>
                        </a:lnTo>
                        <a:lnTo>
                          <a:pt x="8" y="134"/>
                        </a:lnTo>
                        <a:lnTo>
                          <a:pt x="10" y="128"/>
                        </a:lnTo>
                        <a:lnTo>
                          <a:pt x="14" y="130"/>
                        </a:lnTo>
                        <a:lnTo>
                          <a:pt x="16" y="132"/>
                        </a:lnTo>
                        <a:lnTo>
                          <a:pt x="18" y="130"/>
                        </a:lnTo>
                        <a:lnTo>
                          <a:pt x="18" y="128"/>
                        </a:lnTo>
                        <a:lnTo>
                          <a:pt x="21" y="128"/>
                        </a:lnTo>
                        <a:lnTo>
                          <a:pt x="25" y="128"/>
                        </a:lnTo>
                        <a:lnTo>
                          <a:pt x="25" y="132"/>
                        </a:lnTo>
                        <a:lnTo>
                          <a:pt x="25" y="138"/>
                        </a:lnTo>
                        <a:lnTo>
                          <a:pt x="31" y="138"/>
                        </a:lnTo>
                        <a:lnTo>
                          <a:pt x="35" y="136"/>
                        </a:lnTo>
                        <a:lnTo>
                          <a:pt x="35" y="138"/>
                        </a:lnTo>
                        <a:lnTo>
                          <a:pt x="35" y="142"/>
                        </a:lnTo>
                        <a:lnTo>
                          <a:pt x="29" y="142"/>
                        </a:lnTo>
                        <a:lnTo>
                          <a:pt x="25" y="144"/>
                        </a:lnTo>
                        <a:lnTo>
                          <a:pt x="25" y="147"/>
                        </a:lnTo>
                        <a:lnTo>
                          <a:pt x="27" y="145"/>
                        </a:lnTo>
                        <a:lnTo>
                          <a:pt x="29" y="145"/>
                        </a:lnTo>
                        <a:lnTo>
                          <a:pt x="29" y="147"/>
                        </a:lnTo>
                        <a:lnTo>
                          <a:pt x="25" y="151"/>
                        </a:lnTo>
                        <a:lnTo>
                          <a:pt x="23" y="153"/>
                        </a:lnTo>
                        <a:lnTo>
                          <a:pt x="31" y="153"/>
                        </a:lnTo>
                        <a:lnTo>
                          <a:pt x="39" y="153"/>
                        </a:lnTo>
                        <a:lnTo>
                          <a:pt x="41" y="155"/>
                        </a:lnTo>
                        <a:lnTo>
                          <a:pt x="44" y="159"/>
                        </a:lnTo>
                        <a:lnTo>
                          <a:pt x="46" y="155"/>
                        </a:lnTo>
                        <a:lnTo>
                          <a:pt x="48" y="151"/>
                        </a:lnTo>
                        <a:lnTo>
                          <a:pt x="50" y="153"/>
                        </a:lnTo>
                        <a:lnTo>
                          <a:pt x="52" y="155"/>
                        </a:lnTo>
                        <a:lnTo>
                          <a:pt x="60" y="155"/>
                        </a:lnTo>
                        <a:lnTo>
                          <a:pt x="66" y="155"/>
                        </a:lnTo>
                        <a:lnTo>
                          <a:pt x="64" y="153"/>
                        </a:lnTo>
                        <a:lnTo>
                          <a:pt x="64" y="151"/>
                        </a:lnTo>
                        <a:lnTo>
                          <a:pt x="62" y="147"/>
                        </a:lnTo>
                        <a:lnTo>
                          <a:pt x="64" y="147"/>
                        </a:lnTo>
                        <a:lnTo>
                          <a:pt x="67" y="147"/>
                        </a:lnTo>
                        <a:lnTo>
                          <a:pt x="69" y="151"/>
                        </a:lnTo>
                        <a:lnTo>
                          <a:pt x="73" y="151"/>
                        </a:lnTo>
                        <a:lnTo>
                          <a:pt x="77" y="149"/>
                        </a:lnTo>
                        <a:lnTo>
                          <a:pt x="81" y="149"/>
                        </a:lnTo>
                        <a:lnTo>
                          <a:pt x="81" y="145"/>
                        </a:lnTo>
                        <a:lnTo>
                          <a:pt x="75" y="145"/>
                        </a:lnTo>
                        <a:lnTo>
                          <a:pt x="71" y="145"/>
                        </a:lnTo>
                        <a:lnTo>
                          <a:pt x="67" y="144"/>
                        </a:lnTo>
                        <a:lnTo>
                          <a:pt x="64" y="140"/>
                        </a:lnTo>
                        <a:lnTo>
                          <a:pt x="60" y="136"/>
                        </a:lnTo>
                        <a:lnTo>
                          <a:pt x="56" y="132"/>
                        </a:lnTo>
                        <a:lnTo>
                          <a:pt x="52" y="122"/>
                        </a:lnTo>
                        <a:lnTo>
                          <a:pt x="50" y="115"/>
                        </a:lnTo>
                        <a:lnTo>
                          <a:pt x="52" y="113"/>
                        </a:lnTo>
                        <a:lnTo>
                          <a:pt x="56" y="111"/>
                        </a:lnTo>
                        <a:lnTo>
                          <a:pt x="54" y="107"/>
                        </a:lnTo>
                        <a:lnTo>
                          <a:pt x="52" y="105"/>
                        </a:lnTo>
                        <a:lnTo>
                          <a:pt x="60" y="92"/>
                        </a:lnTo>
                        <a:lnTo>
                          <a:pt x="60" y="88"/>
                        </a:lnTo>
                        <a:lnTo>
                          <a:pt x="56" y="86"/>
                        </a:lnTo>
                        <a:lnTo>
                          <a:pt x="54" y="86"/>
                        </a:lnTo>
                        <a:lnTo>
                          <a:pt x="58" y="84"/>
                        </a:lnTo>
                        <a:lnTo>
                          <a:pt x="64" y="84"/>
                        </a:lnTo>
                        <a:lnTo>
                          <a:pt x="64" y="78"/>
                        </a:lnTo>
                        <a:lnTo>
                          <a:pt x="64" y="74"/>
                        </a:lnTo>
                        <a:lnTo>
                          <a:pt x="66" y="74"/>
                        </a:lnTo>
                        <a:lnTo>
                          <a:pt x="66" y="76"/>
                        </a:lnTo>
                        <a:lnTo>
                          <a:pt x="69" y="76"/>
                        </a:lnTo>
                        <a:lnTo>
                          <a:pt x="71" y="74"/>
                        </a:lnTo>
                        <a:lnTo>
                          <a:pt x="69" y="73"/>
                        </a:lnTo>
                        <a:lnTo>
                          <a:pt x="69" y="71"/>
                        </a:lnTo>
                        <a:lnTo>
                          <a:pt x="71" y="71"/>
                        </a:lnTo>
                        <a:lnTo>
                          <a:pt x="75" y="71"/>
                        </a:lnTo>
                        <a:lnTo>
                          <a:pt x="73" y="65"/>
                        </a:lnTo>
                        <a:lnTo>
                          <a:pt x="75" y="61"/>
                        </a:lnTo>
                        <a:lnTo>
                          <a:pt x="81" y="65"/>
                        </a:lnTo>
                        <a:lnTo>
                          <a:pt x="83" y="61"/>
                        </a:lnTo>
                        <a:lnTo>
                          <a:pt x="85" y="57"/>
                        </a:lnTo>
                        <a:lnTo>
                          <a:pt x="89" y="57"/>
                        </a:lnTo>
                        <a:lnTo>
                          <a:pt x="89" y="53"/>
                        </a:lnTo>
                        <a:lnTo>
                          <a:pt x="92" y="48"/>
                        </a:lnTo>
                        <a:lnTo>
                          <a:pt x="108" y="48"/>
                        </a:lnTo>
                        <a:lnTo>
                          <a:pt x="112" y="42"/>
                        </a:lnTo>
                        <a:lnTo>
                          <a:pt x="115" y="38"/>
                        </a:lnTo>
                        <a:lnTo>
                          <a:pt x="125" y="36"/>
                        </a:lnTo>
                        <a:lnTo>
                          <a:pt x="137" y="36"/>
                        </a:lnTo>
                        <a:lnTo>
                          <a:pt x="140" y="32"/>
                        </a:lnTo>
                        <a:lnTo>
                          <a:pt x="146" y="30"/>
                        </a:lnTo>
                        <a:lnTo>
                          <a:pt x="148" y="32"/>
                        </a:lnTo>
                        <a:lnTo>
                          <a:pt x="150" y="34"/>
                        </a:lnTo>
                        <a:lnTo>
                          <a:pt x="154" y="30"/>
                        </a:lnTo>
                        <a:lnTo>
                          <a:pt x="158" y="28"/>
                        </a:lnTo>
                        <a:lnTo>
                          <a:pt x="181" y="23"/>
                        </a:lnTo>
                        <a:lnTo>
                          <a:pt x="200" y="15"/>
                        </a:lnTo>
                        <a:lnTo>
                          <a:pt x="198" y="5"/>
                        </a:lnTo>
                        <a:lnTo>
                          <a:pt x="196" y="0"/>
                        </a:lnTo>
                        <a:lnTo>
                          <a:pt x="192" y="0"/>
                        </a:lnTo>
                        <a:lnTo>
                          <a:pt x="188"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49" name="Freeform 170">
                    <a:extLst>
                      <a:ext uri="{FF2B5EF4-FFF2-40B4-BE49-F238E27FC236}">
                        <a16:creationId xmlns:a16="http://schemas.microsoft.com/office/drawing/2014/main" id="{CB4EBB77-F1CF-4DC5-84C8-3483AF243B50}"/>
                      </a:ext>
                    </a:extLst>
                  </p:cNvPr>
                  <p:cNvSpPr>
                    <a:spLocks/>
                  </p:cNvSpPr>
                  <p:nvPr/>
                </p:nvSpPr>
                <p:spPr bwMode="gray">
                  <a:xfrm>
                    <a:off x="246536" y="119"/>
                    <a:ext cx="61" cy="40"/>
                  </a:xfrm>
                  <a:custGeom>
                    <a:avLst/>
                    <a:gdLst>
                      <a:gd name="T0" fmla="*/ 27 w 61"/>
                      <a:gd name="T1" fmla="*/ 0 h 40"/>
                      <a:gd name="T2" fmla="*/ 27 w 61"/>
                      <a:gd name="T3" fmla="*/ 3 h 40"/>
                      <a:gd name="T4" fmla="*/ 25 w 61"/>
                      <a:gd name="T5" fmla="*/ 3 h 40"/>
                      <a:gd name="T6" fmla="*/ 25 w 61"/>
                      <a:gd name="T7" fmla="*/ 1 h 40"/>
                      <a:gd name="T8" fmla="*/ 21 w 61"/>
                      <a:gd name="T9" fmla="*/ 1 h 40"/>
                      <a:gd name="T10" fmla="*/ 23 w 61"/>
                      <a:gd name="T11" fmla="*/ 3 h 40"/>
                      <a:gd name="T12" fmla="*/ 23 w 61"/>
                      <a:gd name="T13" fmla="*/ 5 h 40"/>
                      <a:gd name="T14" fmla="*/ 12 w 61"/>
                      <a:gd name="T15" fmla="*/ 23 h 40"/>
                      <a:gd name="T16" fmla="*/ 12 w 61"/>
                      <a:gd name="T17" fmla="*/ 26 h 40"/>
                      <a:gd name="T18" fmla="*/ 12 w 61"/>
                      <a:gd name="T19" fmla="*/ 30 h 40"/>
                      <a:gd name="T20" fmla="*/ 6 w 61"/>
                      <a:gd name="T21" fmla="*/ 34 h 40"/>
                      <a:gd name="T22" fmla="*/ 0 w 61"/>
                      <a:gd name="T23" fmla="*/ 40 h 40"/>
                      <a:gd name="T24" fmla="*/ 8 w 61"/>
                      <a:gd name="T25" fmla="*/ 40 h 40"/>
                      <a:gd name="T26" fmla="*/ 15 w 61"/>
                      <a:gd name="T27" fmla="*/ 38 h 40"/>
                      <a:gd name="T28" fmla="*/ 17 w 61"/>
                      <a:gd name="T29" fmla="*/ 34 h 40"/>
                      <a:gd name="T30" fmla="*/ 21 w 61"/>
                      <a:gd name="T31" fmla="*/ 30 h 40"/>
                      <a:gd name="T32" fmla="*/ 27 w 61"/>
                      <a:gd name="T33" fmla="*/ 32 h 40"/>
                      <a:gd name="T34" fmla="*/ 31 w 61"/>
                      <a:gd name="T35" fmla="*/ 34 h 40"/>
                      <a:gd name="T36" fmla="*/ 42 w 61"/>
                      <a:gd name="T37" fmla="*/ 32 h 40"/>
                      <a:gd name="T38" fmla="*/ 52 w 61"/>
                      <a:gd name="T39" fmla="*/ 28 h 40"/>
                      <a:gd name="T40" fmla="*/ 56 w 61"/>
                      <a:gd name="T41" fmla="*/ 28 h 40"/>
                      <a:gd name="T42" fmla="*/ 60 w 61"/>
                      <a:gd name="T43" fmla="*/ 28 h 40"/>
                      <a:gd name="T44" fmla="*/ 61 w 61"/>
                      <a:gd name="T45" fmla="*/ 25 h 40"/>
                      <a:gd name="T46" fmla="*/ 61 w 61"/>
                      <a:gd name="T47" fmla="*/ 21 h 40"/>
                      <a:gd name="T48" fmla="*/ 50 w 61"/>
                      <a:gd name="T49" fmla="*/ 13 h 40"/>
                      <a:gd name="T50" fmla="*/ 37 w 61"/>
                      <a:gd name="T51" fmla="*/ 5 h 40"/>
                      <a:gd name="T52" fmla="*/ 35 w 61"/>
                      <a:gd name="T53" fmla="*/ 7 h 40"/>
                      <a:gd name="T54" fmla="*/ 31 w 61"/>
                      <a:gd name="T55" fmla="*/ 9 h 40"/>
                      <a:gd name="T56" fmla="*/ 31 w 61"/>
                      <a:gd name="T57" fmla="*/ 5 h 40"/>
                      <a:gd name="T58" fmla="*/ 33 w 61"/>
                      <a:gd name="T59" fmla="*/ 1 h 40"/>
                      <a:gd name="T60" fmla="*/ 29 w 61"/>
                      <a:gd name="T61" fmla="*/ 0 h 40"/>
                      <a:gd name="T62" fmla="*/ 27 w 61"/>
                      <a:gd name="T63" fmla="*/ 0 h 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
                      <a:gd name="T97" fmla="*/ 0 h 40"/>
                      <a:gd name="T98" fmla="*/ 61 w 61"/>
                      <a:gd name="T99" fmla="*/ 40 h 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 h="40">
                        <a:moveTo>
                          <a:pt x="27" y="0"/>
                        </a:moveTo>
                        <a:lnTo>
                          <a:pt x="27" y="3"/>
                        </a:lnTo>
                        <a:lnTo>
                          <a:pt x="25" y="3"/>
                        </a:lnTo>
                        <a:lnTo>
                          <a:pt x="25" y="1"/>
                        </a:lnTo>
                        <a:lnTo>
                          <a:pt x="21" y="1"/>
                        </a:lnTo>
                        <a:lnTo>
                          <a:pt x="23" y="3"/>
                        </a:lnTo>
                        <a:lnTo>
                          <a:pt x="23" y="5"/>
                        </a:lnTo>
                        <a:lnTo>
                          <a:pt x="12" y="23"/>
                        </a:lnTo>
                        <a:lnTo>
                          <a:pt x="12" y="26"/>
                        </a:lnTo>
                        <a:lnTo>
                          <a:pt x="12" y="30"/>
                        </a:lnTo>
                        <a:lnTo>
                          <a:pt x="6" y="34"/>
                        </a:lnTo>
                        <a:lnTo>
                          <a:pt x="0" y="40"/>
                        </a:lnTo>
                        <a:lnTo>
                          <a:pt x="8" y="40"/>
                        </a:lnTo>
                        <a:lnTo>
                          <a:pt x="15" y="38"/>
                        </a:lnTo>
                        <a:lnTo>
                          <a:pt x="17" y="34"/>
                        </a:lnTo>
                        <a:lnTo>
                          <a:pt x="21" y="30"/>
                        </a:lnTo>
                        <a:lnTo>
                          <a:pt x="27" y="32"/>
                        </a:lnTo>
                        <a:lnTo>
                          <a:pt x="31" y="34"/>
                        </a:lnTo>
                        <a:lnTo>
                          <a:pt x="42" y="32"/>
                        </a:lnTo>
                        <a:lnTo>
                          <a:pt x="52" y="28"/>
                        </a:lnTo>
                        <a:lnTo>
                          <a:pt x="56" y="28"/>
                        </a:lnTo>
                        <a:lnTo>
                          <a:pt x="60" y="28"/>
                        </a:lnTo>
                        <a:lnTo>
                          <a:pt x="61" y="25"/>
                        </a:lnTo>
                        <a:lnTo>
                          <a:pt x="61" y="21"/>
                        </a:lnTo>
                        <a:lnTo>
                          <a:pt x="50" y="13"/>
                        </a:lnTo>
                        <a:lnTo>
                          <a:pt x="37" y="5"/>
                        </a:lnTo>
                        <a:lnTo>
                          <a:pt x="35" y="7"/>
                        </a:lnTo>
                        <a:lnTo>
                          <a:pt x="31" y="9"/>
                        </a:lnTo>
                        <a:lnTo>
                          <a:pt x="31" y="5"/>
                        </a:lnTo>
                        <a:lnTo>
                          <a:pt x="33" y="1"/>
                        </a:lnTo>
                        <a:lnTo>
                          <a:pt x="29" y="0"/>
                        </a:lnTo>
                        <a:lnTo>
                          <a:pt x="27"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50" name="Freeform 171">
                    <a:extLst>
                      <a:ext uri="{FF2B5EF4-FFF2-40B4-BE49-F238E27FC236}">
                        <a16:creationId xmlns:a16="http://schemas.microsoft.com/office/drawing/2014/main" id="{FC7D66B1-B075-4065-946A-3E4A19281B45}"/>
                      </a:ext>
                    </a:extLst>
                  </p:cNvPr>
                  <p:cNvSpPr>
                    <a:spLocks/>
                  </p:cNvSpPr>
                  <p:nvPr/>
                </p:nvSpPr>
                <p:spPr bwMode="gray">
                  <a:xfrm>
                    <a:off x="246442" y="111"/>
                    <a:ext cx="25" cy="17"/>
                  </a:xfrm>
                  <a:custGeom>
                    <a:avLst/>
                    <a:gdLst>
                      <a:gd name="T0" fmla="*/ 2 w 25"/>
                      <a:gd name="T1" fmla="*/ 0 h 17"/>
                      <a:gd name="T2" fmla="*/ 0 w 25"/>
                      <a:gd name="T3" fmla="*/ 9 h 17"/>
                      <a:gd name="T4" fmla="*/ 0 w 25"/>
                      <a:gd name="T5" fmla="*/ 17 h 17"/>
                      <a:gd name="T6" fmla="*/ 12 w 25"/>
                      <a:gd name="T7" fmla="*/ 15 h 17"/>
                      <a:gd name="T8" fmla="*/ 25 w 25"/>
                      <a:gd name="T9" fmla="*/ 15 h 17"/>
                      <a:gd name="T10" fmla="*/ 25 w 25"/>
                      <a:gd name="T11" fmla="*/ 11 h 17"/>
                      <a:gd name="T12" fmla="*/ 25 w 25"/>
                      <a:gd name="T13" fmla="*/ 8 h 17"/>
                      <a:gd name="T14" fmla="*/ 15 w 25"/>
                      <a:gd name="T15" fmla="*/ 2 h 17"/>
                      <a:gd name="T16" fmla="*/ 2 w 25"/>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17"/>
                      <a:gd name="T29" fmla="*/ 25 w 25"/>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17">
                        <a:moveTo>
                          <a:pt x="2" y="0"/>
                        </a:moveTo>
                        <a:lnTo>
                          <a:pt x="0" y="9"/>
                        </a:lnTo>
                        <a:lnTo>
                          <a:pt x="0" y="17"/>
                        </a:lnTo>
                        <a:lnTo>
                          <a:pt x="12" y="15"/>
                        </a:lnTo>
                        <a:lnTo>
                          <a:pt x="25" y="15"/>
                        </a:lnTo>
                        <a:lnTo>
                          <a:pt x="25" y="11"/>
                        </a:lnTo>
                        <a:lnTo>
                          <a:pt x="25" y="8"/>
                        </a:lnTo>
                        <a:lnTo>
                          <a:pt x="15" y="2"/>
                        </a:lnTo>
                        <a:lnTo>
                          <a:pt x="2"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51" name="Freeform 172">
                    <a:extLst>
                      <a:ext uri="{FF2B5EF4-FFF2-40B4-BE49-F238E27FC236}">
                        <a16:creationId xmlns:a16="http://schemas.microsoft.com/office/drawing/2014/main" id="{5BD3C836-4FAB-49BC-B724-84FAB69E4BF5}"/>
                      </a:ext>
                    </a:extLst>
                  </p:cNvPr>
                  <p:cNvSpPr>
                    <a:spLocks/>
                  </p:cNvSpPr>
                  <p:nvPr/>
                </p:nvSpPr>
                <p:spPr bwMode="gray">
                  <a:xfrm>
                    <a:off x="245935" y="109"/>
                    <a:ext cx="8" cy="8"/>
                  </a:xfrm>
                  <a:custGeom>
                    <a:avLst/>
                    <a:gdLst>
                      <a:gd name="T0" fmla="*/ 2 w 8"/>
                      <a:gd name="T1" fmla="*/ 0 h 8"/>
                      <a:gd name="T2" fmla="*/ 0 w 8"/>
                      <a:gd name="T3" fmla="*/ 2 h 8"/>
                      <a:gd name="T4" fmla="*/ 0 w 8"/>
                      <a:gd name="T5" fmla="*/ 6 h 8"/>
                      <a:gd name="T6" fmla="*/ 4 w 8"/>
                      <a:gd name="T7" fmla="*/ 6 h 8"/>
                      <a:gd name="T8" fmla="*/ 8 w 8"/>
                      <a:gd name="T9" fmla="*/ 8 h 8"/>
                      <a:gd name="T10" fmla="*/ 6 w 8"/>
                      <a:gd name="T11" fmla="*/ 4 h 8"/>
                      <a:gd name="T12" fmla="*/ 6 w 8"/>
                      <a:gd name="T13" fmla="*/ 2 h 8"/>
                      <a:gd name="T14" fmla="*/ 4 w 8"/>
                      <a:gd name="T15" fmla="*/ 0 h 8"/>
                      <a:gd name="T16" fmla="*/ 2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2" y="0"/>
                        </a:moveTo>
                        <a:lnTo>
                          <a:pt x="0" y="2"/>
                        </a:lnTo>
                        <a:lnTo>
                          <a:pt x="0" y="6"/>
                        </a:lnTo>
                        <a:lnTo>
                          <a:pt x="4" y="6"/>
                        </a:lnTo>
                        <a:lnTo>
                          <a:pt x="8" y="8"/>
                        </a:lnTo>
                        <a:lnTo>
                          <a:pt x="6" y="4"/>
                        </a:lnTo>
                        <a:lnTo>
                          <a:pt x="6" y="2"/>
                        </a:lnTo>
                        <a:lnTo>
                          <a:pt x="4" y="0"/>
                        </a:lnTo>
                        <a:lnTo>
                          <a:pt x="2"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52" name="Freeform 173">
                    <a:extLst>
                      <a:ext uri="{FF2B5EF4-FFF2-40B4-BE49-F238E27FC236}">
                        <a16:creationId xmlns:a16="http://schemas.microsoft.com/office/drawing/2014/main" id="{1559ED85-7199-4701-B4B7-A6BF398D5E00}"/>
                      </a:ext>
                    </a:extLst>
                  </p:cNvPr>
                  <p:cNvSpPr>
                    <a:spLocks/>
                  </p:cNvSpPr>
                  <p:nvPr/>
                </p:nvSpPr>
                <p:spPr bwMode="gray">
                  <a:xfrm>
                    <a:off x="246033" y="107"/>
                    <a:ext cx="10" cy="12"/>
                  </a:xfrm>
                  <a:custGeom>
                    <a:avLst/>
                    <a:gdLst>
                      <a:gd name="T0" fmla="*/ 4 w 10"/>
                      <a:gd name="T1" fmla="*/ 0 h 12"/>
                      <a:gd name="T2" fmla="*/ 0 w 10"/>
                      <a:gd name="T3" fmla="*/ 4 h 12"/>
                      <a:gd name="T4" fmla="*/ 0 w 10"/>
                      <a:gd name="T5" fmla="*/ 6 h 12"/>
                      <a:gd name="T6" fmla="*/ 2 w 10"/>
                      <a:gd name="T7" fmla="*/ 8 h 12"/>
                      <a:gd name="T8" fmla="*/ 8 w 10"/>
                      <a:gd name="T9" fmla="*/ 12 h 12"/>
                      <a:gd name="T10" fmla="*/ 10 w 10"/>
                      <a:gd name="T11" fmla="*/ 2 h 12"/>
                      <a:gd name="T12" fmla="*/ 4 w 10"/>
                      <a:gd name="T13" fmla="*/ 0 h 12"/>
                      <a:gd name="T14" fmla="*/ 0 60000 65536"/>
                      <a:gd name="T15" fmla="*/ 0 60000 65536"/>
                      <a:gd name="T16" fmla="*/ 0 60000 65536"/>
                      <a:gd name="T17" fmla="*/ 0 60000 65536"/>
                      <a:gd name="T18" fmla="*/ 0 60000 65536"/>
                      <a:gd name="T19" fmla="*/ 0 60000 65536"/>
                      <a:gd name="T20" fmla="*/ 0 60000 65536"/>
                      <a:gd name="T21" fmla="*/ 0 w 10"/>
                      <a:gd name="T22" fmla="*/ 0 h 12"/>
                      <a:gd name="T23" fmla="*/ 10 w 1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2">
                        <a:moveTo>
                          <a:pt x="4" y="0"/>
                        </a:moveTo>
                        <a:lnTo>
                          <a:pt x="0" y="4"/>
                        </a:lnTo>
                        <a:lnTo>
                          <a:pt x="0" y="6"/>
                        </a:lnTo>
                        <a:lnTo>
                          <a:pt x="2" y="8"/>
                        </a:lnTo>
                        <a:lnTo>
                          <a:pt x="8" y="12"/>
                        </a:lnTo>
                        <a:lnTo>
                          <a:pt x="10" y="2"/>
                        </a:lnTo>
                        <a:lnTo>
                          <a:pt x="4"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53" name="Freeform 174">
                    <a:extLst>
                      <a:ext uri="{FF2B5EF4-FFF2-40B4-BE49-F238E27FC236}">
                        <a16:creationId xmlns:a16="http://schemas.microsoft.com/office/drawing/2014/main" id="{E6D224BC-A0A4-4CC8-A15A-C0AF2198B48B}"/>
                      </a:ext>
                    </a:extLst>
                  </p:cNvPr>
                  <p:cNvSpPr>
                    <a:spLocks/>
                  </p:cNvSpPr>
                  <p:nvPr/>
                </p:nvSpPr>
                <p:spPr bwMode="gray">
                  <a:xfrm>
                    <a:off x="245920" y="105"/>
                    <a:ext cx="10" cy="6"/>
                  </a:xfrm>
                  <a:custGeom>
                    <a:avLst/>
                    <a:gdLst>
                      <a:gd name="T0" fmla="*/ 4 w 10"/>
                      <a:gd name="T1" fmla="*/ 0 h 6"/>
                      <a:gd name="T2" fmla="*/ 4 w 10"/>
                      <a:gd name="T3" fmla="*/ 2 h 6"/>
                      <a:gd name="T4" fmla="*/ 0 w 10"/>
                      <a:gd name="T5" fmla="*/ 2 h 6"/>
                      <a:gd name="T6" fmla="*/ 2 w 10"/>
                      <a:gd name="T7" fmla="*/ 4 h 6"/>
                      <a:gd name="T8" fmla="*/ 2 w 10"/>
                      <a:gd name="T9" fmla="*/ 6 h 6"/>
                      <a:gd name="T10" fmla="*/ 6 w 10"/>
                      <a:gd name="T11" fmla="*/ 6 h 6"/>
                      <a:gd name="T12" fmla="*/ 10 w 10"/>
                      <a:gd name="T13" fmla="*/ 6 h 6"/>
                      <a:gd name="T14" fmla="*/ 8 w 10"/>
                      <a:gd name="T15" fmla="*/ 2 h 6"/>
                      <a:gd name="T16" fmla="*/ 6 w 10"/>
                      <a:gd name="T17" fmla="*/ 0 h 6"/>
                      <a:gd name="T18" fmla="*/ 4 w 10"/>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6"/>
                      <a:gd name="T32" fmla="*/ 10 w 1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6">
                        <a:moveTo>
                          <a:pt x="4" y="0"/>
                        </a:moveTo>
                        <a:lnTo>
                          <a:pt x="4" y="2"/>
                        </a:lnTo>
                        <a:lnTo>
                          <a:pt x="0" y="2"/>
                        </a:lnTo>
                        <a:lnTo>
                          <a:pt x="2" y="4"/>
                        </a:lnTo>
                        <a:lnTo>
                          <a:pt x="2" y="6"/>
                        </a:lnTo>
                        <a:lnTo>
                          <a:pt x="6" y="6"/>
                        </a:lnTo>
                        <a:lnTo>
                          <a:pt x="10" y="6"/>
                        </a:lnTo>
                        <a:lnTo>
                          <a:pt x="8" y="2"/>
                        </a:lnTo>
                        <a:lnTo>
                          <a:pt x="6" y="0"/>
                        </a:lnTo>
                        <a:lnTo>
                          <a:pt x="4"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54" name="Freeform 175">
                    <a:extLst>
                      <a:ext uri="{FF2B5EF4-FFF2-40B4-BE49-F238E27FC236}">
                        <a16:creationId xmlns:a16="http://schemas.microsoft.com/office/drawing/2014/main" id="{04BD467C-830F-45F5-B7D9-6EA9AAF68A8A}"/>
                      </a:ext>
                    </a:extLst>
                  </p:cNvPr>
                  <p:cNvSpPr>
                    <a:spLocks/>
                  </p:cNvSpPr>
                  <p:nvPr/>
                </p:nvSpPr>
                <p:spPr bwMode="gray">
                  <a:xfrm>
                    <a:off x="245983" y="99"/>
                    <a:ext cx="4" cy="4"/>
                  </a:xfrm>
                  <a:custGeom>
                    <a:avLst/>
                    <a:gdLst>
                      <a:gd name="T0" fmla="*/ 0 w 4"/>
                      <a:gd name="T1" fmla="*/ 0 h 4"/>
                      <a:gd name="T2" fmla="*/ 0 w 4"/>
                      <a:gd name="T3" fmla="*/ 4 h 4"/>
                      <a:gd name="T4" fmla="*/ 4 w 4"/>
                      <a:gd name="T5" fmla="*/ 4 h 4"/>
                      <a:gd name="T6" fmla="*/ 4 w 4"/>
                      <a:gd name="T7" fmla="*/ 2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0"/>
                        </a:moveTo>
                        <a:lnTo>
                          <a:pt x="0" y="4"/>
                        </a:lnTo>
                        <a:lnTo>
                          <a:pt x="4" y="4"/>
                        </a:lnTo>
                        <a:lnTo>
                          <a:pt x="4" y="2"/>
                        </a:lnTo>
                        <a:lnTo>
                          <a:pt x="0"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55" name="Freeform 176">
                    <a:extLst>
                      <a:ext uri="{FF2B5EF4-FFF2-40B4-BE49-F238E27FC236}">
                        <a16:creationId xmlns:a16="http://schemas.microsoft.com/office/drawing/2014/main" id="{71D393F3-312D-46B2-A337-54DD4AED4505}"/>
                      </a:ext>
                    </a:extLst>
                  </p:cNvPr>
                  <p:cNvSpPr>
                    <a:spLocks/>
                  </p:cNvSpPr>
                  <p:nvPr/>
                </p:nvSpPr>
                <p:spPr bwMode="gray">
                  <a:xfrm>
                    <a:off x="246001" y="97"/>
                    <a:ext cx="13" cy="12"/>
                  </a:xfrm>
                  <a:custGeom>
                    <a:avLst/>
                    <a:gdLst>
                      <a:gd name="T0" fmla="*/ 7 w 13"/>
                      <a:gd name="T1" fmla="*/ 0 h 12"/>
                      <a:gd name="T2" fmla="*/ 3 w 13"/>
                      <a:gd name="T3" fmla="*/ 0 h 12"/>
                      <a:gd name="T4" fmla="*/ 2 w 13"/>
                      <a:gd name="T5" fmla="*/ 2 h 12"/>
                      <a:gd name="T6" fmla="*/ 0 w 13"/>
                      <a:gd name="T7" fmla="*/ 6 h 12"/>
                      <a:gd name="T8" fmla="*/ 0 w 13"/>
                      <a:gd name="T9" fmla="*/ 8 h 12"/>
                      <a:gd name="T10" fmla="*/ 2 w 13"/>
                      <a:gd name="T11" fmla="*/ 10 h 12"/>
                      <a:gd name="T12" fmla="*/ 3 w 13"/>
                      <a:gd name="T13" fmla="*/ 10 h 12"/>
                      <a:gd name="T14" fmla="*/ 7 w 13"/>
                      <a:gd name="T15" fmla="*/ 12 h 12"/>
                      <a:gd name="T16" fmla="*/ 11 w 13"/>
                      <a:gd name="T17" fmla="*/ 12 h 12"/>
                      <a:gd name="T18" fmla="*/ 13 w 13"/>
                      <a:gd name="T19" fmla="*/ 8 h 12"/>
                      <a:gd name="T20" fmla="*/ 11 w 13"/>
                      <a:gd name="T21" fmla="*/ 6 h 12"/>
                      <a:gd name="T22" fmla="*/ 13 w 13"/>
                      <a:gd name="T23" fmla="*/ 6 h 12"/>
                      <a:gd name="T24" fmla="*/ 13 w 13"/>
                      <a:gd name="T25" fmla="*/ 4 h 12"/>
                      <a:gd name="T26" fmla="*/ 13 w 13"/>
                      <a:gd name="T27" fmla="*/ 2 h 12"/>
                      <a:gd name="T28" fmla="*/ 11 w 13"/>
                      <a:gd name="T29" fmla="*/ 0 h 12"/>
                      <a:gd name="T30" fmla="*/ 7 w 13"/>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2"/>
                      <a:gd name="T50" fmla="*/ 13 w 13"/>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2">
                        <a:moveTo>
                          <a:pt x="7" y="0"/>
                        </a:moveTo>
                        <a:lnTo>
                          <a:pt x="3" y="0"/>
                        </a:lnTo>
                        <a:lnTo>
                          <a:pt x="2" y="2"/>
                        </a:lnTo>
                        <a:lnTo>
                          <a:pt x="0" y="6"/>
                        </a:lnTo>
                        <a:lnTo>
                          <a:pt x="0" y="8"/>
                        </a:lnTo>
                        <a:lnTo>
                          <a:pt x="2" y="10"/>
                        </a:lnTo>
                        <a:lnTo>
                          <a:pt x="3" y="10"/>
                        </a:lnTo>
                        <a:lnTo>
                          <a:pt x="7" y="12"/>
                        </a:lnTo>
                        <a:lnTo>
                          <a:pt x="11" y="12"/>
                        </a:lnTo>
                        <a:lnTo>
                          <a:pt x="13" y="8"/>
                        </a:lnTo>
                        <a:lnTo>
                          <a:pt x="11" y="6"/>
                        </a:lnTo>
                        <a:lnTo>
                          <a:pt x="13" y="6"/>
                        </a:lnTo>
                        <a:lnTo>
                          <a:pt x="13" y="4"/>
                        </a:lnTo>
                        <a:lnTo>
                          <a:pt x="13" y="2"/>
                        </a:lnTo>
                        <a:lnTo>
                          <a:pt x="11" y="0"/>
                        </a:lnTo>
                        <a:lnTo>
                          <a:pt x="7"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56" name="Freeform 177">
                    <a:extLst>
                      <a:ext uri="{FF2B5EF4-FFF2-40B4-BE49-F238E27FC236}">
                        <a16:creationId xmlns:a16="http://schemas.microsoft.com/office/drawing/2014/main" id="{4965E9F2-7F93-4151-B278-C10B9BD24288}"/>
                      </a:ext>
                    </a:extLst>
                  </p:cNvPr>
                  <p:cNvSpPr>
                    <a:spLocks/>
                  </p:cNvSpPr>
                  <p:nvPr/>
                </p:nvSpPr>
                <p:spPr bwMode="gray">
                  <a:xfrm>
                    <a:off x="245951" y="96"/>
                    <a:ext cx="17" cy="9"/>
                  </a:xfrm>
                  <a:custGeom>
                    <a:avLst/>
                    <a:gdLst>
                      <a:gd name="T0" fmla="*/ 7 w 17"/>
                      <a:gd name="T1" fmla="*/ 0 h 9"/>
                      <a:gd name="T2" fmla="*/ 4 w 17"/>
                      <a:gd name="T3" fmla="*/ 1 h 9"/>
                      <a:gd name="T4" fmla="*/ 0 w 17"/>
                      <a:gd name="T5" fmla="*/ 3 h 9"/>
                      <a:gd name="T6" fmla="*/ 0 w 17"/>
                      <a:gd name="T7" fmla="*/ 5 h 9"/>
                      <a:gd name="T8" fmla="*/ 2 w 17"/>
                      <a:gd name="T9" fmla="*/ 5 h 9"/>
                      <a:gd name="T10" fmla="*/ 7 w 17"/>
                      <a:gd name="T11" fmla="*/ 7 h 9"/>
                      <a:gd name="T12" fmla="*/ 15 w 17"/>
                      <a:gd name="T13" fmla="*/ 9 h 9"/>
                      <a:gd name="T14" fmla="*/ 17 w 17"/>
                      <a:gd name="T15" fmla="*/ 3 h 9"/>
                      <a:gd name="T16" fmla="*/ 11 w 17"/>
                      <a:gd name="T17" fmla="*/ 1 h 9"/>
                      <a:gd name="T18" fmla="*/ 7 w 17"/>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9"/>
                      <a:gd name="T32" fmla="*/ 17 w 1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9">
                        <a:moveTo>
                          <a:pt x="7" y="0"/>
                        </a:moveTo>
                        <a:lnTo>
                          <a:pt x="4" y="1"/>
                        </a:lnTo>
                        <a:lnTo>
                          <a:pt x="0" y="3"/>
                        </a:lnTo>
                        <a:lnTo>
                          <a:pt x="0" y="5"/>
                        </a:lnTo>
                        <a:lnTo>
                          <a:pt x="2" y="5"/>
                        </a:lnTo>
                        <a:lnTo>
                          <a:pt x="7" y="7"/>
                        </a:lnTo>
                        <a:lnTo>
                          <a:pt x="15" y="9"/>
                        </a:lnTo>
                        <a:lnTo>
                          <a:pt x="17" y="3"/>
                        </a:lnTo>
                        <a:lnTo>
                          <a:pt x="11" y="1"/>
                        </a:lnTo>
                        <a:lnTo>
                          <a:pt x="7"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57" name="Freeform 178">
                    <a:extLst>
                      <a:ext uri="{FF2B5EF4-FFF2-40B4-BE49-F238E27FC236}">
                        <a16:creationId xmlns:a16="http://schemas.microsoft.com/office/drawing/2014/main" id="{5FEFAE56-E0BB-416B-B919-20336821CBB0}"/>
                      </a:ext>
                    </a:extLst>
                  </p:cNvPr>
                  <p:cNvSpPr>
                    <a:spLocks/>
                  </p:cNvSpPr>
                  <p:nvPr/>
                </p:nvSpPr>
                <p:spPr bwMode="gray">
                  <a:xfrm>
                    <a:off x="246018" y="92"/>
                    <a:ext cx="15" cy="13"/>
                  </a:xfrm>
                  <a:custGeom>
                    <a:avLst/>
                    <a:gdLst>
                      <a:gd name="T0" fmla="*/ 0 w 15"/>
                      <a:gd name="T1" fmla="*/ 0 h 13"/>
                      <a:gd name="T2" fmla="*/ 0 w 15"/>
                      <a:gd name="T3" fmla="*/ 5 h 13"/>
                      <a:gd name="T4" fmla="*/ 0 w 15"/>
                      <a:gd name="T5" fmla="*/ 13 h 13"/>
                      <a:gd name="T6" fmla="*/ 4 w 15"/>
                      <a:gd name="T7" fmla="*/ 13 h 13"/>
                      <a:gd name="T8" fmla="*/ 8 w 15"/>
                      <a:gd name="T9" fmla="*/ 13 h 13"/>
                      <a:gd name="T10" fmla="*/ 9 w 15"/>
                      <a:gd name="T11" fmla="*/ 11 h 13"/>
                      <a:gd name="T12" fmla="*/ 9 w 15"/>
                      <a:gd name="T13" fmla="*/ 7 h 13"/>
                      <a:gd name="T14" fmla="*/ 13 w 15"/>
                      <a:gd name="T15" fmla="*/ 5 h 13"/>
                      <a:gd name="T16" fmla="*/ 15 w 15"/>
                      <a:gd name="T17" fmla="*/ 5 h 13"/>
                      <a:gd name="T18" fmla="*/ 15 w 15"/>
                      <a:gd name="T19" fmla="*/ 4 h 13"/>
                      <a:gd name="T20" fmla="*/ 13 w 15"/>
                      <a:gd name="T21" fmla="*/ 4 h 13"/>
                      <a:gd name="T22" fmla="*/ 6 w 15"/>
                      <a:gd name="T23" fmla="*/ 2 h 13"/>
                      <a:gd name="T24" fmla="*/ 0 w 15"/>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3"/>
                      <a:gd name="T41" fmla="*/ 15 w 15"/>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3">
                        <a:moveTo>
                          <a:pt x="0" y="0"/>
                        </a:moveTo>
                        <a:lnTo>
                          <a:pt x="0" y="5"/>
                        </a:lnTo>
                        <a:lnTo>
                          <a:pt x="0" y="13"/>
                        </a:lnTo>
                        <a:lnTo>
                          <a:pt x="4" y="13"/>
                        </a:lnTo>
                        <a:lnTo>
                          <a:pt x="8" y="13"/>
                        </a:lnTo>
                        <a:lnTo>
                          <a:pt x="9" y="11"/>
                        </a:lnTo>
                        <a:lnTo>
                          <a:pt x="9" y="7"/>
                        </a:lnTo>
                        <a:lnTo>
                          <a:pt x="13" y="5"/>
                        </a:lnTo>
                        <a:lnTo>
                          <a:pt x="15" y="5"/>
                        </a:lnTo>
                        <a:lnTo>
                          <a:pt x="15" y="4"/>
                        </a:lnTo>
                        <a:lnTo>
                          <a:pt x="13" y="4"/>
                        </a:lnTo>
                        <a:lnTo>
                          <a:pt x="6" y="2"/>
                        </a:lnTo>
                        <a:lnTo>
                          <a:pt x="0"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58" name="Freeform 179">
                    <a:extLst>
                      <a:ext uri="{FF2B5EF4-FFF2-40B4-BE49-F238E27FC236}">
                        <a16:creationId xmlns:a16="http://schemas.microsoft.com/office/drawing/2014/main" id="{C8C1B084-CC3B-432E-A5A9-F88BF1715D74}"/>
                      </a:ext>
                    </a:extLst>
                  </p:cNvPr>
                  <p:cNvSpPr>
                    <a:spLocks/>
                  </p:cNvSpPr>
                  <p:nvPr/>
                </p:nvSpPr>
                <p:spPr bwMode="gray">
                  <a:xfrm>
                    <a:off x="245970" y="92"/>
                    <a:ext cx="4" cy="4"/>
                  </a:xfrm>
                  <a:custGeom>
                    <a:avLst/>
                    <a:gdLst>
                      <a:gd name="T0" fmla="*/ 0 w 4"/>
                      <a:gd name="T1" fmla="*/ 0 h 4"/>
                      <a:gd name="T2" fmla="*/ 0 w 4"/>
                      <a:gd name="T3" fmla="*/ 4 h 4"/>
                      <a:gd name="T4" fmla="*/ 4 w 4"/>
                      <a:gd name="T5" fmla="*/ 4 h 4"/>
                      <a:gd name="T6" fmla="*/ 4 w 4"/>
                      <a:gd name="T7" fmla="*/ 2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0"/>
                        </a:moveTo>
                        <a:lnTo>
                          <a:pt x="0" y="4"/>
                        </a:lnTo>
                        <a:lnTo>
                          <a:pt x="4" y="4"/>
                        </a:lnTo>
                        <a:lnTo>
                          <a:pt x="4" y="2"/>
                        </a:lnTo>
                        <a:lnTo>
                          <a:pt x="0"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59" name="Freeform 180">
                    <a:extLst>
                      <a:ext uri="{FF2B5EF4-FFF2-40B4-BE49-F238E27FC236}">
                        <a16:creationId xmlns:a16="http://schemas.microsoft.com/office/drawing/2014/main" id="{5AC07E37-03F2-42EC-88EB-95BAA9C01B8D}"/>
                      </a:ext>
                    </a:extLst>
                  </p:cNvPr>
                  <p:cNvSpPr>
                    <a:spLocks/>
                  </p:cNvSpPr>
                  <p:nvPr/>
                </p:nvSpPr>
                <p:spPr bwMode="gray">
                  <a:xfrm>
                    <a:off x="245826" y="84"/>
                    <a:ext cx="113" cy="27"/>
                  </a:xfrm>
                  <a:custGeom>
                    <a:avLst/>
                    <a:gdLst>
                      <a:gd name="T0" fmla="*/ 61 w 113"/>
                      <a:gd name="T1" fmla="*/ 0 h 27"/>
                      <a:gd name="T2" fmla="*/ 58 w 113"/>
                      <a:gd name="T3" fmla="*/ 4 h 27"/>
                      <a:gd name="T4" fmla="*/ 44 w 113"/>
                      <a:gd name="T5" fmla="*/ 4 h 27"/>
                      <a:gd name="T6" fmla="*/ 33 w 113"/>
                      <a:gd name="T7" fmla="*/ 2 h 27"/>
                      <a:gd name="T8" fmla="*/ 23 w 113"/>
                      <a:gd name="T9" fmla="*/ 6 h 27"/>
                      <a:gd name="T10" fmla="*/ 15 w 113"/>
                      <a:gd name="T11" fmla="*/ 10 h 27"/>
                      <a:gd name="T12" fmla="*/ 11 w 113"/>
                      <a:gd name="T13" fmla="*/ 8 h 27"/>
                      <a:gd name="T14" fmla="*/ 8 w 113"/>
                      <a:gd name="T15" fmla="*/ 8 h 27"/>
                      <a:gd name="T16" fmla="*/ 4 w 113"/>
                      <a:gd name="T17" fmla="*/ 12 h 27"/>
                      <a:gd name="T18" fmla="*/ 0 w 113"/>
                      <a:gd name="T19" fmla="*/ 17 h 27"/>
                      <a:gd name="T20" fmla="*/ 6 w 113"/>
                      <a:gd name="T21" fmla="*/ 17 h 27"/>
                      <a:gd name="T22" fmla="*/ 13 w 113"/>
                      <a:gd name="T23" fmla="*/ 17 h 27"/>
                      <a:gd name="T24" fmla="*/ 13 w 113"/>
                      <a:gd name="T25" fmla="*/ 19 h 27"/>
                      <a:gd name="T26" fmla="*/ 23 w 113"/>
                      <a:gd name="T27" fmla="*/ 17 h 27"/>
                      <a:gd name="T28" fmla="*/ 33 w 113"/>
                      <a:gd name="T29" fmla="*/ 15 h 27"/>
                      <a:gd name="T30" fmla="*/ 35 w 113"/>
                      <a:gd name="T31" fmla="*/ 19 h 27"/>
                      <a:gd name="T32" fmla="*/ 40 w 113"/>
                      <a:gd name="T33" fmla="*/ 17 h 27"/>
                      <a:gd name="T34" fmla="*/ 42 w 113"/>
                      <a:gd name="T35" fmla="*/ 15 h 27"/>
                      <a:gd name="T36" fmla="*/ 44 w 113"/>
                      <a:gd name="T37" fmla="*/ 12 h 27"/>
                      <a:gd name="T38" fmla="*/ 48 w 113"/>
                      <a:gd name="T39" fmla="*/ 10 h 27"/>
                      <a:gd name="T40" fmla="*/ 54 w 113"/>
                      <a:gd name="T41" fmla="*/ 12 h 27"/>
                      <a:gd name="T42" fmla="*/ 56 w 113"/>
                      <a:gd name="T43" fmla="*/ 13 h 27"/>
                      <a:gd name="T44" fmla="*/ 59 w 113"/>
                      <a:gd name="T45" fmla="*/ 13 h 27"/>
                      <a:gd name="T46" fmla="*/ 63 w 113"/>
                      <a:gd name="T47" fmla="*/ 15 h 27"/>
                      <a:gd name="T48" fmla="*/ 61 w 113"/>
                      <a:gd name="T49" fmla="*/ 17 h 27"/>
                      <a:gd name="T50" fmla="*/ 59 w 113"/>
                      <a:gd name="T51" fmla="*/ 21 h 27"/>
                      <a:gd name="T52" fmla="*/ 63 w 113"/>
                      <a:gd name="T53" fmla="*/ 21 h 27"/>
                      <a:gd name="T54" fmla="*/ 67 w 113"/>
                      <a:gd name="T55" fmla="*/ 23 h 27"/>
                      <a:gd name="T56" fmla="*/ 69 w 113"/>
                      <a:gd name="T57" fmla="*/ 27 h 27"/>
                      <a:gd name="T58" fmla="*/ 77 w 113"/>
                      <a:gd name="T59" fmla="*/ 23 h 27"/>
                      <a:gd name="T60" fmla="*/ 86 w 113"/>
                      <a:gd name="T61" fmla="*/ 17 h 27"/>
                      <a:gd name="T62" fmla="*/ 90 w 113"/>
                      <a:gd name="T63" fmla="*/ 17 h 27"/>
                      <a:gd name="T64" fmla="*/ 98 w 113"/>
                      <a:gd name="T65" fmla="*/ 19 h 27"/>
                      <a:gd name="T66" fmla="*/ 98 w 113"/>
                      <a:gd name="T67" fmla="*/ 15 h 27"/>
                      <a:gd name="T68" fmla="*/ 106 w 113"/>
                      <a:gd name="T69" fmla="*/ 13 h 27"/>
                      <a:gd name="T70" fmla="*/ 113 w 113"/>
                      <a:gd name="T71" fmla="*/ 13 h 27"/>
                      <a:gd name="T72" fmla="*/ 113 w 113"/>
                      <a:gd name="T73" fmla="*/ 10 h 27"/>
                      <a:gd name="T74" fmla="*/ 113 w 113"/>
                      <a:gd name="T75" fmla="*/ 6 h 27"/>
                      <a:gd name="T76" fmla="*/ 107 w 113"/>
                      <a:gd name="T77" fmla="*/ 8 h 27"/>
                      <a:gd name="T78" fmla="*/ 106 w 113"/>
                      <a:gd name="T79" fmla="*/ 8 h 27"/>
                      <a:gd name="T80" fmla="*/ 106 w 113"/>
                      <a:gd name="T81" fmla="*/ 6 h 27"/>
                      <a:gd name="T82" fmla="*/ 107 w 113"/>
                      <a:gd name="T83" fmla="*/ 4 h 27"/>
                      <a:gd name="T84" fmla="*/ 98 w 113"/>
                      <a:gd name="T85" fmla="*/ 4 h 27"/>
                      <a:gd name="T86" fmla="*/ 94 w 113"/>
                      <a:gd name="T87" fmla="*/ 4 h 27"/>
                      <a:gd name="T88" fmla="*/ 96 w 113"/>
                      <a:gd name="T89" fmla="*/ 4 h 27"/>
                      <a:gd name="T90" fmla="*/ 96 w 113"/>
                      <a:gd name="T91" fmla="*/ 6 h 27"/>
                      <a:gd name="T92" fmla="*/ 96 w 113"/>
                      <a:gd name="T93" fmla="*/ 8 h 27"/>
                      <a:gd name="T94" fmla="*/ 94 w 113"/>
                      <a:gd name="T95" fmla="*/ 10 h 27"/>
                      <a:gd name="T96" fmla="*/ 84 w 113"/>
                      <a:gd name="T97" fmla="*/ 12 h 27"/>
                      <a:gd name="T98" fmla="*/ 77 w 113"/>
                      <a:gd name="T99" fmla="*/ 12 h 27"/>
                      <a:gd name="T100" fmla="*/ 67 w 113"/>
                      <a:gd name="T101" fmla="*/ 10 h 27"/>
                      <a:gd name="T102" fmla="*/ 58 w 113"/>
                      <a:gd name="T103" fmla="*/ 10 h 27"/>
                      <a:gd name="T104" fmla="*/ 77 w 113"/>
                      <a:gd name="T105" fmla="*/ 8 h 27"/>
                      <a:gd name="T106" fmla="*/ 84 w 113"/>
                      <a:gd name="T107" fmla="*/ 8 h 27"/>
                      <a:gd name="T108" fmla="*/ 81 w 113"/>
                      <a:gd name="T109" fmla="*/ 6 h 27"/>
                      <a:gd name="T110" fmla="*/ 77 w 113"/>
                      <a:gd name="T111" fmla="*/ 6 h 27"/>
                      <a:gd name="T112" fmla="*/ 69 w 113"/>
                      <a:gd name="T113" fmla="*/ 2 h 27"/>
                      <a:gd name="T114" fmla="*/ 61 w 113"/>
                      <a:gd name="T115" fmla="*/ 0 h 2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3"/>
                      <a:gd name="T175" fmla="*/ 0 h 27"/>
                      <a:gd name="T176" fmla="*/ 113 w 113"/>
                      <a:gd name="T177" fmla="*/ 27 h 2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3" h="27">
                        <a:moveTo>
                          <a:pt x="61" y="0"/>
                        </a:moveTo>
                        <a:lnTo>
                          <a:pt x="58" y="4"/>
                        </a:lnTo>
                        <a:lnTo>
                          <a:pt x="44" y="4"/>
                        </a:lnTo>
                        <a:lnTo>
                          <a:pt x="33" y="2"/>
                        </a:lnTo>
                        <a:lnTo>
                          <a:pt x="23" y="6"/>
                        </a:lnTo>
                        <a:lnTo>
                          <a:pt x="15" y="10"/>
                        </a:lnTo>
                        <a:lnTo>
                          <a:pt x="11" y="8"/>
                        </a:lnTo>
                        <a:lnTo>
                          <a:pt x="8" y="8"/>
                        </a:lnTo>
                        <a:lnTo>
                          <a:pt x="4" y="12"/>
                        </a:lnTo>
                        <a:lnTo>
                          <a:pt x="0" y="17"/>
                        </a:lnTo>
                        <a:lnTo>
                          <a:pt x="6" y="17"/>
                        </a:lnTo>
                        <a:lnTo>
                          <a:pt x="13" y="17"/>
                        </a:lnTo>
                        <a:lnTo>
                          <a:pt x="13" y="19"/>
                        </a:lnTo>
                        <a:lnTo>
                          <a:pt x="23" y="17"/>
                        </a:lnTo>
                        <a:lnTo>
                          <a:pt x="33" y="15"/>
                        </a:lnTo>
                        <a:lnTo>
                          <a:pt x="35" y="19"/>
                        </a:lnTo>
                        <a:lnTo>
                          <a:pt x="40" y="17"/>
                        </a:lnTo>
                        <a:lnTo>
                          <a:pt x="42" y="15"/>
                        </a:lnTo>
                        <a:lnTo>
                          <a:pt x="44" y="12"/>
                        </a:lnTo>
                        <a:lnTo>
                          <a:pt x="48" y="10"/>
                        </a:lnTo>
                        <a:lnTo>
                          <a:pt x="54" y="12"/>
                        </a:lnTo>
                        <a:lnTo>
                          <a:pt x="56" y="13"/>
                        </a:lnTo>
                        <a:lnTo>
                          <a:pt x="59" y="13"/>
                        </a:lnTo>
                        <a:lnTo>
                          <a:pt x="63" y="15"/>
                        </a:lnTo>
                        <a:lnTo>
                          <a:pt x="61" y="17"/>
                        </a:lnTo>
                        <a:lnTo>
                          <a:pt x="59" y="21"/>
                        </a:lnTo>
                        <a:lnTo>
                          <a:pt x="63" y="21"/>
                        </a:lnTo>
                        <a:lnTo>
                          <a:pt x="67" y="23"/>
                        </a:lnTo>
                        <a:lnTo>
                          <a:pt x="69" y="27"/>
                        </a:lnTo>
                        <a:lnTo>
                          <a:pt x="77" y="23"/>
                        </a:lnTo>
                        <a:lnTo>
                          <a:pt x="86" y="17"/>
                        </a:lnTo>
                        <a:lnTo>
                          <a:pt x="90" y="17"/>
                        </a:lnTo>
                        <a:lnTo>
                          <a:pt x="98" y="19"/>
                        </a:lnTo>
                        <a:lnTo>
                          <a:pt x="98" y="15"/>
                        </a:lnTo>
                        <a:lnTo>
                          <a:pt x="106" y="13"/>
                        </a:lnTo>
                        <a:lnTo>
                          <a:pt x="113" y="13"/>
                        </a:lnTo>
                        <a:lnTo>
                          <a:pt x="113" y="10"/>
                        </a:lnTo>
                        <a:lnTo>
                          <a:pt x="113" y="6"/>
                        </a:lnTo>
                        <a:lnTo>
                          <a:pt x="107" y="8"/>
                        </a:lnTo>
                        <a:lnTo>
                          <a:pt x="106" y="8"/>
                        </a:lnTo>
                        <a:lnTo>
                          <a:pt x="106" y="6"/>
                        </a:lnTo>
                        <a:lnTo>
                          <a:pt x="107" y="4"/>
                        </a:lnTo>
                        <a:lnTo>
                          <a:pt x="98" y="4"/>
                        </a:lnTo>
                        <a:lnTo>
                          <a:pt x="94" y="4"/>
                        </a:lnTo>
                        <a:lnTo>
                          <a:pt x="96" y="4"/>
                        </a:lnTo>
                        <a:lnTo>
                          <a:pt x="96" y="6"/>
                        </a:lnTo>
                        <a:lnTo>
                          <a:pt x="96" y="8"/>
                        </a:lnTo>
                        <a:lnTo>
                          <a:pt x="94" y="10"/>
                        </a:lnTo>
                        <a:lnTo>
                          <a:pt x="84" y="12"/>
                        </a:lnTo>
                        <a:lnTo>
                          <a:pt x="77" y="12"/>
                        </a:lnTo>
                        <a:lnTo>
                          <a:pt x="67" y="10"/>
                        </a:lnTo>
                        <a:lnTo>
                          <a:pt x="58" y="10"/>
                        </a:lnTo>
                        <a:lnTo>
                          <a:pt x="77" y="8"/>
                        </a:lnTo>
                        <a:lnTo>
                          <a:pt x="84" y="8"/>
                        </a:lnTo>
                        <a:lnTo>
                          <a:pt x="81" y="6"/>
                        </a:lnTo>
                        <a:lnTo>
                          <a:pt x="77" y="6"/>
                        </a:lnTo>
                        <a:lnTo>
                          <a:pt x="69" y="2"/>
                        </a:lnTo>
                        <a:lnTo>
                          <a:pt x="61"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60" name="Freeform 181">
                    <a:extLst>
                      <a:ext uri="{FF2B5EF4-FFF2-40B4-BE49-F238E27FC236}">
                        <a16:creationId xmlns:a16="http://schemas.microsoft.com/office/drawing/2014/main" id="{D01B3AAA-FA66-487C-83B5-C278BEB9A746}"/>
                      </a:ext>
                    </a:extLst>
                  </p:cNvPr>
                  <p:cNvSpPr>
                    <a:spLocks/>
                  </p:cNvSpPr>
                  <p:nvPr/>
                </p:nvSpPr>
                <p:spPr bwMode="gray">
                  <a:xfrm>
                    <a:off x="246043" y="82"/>
                    <a:ext cx="27" cy="21"/>
                  </a:xfrm>
                  <a:custGeom>
                    <a:avLst/>
                    <a:gdLst>
                      <a:gd name="T0" fmla="*/ 9 w 27"/>
                      <a:gd name="T1" fmla="*/ 0 h 21"/>
                      <a:gd name="T2" fmla="*/ 4 w 27"/>
                      <a:gd name="T3" fmla="*/ 4 h 21"/>
                      <a:gd name="T4" fmla="*/ 2 w 27"/>
                      <a:gd name="T5" fmla="*/ 8 h 21"/>
                      <a:gd name="T6" fmla="*/ 0 w 27"/>
                      <a:gd name="T7" fmla="*/ 12 h 21"/>
                      <a:gd name="T8" fmla="*/ 0 w 27"/>
                      <a:gd name="T9" fmla="*/ 15 h 21"/>
                      <a:gd name="T10" fmla="*/ 2 w 27"/>
                      <a:gd name="T11" fmla="*/ 17 h 21"/>
                      <a:gd name="T12" fmla="*/ 4 w 27"/>
                      <a:gd name="T13" fmla="*/ 19 h 21"/>
                      <a:gd name="T14" fmla="*/ 8 w 27"/>
                      <a:gd name="T15" fmla="*/ 21 h 21"/>
                      <a:gd name="T16" fmla="*/ 13 w 27"/>
                      <a:gd name="T17" fmla="*/ 21 h 21"/>
                      <a:gd name="T18" fmla="*/ 11 w 27"/>
                      <a:gd name="T19" fmla="*/ 17 h 21"/>
                      <a:gd name="T20" fmla="*/ 11 w 27"/>
                      <a:gd name="T21" fmla="*/ 14 h 21"/>
                      <a:gd name="T22" fmla="*/ 17 w 27"/>
                      <a:gd name="T23" fmla="*/ 14 h 21"/>
                      <a:gd name="T24" fmla="*/ 27 w 27"/>
                      <a:gd name="T25" fmla="*/ 14 h 21"/>
                      <a:gd name="T26" fmla="*/ 23 w 27"/>
                      <a:gd name="T27" fmla="*/ 6 h 21"/>
                      <a:gd name="T28" fmla="*/ 21 w 27"/>
                      <a:gd name="T29" fmla="*/ 4 h 21"/>
                      <a:gd name="T30" fmla="*/ 17 w 27"/>
                      <a:gd name="T31" fmla="*/ 4 h 21"/>
                      <a:gd name="T32" fmla="*/ 17 w 27"/>
                      <a:gd name="T33" fmla="*/ 0 h 21"/>
                      <a:gd name="T34" fmla="*/ 13 w 27"/>
                      <a:gd name="T35" fmla="*/ 0 h 21"/>
                      <a:gd name="T36" fmla="*/ 9 w 27"/>
                      <a:gd name="T37" fmla="*/ 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
                      <a:gd name="T58" fmla="*/ 0 h 21"/>
                      <a:gd name="T59" fmla="*/ 27 w 27"/>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 h="21">
                        <a:moveTo>
                          <a:pt x="9" y="0"/>
                        </a:moveTo>
                        <a:lnTo>
                          <a:pt x="4" y="4"/>
                        </a:lnTo>
                        <a:lnTo>
                          <a:pt x="2" y="8"/>
                        </a:lnTo>
                        <a:lnTo>
                          <a:pt x="0" y="12"/>
                        </a:lnTo>
                        <a:lnTo>
                          <a:pt x="0" y="15"/>
                        </a:lnTo>
                        <a:lnTo>
                          <a:pt x="2" y="17"/>
                        </a:lnTo>
                        <a:lnTo>
                          <a:pt x="4" y="19"/>
                        </a:lnTo>
                        <a:lnTo>
                          <a:pt x="8" y="21"/>
                        </a:lnTo>
                        <a:lnTo>
                          <a:pt x="13" y="21"/>
                        </a:lnTo>
                        <a:lnTo>
                          <a:pt x="11" y="17"/>
                        </a:lnTo>
                        <a:lnTo>
                          <a:pt x="11" y="14"/>
                        </a:lnTo>
                        <a:lnTo>
                          <a:pt x="17" y="14"/>
                        </a:lnTo>
                        <a:lnTo>
                          <a:pt x="27" y="14"/>
                        </a:lnTo>
                        <a:lnTo>
                          <a:pt x="23" y="6"/>
                        </a:lnTo>
                        <a:lnTo>
                          <a:pt x="21" y="4"/>
                        </a:lnTo>
                        <a:lnTo>
                          <a:pt x="17" y="4"/>
                        </a:lnTo>
                        <a:lnTo>
                          <a:pt x="17" y="0"/>
                        </a:lnTo>
                        <a:lnTo>
                          <a:pt x="13" y="0"/>
                        </a:lnTo>
                        <a:lnTo>
                          <a:pt x="9"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61" name="Freeform 182">
                    <a:extLst>
                      <a:ext uri="{FF2B5EF4-FFF2-40B4-BE49-F238E27FC236}">
                        <a16:creationId xmlns:a16="http://schemas.microsoft.com/office/drawing/2014/main" id="{41F07F28-4FCC-47FD-8422-2DE631B3958B}"/>
                      </a:ext>
                    </a:extLst>
                  </p:cNvPr>
                  <p:cNvSpPr>
                    <a:spLocks/>
                  </p:cNvSpPr>
                  <p:nvPr/>
                </p:nvSpPr>
                <p:spPr bwMode="gray">
                  <a:xfrm>
                    <a:off x="246455" y="78"/>
                    <a:ext cx="89" cy="60"/>
                  </a:xfrm>
                  <a:custGeom>
                    <a:avLst/>
                    <a:gdLst>
                      <a:gd name="T0" fmla="*/ 39 w 89"/>
                      <a:gd name="T1" fmla="*/ 0 h 60"/>
                      <a:gd name="T2" fmla="*/ 35 w 89"/>
                      <a:gd name="T3" fmla="*/ 6 h 60"/>
                      <a:gd name="T4" fmla="*/ 29 w 89"/>
                      <a:gd name="T5" fmla="*/ 10 h 60"/>
                      <a:gd name="T6" fmla="*/ 25 w 89"/>
                      <a:gd name="T7" fmla="*/ 10 h 60"/>
                      <a:gd name="T8" fmla="*/ 22 w 89"/>
                      <a:gd name="T9" fmla="*/ 10 h 60"/>
                      <a:gd name="T10" fmla="*/ 20 w 89"/>
                      <a:gd name="T11" fmla="*/ 16 h 60"/>
                      <a:gd name="T12" fmla="*/ 18 w 89"/>
                      <a:gd name="T13" fmla="*/ 23 h 60"/>
                      <a:gd name="T14" fmla="*/ 12 w 89"/>
                      <a:gd name="T15" fmla="*/ 23 h 60"/>
                      <a:gd name="T16" fmla="*/ 6 w 89"/>
                      <a:gd name="T17" fmla="*/ 23 h 60"/>
                      <a:gd name="T18" fmla="*/ 4 w 89"/>
                      <a:gd name="T19" fmla="*/ 25 h 60"/>
                      <a:gd name="T20" fmla="*/ 0 w 89"/>
                      <a:gd name="T21" fmla="*/ 29 h 60"/>
                      <a:gd name="T22" fmla="*/ 6 w 89"/>
                      <a:gd name="T23" fmla="*/ 29 h 60"/>
                      <a:gd name="T24" fmla="*/ 12 w 89"/>
                      <a:gd name="T25" fmla="*/ 29 h 60"/>
                      <a:gd name="T26" fmla="*/ 14 w 89"/>
                      <a:gd name="T27" fmla="*/ 33 h 60"/>
                      <a:gd name="T28" fmla="*/ 22 w 89"/>
                      <a:gd name="T29" fmla="*/ 35 h 60"/>
                      <a:gd name="T30" fmla="*/ 29 w 89"/>
                      <a:gd name="T31" fmla="*/ 33 h 60"/>
                      <a:gd name="T32" fmla="*/ 37 w 89"/>
                      <a:gd name="T33" fmla="*/ 33 h 60"/>
                      <a:gd name="T34" fmla="*/ 45 w 89"/>
                      <a:gd name="T35" fmla="*/ 31 h 60"/>
                      <a:gd name="T36" fmla="*/ 45 w 89"/>
                      <a:gd name="T37" fmla="*/ 35 h 60"/>
                      <a:gd name="T38" fmla="*/ 37 w 89"/>
                      <a:gd name="T39" fmla="*/ 35 h 60"/>
                      <a:gd name="T40" fmla="*/ 29 w 89"/>
                      <a:gd name="T41" fmla="*/ 39 h 60"/>
                      <a:gd name="T42" fmla="*/ 27 w 89"/>
                      <a:gd name="T43" fmla="*/ 41 h 60"/>
                      <a:gd name="T44" fmla="*/ 27 w 89"/>
                      <a:gd name="T45" fmla="*/ 44 h 60"/>
                      <a:gd name="T46" fmla="*/ 16 w 89"/>
                      <a:gd name="T47" fmla="*/ 48 h 60"/>
                      <a:gd name="T48" fmla="*/ 16 w 89"/>
                      <a:gd name="T49" fmla="*/ 52 h 60"/>
                      <a:gd name="T50" fmla="*/ 27 w 89"/>
                      <a:gd name="T51" fmla="*/ 54 h 60"/>
                      <a:gd name="T52" fmla="*/ 37 w 89"/>
                      <a:gd name="T53" fmla="*/ 54 h 60"/>
                      <a:gd name="T54" fmla="*/ 39 w 89"/>
                      <a:gd name="T55" fmla="*/ 58 h 60"/>
                      <a:gd name="T56" fmla="*/ 52 w 89"/>
                      <a:gd name="T57" fmla="*/ 60 h 60"/>
                      <a:gd name="T58" fmla="*/ 64 w 89"/>
                      <a:gd name="T59" fmla="*/ 60 h 60"/>
                      <a:gd name="T60" fmla="*/ 73 w 89"/>
                      <a:gd name="T61" fmla="*/ 56 h 60"/>
                      <a:gd name="T62" fmla="*/ 77 w 89"/>
                      <a:gd name="T63" fmla="*/ 56 h 60"/>
                      <a:gd name="T64" fmla="*/ 81 w 89"/>
                      <a:gd name="T65" fmla="*/ 56 h 60"/>
                      <a:gd name="T66" fmla="*/ 83 w 89"/>
                      <a:gd name="T67" fmla="*/ 52 h 60"/>
                      <a:gd name="T68" fmla="*/ 83 w 89"/>
                      <a:gd name="T69" fmla="*/ 50 h 60"/>
                      <a:gd name="T70" fmla="*/ 85 w 89"/>
                      <a:gd name="T71" fmla="*/ 48 h 60"/>
                      <a:gd name="T72" fmla="*/ 89 w 89"/>
                      <a:gd name="T73" fmla="*/ 46 h 60"/>
                      <a:gd name="T74" fmla="*/ 87 w 89"/>
                      <a:gd name="T75" fmla="*/ 42 h 60"/>
                      <a:gd name="T76" fmla="*/ 87 w 89"/>
                      <a:gd name="T77" fmla="*/ 39 h 60"/>
                      <a:gd name="T78" fmla="*/ 83 w 89"/>
                      <a:gd name="T79" fmla="*/ 37 h 60"/>
                      <a:gd name="T80" fmla="*/ 81 w 89"/>
                      <a:gd name="T81" fmla="*/ 35 h 60"/>
                      <a:gd name="T82" fmla="*/ 79 w 89"/>
                      <a:gd name="T83" fmla="*/ 39 h 60"/>
                      <a:gd name="T84" fmla="*/ 77 w 89"/>
                      <a:gd name="T85" fmla="*/ 42 h 60"/>
                      <a:gd name="T86" fmla="*/ 73 w 89"/>
                      <a:gd name="T87" fmla="*/ 42 h 60"/>
                      <a:gd name="T88" fmla="*/ 71 w 89"/>
                      <a:gd name="T89" fmla="*/ 42 h 60"/>
                      <a:gd name="T90" fmla="*/ 71 w 89"/>
                      <a:gd name="T91" fmla="*/ 39 h 60"/>
                      <a:gd name="T92" fmla="*/ 73 w 89"/>
                      <a:gd name="T93" fmla="*/ 33 h 60"/>
                      <a:gd name="T94" fmla="*/ 70 w 89"/>
                      <a:gd name="T95" fmla="*/ 31 h 60"/>
                      <a:gd name="T96" fmla="*/ 68 w 89"/>
                      <a:gd name="T97" fmla="*/ 29 h 60"/>
                      <a:gd name="T98" fmla="*/ 68 w 89"/>
                      <a:gd name="T99" fmla="*/ 33 h 60"/>
                      <a:gd name="T100" fmla="*/ 62 w 89"/>
                      <a:gd name="T101" fmla="*/ 33 h 60"/>
                      <a:gd name="T102" fmla="*/ 54 w 89"/>
                      <a:gd name="T103" fmla="*/ 35 h 60"/>
                      <a:gd name="T104" fmla="*/ 58 w 89"/>
                      <a:gd name="T105" fmla="*/ 33 h 60"/>
                      <a:gd name="T106" fmla="*/ 64 w 89"/>
                      <a:gd name="T107" fmla="*/ 31 h 60"/>
                      <a:gd name="T108" fmla="*/ 64 w 89"/>
                      <a:gd name="T109" fmla="*/ 25 h 60"/>
                      <a:gd name="T110" fmla="*/ 64 w 89"/>
                      <a:gd name="T111" fmla="*/ 21 h 60"/>
                      <a:gd name="T112" fmla="*/ 66 w 89"/>
                      <a:gd name="T113" fmla="*/ 21 h 60"/>
                      <a:gd name="T114" fmla="*/ 66 w 89"/>
                      <a:gd name="T115" fmla="*/ 19 h 60"/>
                      <a:gd name="T116" fmla="*/ 52 w 89"/>
                      <a:gd name="T117" fmla="*/ 10 h 60"/>
                      <a:gd name="T118" fmla="*/ 39 w 89"/>
                      <a:gd name="T119" fmla="*/ 0 h 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9"/>
                      <a:gd name="T181" fmla="*/ 0 h 60"/>
                      <a:gd name="T182" fmla="*/ 89 w 89"/>
                      <a:gd name="T183" fmla="*/ 60 h 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9" h="60">
                        <a:moveTo>
                          <a:pt x="39" y="0"/>
                        </a:moveTo>
                        <a:lnTo>
                          <a:pt x="35" y="6"/>
                        </a:lnTo>
                        <a:lnTo>
                          <a:pt x="29" y="10"/>
                        </a:lnTo>
                        <a:lnTo>
                          <a:pt x="25" y="10"/>
                        </a:lnTo>
                        <a:lnTo>
                          <a:pt x="22" y="10"/>
                        </a:lnTo>
                        <a:lnTo>
                          <a:pt x="20" y="16"/>
                        </a:lnTo>
                        <a:lnTo>
                          <a:pt x="18" y="23"/>
                        </a:lnTo>
                        <a:lnTo>
                          <a:pt x="12" y="23"/>
                        </a:lnTo>
                        <a:lnTo>
                          <a:pt x="6" y="23"/>
                        </a:lnTo>
                        <a:lnTo>
                          <a:pt x="4" y="25"/>
                        </a:lnTo>
                        <a:lnTo>
                          <a:pt x="0" y="29"/>
                        </a:lnTo>
                        <a:lnTo>
                          <a:pt x="6" y="29"/>
                        </a:lnTo>
                        <a:lnTo>
                          <a:pt x="12" y="29"/>
                        </a:lnTo>
                        <a:lnTo>
                          <a:pt x="14" y="33"/>
                        </a:lnTo>
                        <a:lnTo>
                          <a:pt x="22" y="35"/>
                        </a:lnTo>
                        <a:lnTo>
                          <a:pt x="29" y="33"/>
                        </a:lnTo>
                        <a:lnTo>
                          <a:pt x="37" y="33"/>
                        </a:lnTo>
                        <a:lnTo>
                          <a:pt x="45" y="31"/>
                        </a:lnTo>
                        <a:lnTo>
                          <a:pt x="45" y="35"/>
                        </a:lnTo>
                        <a:lnTo>
                          <a:pt x="37" y="35"/>
                        </a:lnTo>
                        <a:lnTo>
                          <a:pt x="29" y="39"/>
                        </a:lnTo>
                        <a:lnTo>
                          <a:pt x="27" y="41"/>
                        </a:lnTo>
                        <a:lnTo>
                          <a:pt x="27" y="44"/>
                        </a:lnTo>
                        <a:lnTo>
                          <a:pt x="16" y="48"/>
                        </a:lnTo>
                        <a:lnTo>
                          <a:pt x="16" y="52"/>
                        </a:lnTo>
                        <a:lnTo>
                          <a:pt x="27" y="54"/>
                        </a:lnTo>
                        <a:lnTo>
                          <a:pt x="37" y="54"/>
                        </a:lnTo>
                        <a:lnTo>
                          <a:pt x="39" y="58"/>
                        </a:lnTo>
                        <a:lnTo>
                          <a:pt x="52" y="60"/>
                        </a:lnTo>
                        <a:lnTo>
                          <a:pt x="64" y="60"/>
                        </a:lnTo>
                        <a:lnTo>
                          <a:pt x="73" y="56"/>
                        </a:lnTo>
                        <a:lnTo>
                          <a:pt x="77" y="56"/>
                        </a:lnTo>
                        <a:lnTo>
                          <a:pt x="81" y="56"/>
                        </a:lnTo>
                        <a:lnTo>
                          <a:pt x="83" y="52"/>
                        </a:lnTo>
                        <a:lnTo>
                          <a:pt x="83" y="50"/>
                        </a:lnTo>
                        <a:lnTo>
                          <a:pt x="85" y="48"/>
                        </a:lnTo>
                        <a:lnTo>
                          <a:pt x="89" y="46"/>
                        </a:lnTo>
                        <a:lnTo>
                          <a:pt x="87" y="42"/>
                        </a:lnTo>
                        <a:lnTo>
                          <a:pt x="87" y="39"/>
                        </a:lnTo>
                        <a:lnTo>
                          <a:pt x="83" y="37"/>
                        </a:lnTo>
                        <a:lnTo>
                          <a:pt x="81" y="35"/>
                        </a:lnTo>
                        <a:lnTo>
                          <a:pt x="79" y="39"/>
                        </a:lnTo>
                        <a:lnTo>
                          <a:pt x="77" y="42"/>
                        </a:lnTo>
                        <a:lnTo>
                          <a:pt x="73" y="42"/>
                        </a:lnTo>
                        <a:lnTo>
                          <a:pt x="71" y="42"/>
                        </a:lnTo>
                        <a:lnTo>
                          <a:pt x="71" y="39"/>
                        </a:lnTo>
                        <a:lnTo>
                          <a:pt x="73" y="33"/>
                        </a:lnTo>
                        <a:lnTo>
                          <a:pt x="70" y="31"/>
                        </a:lnTo>
                        <a:lnTo>
                          <a:pt x="68" y="29"/>
                        </a:lnTo>
                        <a:lnTo>
                          <a:pt x="68" y="33"/>
                        </a:lnTo>
                        <a:lnTo>
                          <a:pt x="62" y="33"/>
                        </a:lnTo>
                        <a:lnTo>
                          <a:pt x="54" y="35"/>
                        </a:lnTo>
                        <a:lnTo>
                          <a:pt x="58" y="33"/>
                        </a:lnTo>
                        <a:lnTo>
                          <a:pt x="64" y="31"/>
                        </a:lnTo>
                        <a:lnTo>
                          <a:pt x="64" y="25"/>
                        </a:lnTo>
                        <a:lnTo>
                          <a:pt x="64" y="21"/>
                        </a:lnTo>
                        <a:lnTo>
                          <a:pt x="66" y="21"/>
                        </a:lnTo>
                        <a:lnTo>
                          <a:pt x="66" y="19"/>
                        </a:lnTo>
                        <a:lnTo>
                          <a:pt x="52" y="10"/>
                        </a:lnTo>
                        <a:lnTo>
                          <a:pt x="39"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62" name="Freeform 183">
                    <a:extLst>
                      <a:ext uri="{FF2B5EF4-FFF2-40B4-BE49-F238E27FC236}">
                        <a16:creationId xmlns:a16="http://schemas.microsoft.com/office/drawing/2014/main" id="{8033EB25-3EEB-4C08-B4CF-56B800DE940C}"/>
                      </a:ext>
                    </a:extLst>
                  </p:cNvPr>
                  <p:cNvSpPr>
                    <a:spLocks/>
                  </p:cNvSpPr>
                  <p:nvPr/>
                </p:nvSpPr>
                <p:spPr bwMode="gray">
                  <a:xfrm>
                    <a:off x="246427" y="76"/>
                    <a:ext cx="13" cy="8"/>
                  </a:xfrm>
                  <a:custGeom>
                    <a:avLst/>
                    <a:gdLst>
                      <a:gd name="T0" fmla="*/ 5 w 13"/>
                      <a:gd name="T1" fmla="*/ 0 h 8"/>
                      <a:gd name="T2" fmla="*/ 3 w 13"/>
                      <a:gd name="T3" fmla="*/ 0 h 8"/>
                      <a:gd name="T4" fmla="*/ 0 w 13"/>
                      <a:gd name="T5" fmla="*/ 2 h 8"/>
                      <a:gd name="T6" fmla="*/ 2 w 13"/>
                      <a:gd name="T7" fmla="*/ 4 h 8"/>
                      <a:gd name="T8" fmla="*/ 3 w 13"/>
                      <a:gd name="T9" fmla="*/ 8 h 8"/>
                      <a:gd name="T10" fmla="*/ 11 w 13"/>
                      <a:gd name="T11" fmla="*/ 4 h 8"/>
                      <a:gd name="T12" fmla="*/ 13 w 13"/>
                      <a:gd name="T13" fmla="*/ 4 h 8"/>
                      <a:gd name="T14" fmla="*/ 13 w 13"/>
                      <a:gd name="T15" fmla="*/ 2 h 8"/>
                      <a:gd name="T16" fmla="*/ 5 w 13"/>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8"/>
                      <a:gd name="T29" fmla="*/ 13 w 13"/>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8">
                        <a:moveTo>
                          <a:pt x="5" y="0"/>
                        </a:moveTo>
                        <a:lnTo>
                          <a:pt x="3" y="0"/>
                        </a:lnTo>
                        <a:lnTo>
                          <a:pt x="0" y="2"/>
                        </a:lnTo>
                        <a:lnTo>
                          <a:pt x="2" y="4"/>
                        </a:lnTo>
                        <a:lnTo>
                          <a:pt x="3" y="8"/>
                        </a:lnTo>
                        <a:lnTo>
                          <a:pt x="11" y="4"/>
                        </a:lnTo>
                        <a:lnTo>
                          <a:pt x="13" y="4"/>
                        </a:lnTo>
                        <a:lnTo>
                          <a:pt x="13" y="2"/>
                        </a:lnTo>
                        <a:lnTo>
                          <a:pt x="5"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63" name="Freeform 184">
                    <a:extLst>
                      <a:ext uri="{FF2B5EF4-FFF2-40B4-BE49-F238E27FC236}">
                        <a16:creationId xmlns:a16="http://schemas.microsoft.com/office/drawing/2014/main" id="{79ADBA9F-424E-4DE9-9AB3-A5AE70D88DCA}"/>
                      </a:ext>
                    </a:extLst>
                  </p:cNvPr>
                  <p:cNvSpPr>
                    <a:spLocks/>
                  </p:cNvSpPr>
                  <p:nvPr/>
                </p:nvSpPr>
                <p:spPr bwMode="gray">
                  <a:xfrm>
                    <a:off x="246081" y="76"/>
                    <a:ext cx="31" cy="20"/>
                  </a:xfrm>
                  <a:custGeom>
                    <a:avLst/>
                    <a:gdLst>
                      <a:gd name="T0" fmla="*/ 16 w 31"/>
                      <a:gd name="T1" fmla="*/ 0 h 20"/>
                      <a:gd name="T2" fmla="*/ 14 w 31"/>
                      <a:gd name="T3" fmla="*/ 2 h 20"/>
                      <a:gd name="T4" fmla="*/ 10 w 31"/>
                      <a:gd name="T5" fmla="*/ 6 h 20"/>
                      <a:gd name="T6" fmla="*/ 6 w 31"/>
                      <a:gd name="T7" fmla="*/ 6 h 20"/>
                      <a:gd name="T8" fmla="*/ 2 w 31"/>
                      <a:gd name="T9" fmla="*/ 6 h 20"/>
                      <a:gd name="T10" fmla="*/ 2 w 31"/>
                      <a:gd name="T11" fmla="*/ 8 h 20"/>
                      <a:gd name="T12" fmla="*/ 4 w 31"/>
                      <a:gd name="T13" fmla="*/ 10 h 20"/>
                      <a:gd name="T14" fmla="*/ 2 w 31"/>
                      <a:gd name="T15" fmla="*/ 10 h 20"/>
                      <a:gd name="T16" fmla="*/ 0 w 31"/>
                      <a:gd name="T17" fmla="*/ 14 h 20"/>
                      <a:gd name="T18" fmla="*/ 4 w 31"/>
                      <a:gd name="T19" fmla="*/ 14 h 20"/>
                      <a:gd name="T20" fmla="*/ 4 w 31"/>
                      <a:gd name="T21" fmla="*/ 16 h 20"/>
                      <a:gd name="T22" fmla="*/ 6 w 31"/>
                      <a:gd name="T23" fmla="*/ 20 h 20"/>
                      <a:gd name="T24" fmla="*/ 8 w 31"/>
                      <a:gd name="T25" fmla="*/ 20 h 20"/>
                      <a:gd name="T26" fmla="*/ 12 w 31"/>
                      <a:gd name="T27" fmla="*/ 20 h 20"/>
                      <a:gd name="T28" fmla="*/ 12 w 31"/>
                      <a:gd name="T29" fmla="*/ 16 h 20"/>
                      <a:gd name="T30" fmla="*/ 14 w 31"/>
                      <a:gd name="T31" fmla="*/ 14 h 20"/>
                      <a:gd name="T32" fmla="*/ 19 w 31"/>
                      <a:gd name="T33" fmla="*/ 12 h 20"/>
                      <a:gd name="T34" fmla="*/ 25 w 31"/>
                      <a:gd name="T35" fmla="*/ 8 h 20"/>
                      <a:gd name="T36" fmla="*/ 29 w 31"/>
                      <a:gd name="T37" fmla="*/ 6 h 20"/>
                      <a:gd name="T38" fmla="*/ 31 w 31"/>
                      <a:gd name="T39" fmla="*/ 4 h 20"/>
                      <a:gd name="T40" fmla="*/ 29 w 31"/>
                      <a:gd name="T41" fmla="*/ 4 h 20"/>
                      <a:gd name="T42" fmla="*/ 27 w 31"/>
                      <a:gd name="T43" fmla="*/ 2 h 20"/>
                      <a:gd name="T44" fmla="*/ 21 w 31"/>
                      <a:gd name="T45" fmla="*/ 0 h 20"/>
                      <a:gd name="T46" fmla="*/ 16 w 31"/>
                      <a:gd name="T47" fmla="*/ 0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
                      <a:gd name="T73" fmla="*/ 0 h 20"/>
                      <a:gd name="T74" fmla="*/ 31 w 31"/>
                      <a:gd name="T75" fmla="*/ 20 h 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 h="20">
                        <a:moveTo>
                          <a:pt x="16" y="0"/>
                        </a:moveTo>
                        <a:lnTo>
                          <a:pt x="14" y="2"/>
                        </a:lnTo>
                        <a:lnTo>
                          <a:pt x="10" y="6"/>
                        </a:lnTo>
                        <a:lnTo>
                          <a:pt x="6" y="6"/>
                        </a:lnTo>
                        <a:lnTo>
                          <a:pt x="2" y="6"/>
                        </a:lnTo>
                        <a:lnTo>
                          <a:pt x="2" y="8"/>
                        </a:lnTo>
                        <a:lnTo>
                          <a:pt x="4" y="10"/>
                        </a:lnTo>
                        <a:lnTo>
                          <a:pt x="2" y="10"/>
                        </a:lnTo>
                        <a:lnTo>
                          <a:pt x="0" y="14"/>
                        </a:lnTo>
                        <a:lnTo>
                          <a:pt x="4" y="14"/>
                        </a:lnTo>
                        <a:lnTo>
                          <a:pt x="4" y="16"/>
                        </a:lnTo>
                        <a:lnTo>
                          <a:pt x="6" y="20"/>
                        </a:lnTo>
                        <a:lnTo>
                          <a:pt x="8" y="20"/>
                        </a:lnTo>
                        <a:lnTo>
                          <a:pt x="12" y="20"/>
                        </a:lnTo>
                        <a:lnTo>
                          <a:pt x="12" y="16"/>
                        </a:lnTo>
                        <a:lnTo>
                          <a:pt x="14" y="14"/>
                        </a:lnTo>
                        <a:lnTo>
                          <a:pt x="19" y="12"/>
                        </a:lnTo>
                        <a:lnTo>
                          <a:pt x="25" y="8"/>
                        </a:lnTo>
                        <a:lnTo>
                          <a:pt x="29" y="6"/>
                        </a:lnTo>
                        <a:lnTo>
                          <a:pt x="31" y="4"/>
                        </a:lnTo>
                        <a:lnTo>
                          <a:pt x="29" y="4"/>
                        </a:lnTo>
                        <a:lnTo>
                          <a:pt x="27" y="2"/>
                        </a:lnTo>
                        <a:lnTo>
                          <a:pt x="21" y="0"/>
                        </a:lnTo>
                        <a:lnTo>
                          <a:pt x="16"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64" name="Freeform 185">
                    <a:extLst>
                      <a:ext uri="{FF2B5EF4-FFF2-40B4-BE49-F238E27FC236}">
                        <a16:creationId xmlns:a16="http://schemas.microsoft.com/office/drawing/2014/main" id="{E5A2EA1B-A50A-4D9F-A348-8388591FF88E}"/>
                      </a:ext>
                    </a:extLst>
                  </p:cNvPr>
                  <p:cNvSpPr>
                    <a:spLocks/>
                  </p:cNvSpPr>
                  <p:nvPr/>
                </p:nvSpPr>
                <p:spPr bwMode="gray">
                  <a:xfrm>
                    <a:off x="245981" y="73"/>
                    <a:ext cx="12" cy="3"/>
                  </a:xfrm>
                  <a:custGeom>
                    <a:avLst/>
                    <a:gdLst>
                      <a:gd name="T0" fmla="*/ 0 w 12"/>
                      <a:gd name="T1" fmla="*/ 0 h 3"/>
                      <a:gd name="T2" fmla="*/ 4 w 12"/>
                      <a:gd name="T3" fmla="*/ 3 h 3"/>
                      <a:gd name="T4" fmla="*/ 8 w 12"/>
                      <a:gd name="T5" fmla="*/ 3 h 3"/>
                      <a:gd name="T6" fmla="*/ 12 w 12"/>
                      <a:gd name="T7" fmla="*/ 3 h 3"/>
                      <a:gd name="T8" fmla="*/ 10 w 12"/>
                      <a:gd name="T9" fmla="*/ 1 h 3"/>
                      <a:gd name="T10" fmla="*/ 8 w 12"/>
                      <a:gd name="T11" fmla="*/ 0 h 3"/>
                      <a:gd name="T12" fmla="*/ 4 w 12"/>
                      <a:gd name="T13" fmla="*/ 0 h 3"/>
                      <a:gd name="T14" fmla="*/ 0 w 12"/>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3"/>
                      <a:gd name="T26" fmla="*/ 12 w 1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3">
                        <a:moveTo>
                          <a:pt x="0" y="0"/>
                        </a:moveTo>
                        <a:lnTo>
                          <a:pt x="4" y="3"/>
                        </a:lnTo>
                        <a:lnTo>
                          <a:pt x="8" y="3"/>
                        </a:lnTo>
                        <a:lnTo>
                          <a:pt x="12" y="3"/>
                        </a:lnTo>
                        <a:lnTo>
                          <a:pt x="10" y="1"/>
                        </a:lnTo>
                        <a:lnTo>
                          <a:pt x="8" y="0"/>
                        </a:lnTo>
                        <a:lnTo>
                          <a:pt x="4" y="0"/>
                        </a:lnTo>
                        <a:lnTo>
                          <a:pt x="0"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65" name="Freeform 186">
                    <a:extLst>
                      <a:ext uri="{FF2B5EF4-FFF2-40B4-BE49-F238E27FC236}">
                        <a16:creationId xmlns:a16="http://schemas.microsoft.com/office/drawing/2014/main" id="{060254A6-5941-4435-9173-17C42DF8302A}"/>
                      </a:ext>
                    </a:extLst>
                  </p:cNvPr>
                  <p:cNvSpPr>
                    <a:spLocks/>
                  </p:cNvSpPr>
                  <p:nvPr/>
                </p:nvSpPr>
                <p:spPr bwMode="gray">
                  <a:xfrm>
                    <a:off x="246020" y="67"/>
                    <a:ext cx="6" cy="6"/>
                  </a:xfrm>
                  <a:custGeom>
                    <a:avLst/>
                    <a:gdLst>
                      <a:gd name="T0" fmla="*/ 4 w 6"/>
                      <a:gd name="T1" fmla="*/ 0 h 6"/>
                      <a:gd name="T2" fmla="*/ 2 w 6"/>
                      <a:gd name="T3" fmla="*/ 2 h 6"/>
                      <a:gd name="T4" fmla="*/ 0 w 6"/>
                      <a:gd name="T5" fmla="*/ 4 h 6"/>
                      <a:gd name="T6" fmla="*/ 2 w 6"/>
                      <a:gd name="T7" fmla="*/ 6 h 6"/>
                      <a:gd name="T8" fmla="*/ 6 w 6"/>
                      <a:gd name="T9" fmla="*/ 6 h 6"/>
                      <a:gd name="T10" fmla="*/ 6 w 6"/>
                      <a:gd name="T11" fmla="*/ 2 h 6"/>
                      <a:gd name="T12" fmla="*/ 4 w 6"/>
                      <a:gd name="T13" fmla="*/ 0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4" y="0"/>
                        </a:moveTo>
                        <a:lnTo>
                          <a:pt x="2" y="2"/>
                        </a:lnTo>
                        <a:lnTo>
                          <a:pt x="0" y="4"/>
                        </a:lnTo>
                        <a:lnTo>
                          <a:pt x="2" y="6"/>
                        </a:lnTo>
                        <a:lnTo>
                          <a:pt x="6" y="6"/>
                        </a:lnTo>
                        <a:lnTo>
                          <a:pt x="6" y="2"/>
                        </a:lnTo>
                        <a:lnTo>
                          <a:pt x="4"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66" name="Freeform 187">
                    <a:extLst>
                      <a:ext uri="{FF2B5EF4-FFF2-40B4-BE49-F238E27FC236}">
                        <a16:creationId xmlns:a16="http://schemas.microsoft.com/office/drawing/2014/main" id="{E3E14E16-4092-4127-981F-E3B89744043E}"/>
                      </a:ext>
                    </a:extLst>
                  </p:cNvPr>
                  <p:cNvSpPr>
                    <a:spLocks/>
                  </p:cNvSpPr>
                  <p:nvPr/>
                </p:nvSpPr>
                <p:spPr bwMode="gray">
                  <a:xfrm>
                    <a:off x="246004" y="67"/>
                    <a:ext cx="8" cy="4"/>
                  </a:xfrm>
                  <a:custGeom>
                    <a:avLst/>
                    <a:gdLst>
                      <a:gd name="T0" fmla="*/ 2 w 8"/>
                      <a:gd name="T1" fmla="*/ 0 h 4"/>
                      <a:gd name="T2" fmla="*/ 6 w 8"/>
                      <a:gd name="T3" fmla="*/ 0 h 4"/>
                      <a:gd name="T4" fmla="*/ 8 w 8"/>
                      <a:gd name="T5" fmla="*/ 2 h 4"/>
                      <a:gd name="T6" fmla="*/ 6 w 8"/>
                      <a:gd name="T7" fmla="*/ 4 h 4"/>
                      <a:gd name="T8" fmla="*/ 2 w 8"/>
                      <a:gd name="T9" fmla="*/ 4 h 4"/>
                      <a:gd name="T10" fmla="*/ 2 w 8"/>
                      <a:gd name="T11" fmla="*/ 2 h 4"/>
                      <a:gd name="T12" fmla="*/ 0 w 8"/>
                      <a:gd name="T13" fmla="*/ 2 h 4"/>
                      <a:gd name="T14" fmla="*/ 0 w 8"/>
                      <a:gd name="T15" fmla="*/ 0 h 4"/>
                      <a:gd name="T16" fmla="*/ 2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2" y="0"/>
                        </a:moveTo>
                        <a:lnTo>
                          <a:pt x="6" y="0"/>
                        </a:lnTo>
                        <a:lnTo>
                          <a:pt x="8" y="2"/>
                        </a:lnTo>
                        <a:lnTo>
                          <a:pt x="6" y="4"/>
                        </a:lnTo>
                        <a:lnTo>
                          <a:pt x="2" y="4"/>
                        </a:lnTo>
                        <a:lnTo>
                          <a:pt x="2" y="2"/>
                        </a:lnTo>
                        <a:lnTo>
                          <a:pt x="0" y="2"/>
                        </a:lnTo>
                        <a:lnTo>
                          <a:pt x="0" y="0"/>
                        </a:lnTo>
                        <a:lnTo>
                          <a:pt x="2"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67" name="Freeform 188">
                    <a:extLst>
                      <a:ext uri="{FF2B5EF4-FFF2-40B4-BE49-F238E27FC236}">
                        <a16:creationId xmlns:a16="http://schemas.microsoft.com/office/drawing/2014/main" id="{93423DB0-D500-4134-8477-79CE49D510E6}"/>
                      </a:ext>
                    </a:extLst>
                  </p:cNvPr>
                  <p:cNvSpPr>
                    <a:spLocks/>
                  </p:cNvSpPr>
                  <p:nvPr/>
                </p:nvSpPr>
                <p:spPr bwMode="gray">
                  <a:xfrm>
                    <a:off x="245993" y="63"/>
                    <a:ext cx="25" cy="17"/>
                  </a:xfrm>
                  <a:custGeom>
                    <a:avLst/>
                    <a:gdLst>
                      <a:gd name="T0" fmla="*/ 2 w 25"/>
                      <a:gd name="T1" fmla="*/ 0 h 17"/>
                      <a:gd name="T2" fmla="*/ 0 w 25"/>
                      <a:gd name="T3" fmla="*/ 2 h 17"/>
                      <a:gd name="T4" fmla="*/ 0 w 25"/>
                      <a:gd name="T5" fmla="*/ 6 h 17"/>
                      <a:gd name="T6" fmla="*/ 8 w 25"/>
                      <a:gd name="T7" fmla="*/ 8 h 17"/>
                      <a:gd name="T8" fmla="*/ 15 w 25"/>
                      <a:gd name="T9" fmla="*/ 10 h 17"/>
                      <a:gd name="T10" fmla="*/ 17 w 25"/>
                      <a:gd name="T11" fmla="*/ 13 h 17"/>
                      <a:gd name="T12" fmla="*/ 13 w 25"/>
                      <a:gd name="T13" fmla="*/ 11 h 17"/>
                      <a:gd name="T14" fmla="*/ 11 w 25"/>
                      <a:gd name="T15" fmla="*/ 11 h 17"/>
                      <a:gd name="T16" fmla="*/ 8 w 25"/>
                      <a:gd name="T17" fmla="*/ 11 h 17"/>
                      <a:gd name="T18" fmla="*/ 2 w 25"/>
                      <a:gd name="T19" fmla="*/ 13 h 17"/>
                      <a:gd name="T20" fmla="*/ 2 w 25"/>
                      <a:gd name="T21" fmla="*/ 17 h 17"/>
                      <a:gd name="T22" fmla="*/ 10 w 25"/>
                      <a:gd name="T23" fmla="*/ 17 h 17"/>
                      <a:gd name="T24" fmla="*/ 17 w 25"/>
                      <a:gd name="T25" fmla="*/ 17 h 17"/>
                      <a:gd name="T26" fmla="*/ 19 w 25"/>
                      <a:gd name="T27" fmla="*/ 15 h 17"/>
                      <a:gd name="T28" fmla="*/ 23 w 25"/>
                      <a:gd name="T29" fmla="*/ 11 h 17"/>
                      <a:gd name="T30" fmla="*/ 21 w 25"/>
                      <a:gd name="T31" fmla="*/ 10 h 17"/>
                      <a:gd name="T32" fmla="*/ 19 w 25"/>
                      <a:gd name="T33" fmla="*/ 8 h 17"/>
                      <a:gd name="T34" fmla="*/ 25 w 25"/>
                      <a:gd name="T35" fmla="*/ 6 h 17"/>
                      <a:gd name="T36" fmla="*/ 25 w 25"/>
                      <a:gd name="T37" fmla="*/ 2 h 17"/>
                      <a:gd name="T38" fmla="*/ 21 w 25"/>
                      <a:gd name="T39" fmla="*/ 0 h 17"/>
                      <a:gd name="T40" fmla="*/ 19 w 25"/>
                      <a:gd name="T41" fmla="*/ 0 h 17"/>
                      <a:gd name="T42" fmla="*/ 13 w 25"/>
                      <a:gd name="T43" fmla="*/ 0 h 17"/>
                      <a:gd name="T44" fmla="*/ 10 w 25"/>
                      <a:gd name="T45" fmla="*/ 2 h 17"/>
                      <a:gd name="T46" fmla="*/ 8 w 25"/>
                      <a:gd name="T47" fmla="*/ 2 h 17"/>
                      <a:gd name="T48" fmla="*/ 2 w 25"/>
                      <a:gd name="T49" fmla="*/ 0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
                      <a:gd name="T76" fmla="*/ 0 h 17"/>
                      <a:gd name="T77" fmla="*/ 25 w 25"/>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 h="17">
                        <a:moveTo>
                          <a:pt x="2" y="0"/>
                        </a:moveTo>
                        <a:lnTo>
                          <a:pt x="0" y="2"/>
                        </a:lnTo>
                        <a:lnTo>
                          <a:pt x="0" y="6"/>
                        </a:lnTo>
                        <a:lnTo>
                          <a:pt x="8" y="8"/>
                        </a:lnTo>
                        <a:lnTo>
                          <a:pt x="15" y="10"/>
                        </a:lnTo>
                        <a:lnTo>
                          <a:pt x="17" y="13"/>
                        </a:lnTo>
                        <a:lnTo>
                          <a:pt x="13" y="11"/>
                        </a:lnTo>
                        <a:lnTo>
                          <a:pt x="11" y="11"/>
                        </a:lnTo>
                        <a:lnTo>
                          <a:pt x="8" y="11"/>
                        </a:lnTo>
                        <a:lnTo>
                          <a:pt x="2" y="13"/>
                        </a:lnTo>
                        <a:lnTo>
                          <a:pt x="2" y="17"/>
                        </a:lnTo>
                        <a:lnTo>
                          <a:pt x="10" y="17"/>
                        </a:lnTo>
                        <a:lnTo>
                          <a:pt x="17" y="17"/>
                        </a:lnTo>
                        <a:lnTo>
                          <a:pt x="19" y="15"/>
                        </a:lnTo>
                        <a:lnTo>
                          <a:pt x="23" y="11"/>
                        </a:lnTo>
                        <a:lnTo>
                          <a:pt x="21" y="10"/>
                        </a:lnTo>
                        <a:lnTo>
                          <a:pt x="19" y="8"/>
                        </a:lnTo>
                        <a:lnTo>
                          <a:pt x="25" y="6"/>
                        </a:lnTo>
                        <a:lnTo>
                          <a:pt x="25" y="2"/>
                        </a:lnTo>
                        <a:lnTo>
                          <a:pt x="21" y="0"/>
                        </a:lnTo>
                        <a:lnTo>
                          <a:pt x="19" y="0"/>
                        </a:lnTo>
                        <a:lnTo>
                          <a:pt x="13" y="0"/>
                        </a:lnTo>
                        <a:lnTo>
                          <a:pt x="10" y="2"/>
                        </a:lnTo>
                        <a:lnTo>
                          <a:pt x="8" y="2"/>
                        </a:lnTo>
                        <a:lnTo>
                          <a:pt x="2"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68" name="Freeform 189">
                    <a:extLst>
                      <a:ext uri="{FF2B5EF4-FFF2-40B4-BE49-F238E27FC236}">
                        <a16:creationId xmlns:a16="http://schemas.microsoft.com/office/drawing/2014/main" id="{FF3B3E93-CE46-46C3-BB8A-BC36A82114F2}"/>
                      </a:ext>
                    </a:extLst>
                  </p:cNvPr>
                  <p:cNvSpPr>
                    <a:spLocks/>
                  </p:cNvSpPr>
                  <p:nvPr/>
                </p:nvSpPr>
                <p:spPr bwMode="gray">
                  <a:xfrm>
                    <a:off x="246020" y="61"/>
                    <a:ext cx="4" cy="4"/>
                  </a:xfrm>
                  <a:custGeom>
                    <a:avLst/>
                    <a:gdLst>
                      <a:gd name="T0" fmla="*/ 0 w 4"/>
                      <a:gd name="T1" fmla="*/ 0 h 4"/>
                      <a:gd name="T2" fmla="*/ 2 w 4"/>
                      <a:gd name="T3" fmla="*/ 4 h 4"/>
                      <a:gd name="T4" fmla="*/ 4 w 4"/>
                      <a:gd name="T5" fmla="*/ 4 h 4"/>
                      <a:gd name="T6" fmla="*/ 4 w 4"/>
                      <a:gd name="T7" fmla="*/ 2 h 4"/>
                      <a:gd name="T8" fmla="*/ 2 w 4"/>
                      <a:gd name="T9" fmla="*/ 0 h 4"/>
                      <a:gd name="T10" fmla="*/ 0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0" y="0"/>
                        </a:moveTo>
                        <a:lnTo>
                          <a:pt x="2" y="4"/>
                        </a:lnTo>
                        <a:lnTo>
                          <a:pt x="4" y="4"/>
                        </a:lnTo>
                        <a:lnTo>
                          <a:pt x="4" y="2"/>
                        </a:lnTo>
                        <a:lnTo>
                          <a:pt x="2" y="0"/>
                        </a:lnTo>
                        <a:lnTo>
                          <a:pt x="0"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69" name="Freeform 190">
                    <a:extLst>
                      <a:ext uri="{FF2B5EF4-FFF2-40B4-BE49-F238E27FC236}">
                        <a16:creationId xmlns:a16="http://schemas.microsoft.com/office/drawing/2014/main" id="{E00231D2-34F2-4D01-BA75-8B6E84C8E04C}"/>
                      </a:ext>
                    </a:extLst>
                  </p:cNvPr>
                  <p:cNvSpPr>
                    <a:spLocks/>
                  </p:cNvSpPr>
                  <p:nvPr/>
                </p:nvSpPr>
                <p:spPr bwMode="gray">
                  <a:xfrm>
                    <a:off x="245983" y="61"/>
                    <a:ext cx="8" cy="6"/>
                  </a:xfrm>
                  <a:custGeom>
                    <a:avLst/>
                    <a:gdLst>
                      <a:gd name="T0" fmla="*/ 0 w 8"/>
                      <a:gd name="T1" fmla="*/ 0 h 6"/>
                      <a:gd name="T2" fmla="*/ 0 w 8"/>
                      <a:gd name="T3" fmla="*/ 2 h 6"/>
                      <a:gd name="T4" fmla="*/ 2 w 8"/>
                      <a:gd name="T5" fmla="*/ 6 h 6"/>
                      <a:gd name="T6" fmla="*/ 6 w 8"/>
                      <a:gd name="T7" fmla="*/ 6 h 6"/>
                      <a:gd name="T8" fmla="*/ 8 w 8"/>
                      <a:gd name="T9" fmla="*/ 6 h 6"/>
                      <a:gd name="T10" fmla="*/ 4 w 8"/>
                      <a:gd name="T11" fmla="*/ 2 h 6"/>
                      <a:gd name="T12" fmla="*/ 0 w 8"/>
                      <a:gd name="T13" fmla="*/ 0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0"/>
                        </a:moveTo>
                        <a:lnTo>
                          <a:pt x="0" y="2"/>
                        </a:lnTo>
                        <a:lnTo>
                          <a:pt x="2" y="6"/>
                        </a:lnTo>
                        <a:lnTo>
                          <a:pt x="6" y="6"/>
                        </a:lnTo>
                        <a:lnTo>
                          <a:pt x="8" y="6"/>
                        </a:lnTo>
                        <a:lnTo>
                          <a:pt x="4" y="2"/>
                        </a:lnTo>
                        <a:lnTo>
                          <a:pt x="0"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70" name="Freeform 191">
                    <a:extLst>
                      <a:ext uri="{FF2B5EF4-FFF2-40B4-BE49-F238E27FC236}">
                        <a16:creationId xmlns:a16="http://schemas.microsoft.com/office/drawing/2014/main" id="{A4D9A947-E017-4113-A925-C1E5EACF56D6}"/>
                      </a:ext>
                    </a:extLst>
                  </p:cNvPr>
                  <p:cNvSpPr>
                    <a:spLocks/>
                  </p:cNvSpPr>
                  <p:nvPr/>
                </p:nvSpPr>
                <p:spPr bwMode="gray">
                  <a:xfrm>
                    <a:off x="246024" y="49"/>
                    <a:ext cx="3" cy="4"/>
                  </a:xfrm>
                  <a:custGeom>
                    <a:avLst/>
                    <a:gdLst>
                      <a:gd name="T0" fmla="*/ 2 w 3"/>
                      <a:gd name="T1" fmla="*/ 0 h 4"/>
                      <a:gd name="T2" fmla="*/ 0 w 3"/>
                      <a:gd name="T3" fmla="*/ 2 h 4"/>
                      <a:gd name="T4" fmla="*/ 2 w 3"/>
                      <a:gd name="T5" fmla="*/ 4 h 4"/>
                      <a:gd name="T6" fmla="*/ 3 w 3"/>
                      <a:gd name="T7" fmla="*/ 0 h 4"/>
                      <a:gd name="T8" fmla="*/ 2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lnTo>
                          <a:pt x="0" y="2"/>
                        </a:lnTo>
                        <a:lnTo>
                          <a:pt x="2" y="4"/>
                        </a:lnTo>
                        <a:lnTo>
                          <a:pt x="3" y="0"/>
                        </a:lnTo>
                        <a:lnTo>
                          <a:pt x="2"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71" name="Freeform 192">
                    <a:extLst>
                      <a:ext uri="{FF2B5EF4-FFF2-40B4-BE49-F238E27FC236}">
                        <a16:creationId xmlns:a16="http://schemas.microsoft.com/office/drawing/2014/main" id="{EDD6BD62-6324-4888-B746-4F0907BB238D}"/>
                      </a:ext>
                    </a:extLst>
                  </p:cNvPr>
                  <p:cNvSpPr>
                    <a:spLocks/>
                  </p:cNvSpPr>
                  <p:nvPr/>
                </p:nvSpPr>
                <p:spPr bwMode="gray">
                  <a:xfrm>
                    <a:off x="245993" y="48"/>
                    <a:ext cx="15" cy="9"/>
                  </a:xfrm>
                  <a:custGeom>
                    <a:avLst/>
                    <a:gdLst>
                      <a:gd name="T0" fmla="*/ 8 w 15"/>
                      <a:gd name="T1" fmla="*/ 0 h 9"/>
                      <a:gd name="T2" fmla="*/ 8 w 15"/>
                      <a:gd name="T3" fmla="*/ 3 h 9"/>
                      <a:gd name="T4" fmla="*/ 2 w 15"/>
                      <a:gd name="T5" fmla="*/ 5 h 9"/>
                      <a:gd name="T6" fmla="*/ 0 w 15"/>
                      <a:gd name="T7" fmla="*/ 7 h 9"/>
                      <a:gd name="T8" fmla="*/ 0 w 15"/>
                      <a:gd name="T9" fmla="*/ 9 h 9"/>
                      <a:gd name="T10" fmla="*/ 2 w 15"/>
                      <a:gd name="T11" fmla="*/ 9 h 9"/>
                      <a:gd name="T12" fmla="*/ 6 w 15"/>
                      <a:gd name="T13" fmla="*/ 7 h 9"/>
                      <a:gd name="T14" fmla="*/ 11 w 15"/>
                      <a:gd name="T15" fmla="*/ 5 h 9"/>
                      <a:gd name="T16" fmla="*/ 13 w 15"/>
                      <a:gd name="T17" fmla="*/ 3 h 9"/>
                      <a:gd name="T18" fmla="*/ 15 w 15"/>
                      <a:gd name="T19" fmla="*/ 3 h 9"/>
                      <a:gd name="T20" fmla="*/ 15 w 15"/>
                      <a:gd name="T21" fmla="*/ 1 h 9"/>
                      <a:gd name="T22" fmla="*/ 13 w 15"/>
                      <a:gd name="T23" fmla="*/ 1 h 9"/>
                      <a:gd name="T24" fmla="*/ 10 w 15"/>
                      <a:gd name="T25" fmla="*/ 0 h 9"/>
                      <a:gd name="T26" fmla="*/ 8 w 15"/>
                      <a:gd name="T27" fmla="*/ 0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9"/>
                      <a:gd name="T44" fmla="*/ 15 w 15"/>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9">
                        <a:moveTo>
                          <a:pt x="8" y="0"/>
                        </a:moveTo>
                        <a:lnTo>
                          <a:pt x="8" y="3"/>
                        </a:lnTo>
                        <a:lnTo>
                          <a:pt x="2" y="5"/>
                        </a:lnTo>
                        <a:lnTo>
                          <a:pt x="0" y="7"/>
                        </a:lnTo>
                        <a:lnTo>
                          <a:pt x="0" y="9"/>
                        </a:lnTo>
                        <a:lnTo>
                          <a:pt x="2" y="9"/>
                        </a:lnTo>
                        <a:lnTo>
                          <a:pt x="6" y="7"/>
                        </a:lnTo>
                        <a:lnTo>
                          <a:pt x="11" y="5"/>
                        </a:lnTo>
                        <a:lnTo>
                          <a:pt x="13" y="3"/>
                        </a:lnTo>
                        <a:lnTo>
                          <a:pt x="15" y="3"/>
                        </a:lnTo>
                        <a:lnTo>
                          <a:pt x="15" y="1"/>
                        </a:lnTo>
                        <a:lnTo>
                          <a:pt x="13" y="1"/>
                        </a:lnTo>
                        <a:lnTo>
                          <a:pt x="10" y="0"/>
                        </a:lnTo>
                        <a:lnTo>
                          <a:pt x="8"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72" name="Freeform 193">
                    <a:extLst>
                      <a:ext uri="{FF2B5EF4-FFF2-40B4-BE49-F238E27FC236}">
                        <a16:creationId xmlns:a16="http://schemas.microsoft.com/office/drawing/2014/main" id="{BA83F51C-61A2-49D1-B58D-B803C26CC609}"/>
                      </a:ext>
                    </a:extLst>
                  </p:cNvPr>
                  <p:cNvSpPr>
                    <a:spLocks/>
                  </p:cNvSpPr>
                  <p:nvPr/>
                </p:nvSpPr>
                <p:spPr bwMode="gray">
                  <a:xfrm>
                    <a:off x="246012" y="42"/>
                    <a:ext cx="8" cy="7"/>
                  </a:xfrm>
                  <a:custGeom>
                    <a:avLst/>
                    <a:gdLst>
                      <a:gd name="T0" fmla="*/ 2 w 8"/>
                      <a:gd name="T1" fmla="*/ 0 h 7"/>
                      <a:gd name="T2" fmla="*/ 2 w 8"/>
                      <a:gd name="T3" fmla="*/ 2 h 7"/>
                      <a:gd name="T4" fmla="*/ 0 w 8"/>
                      <a:gd name="T5" fmla="*/ 4 h 7"/>
                      <a:gd name="T6" fmla="*/ 2 w 8"/>
                      <a:gd name="T7" fmla="*/ 6 h 7"/>
                      <a:gd name="T8" fmla="*/ 4 w 8"/>
                      <a:gd name="T9" fmla="*/ 7 h 7"/>
                      <a:gd name="T10" fmla="*/ 6 w 8"/>
                      <a:gd name="T11" fmla="*/ 7 h 7"/>
                      <a:gd name="T12" fmla="*/ 6 w 8"/>
                      <a:gd name="T13" fmla="*/ 6 h 7"/>
                      <a:gd name="T14" fmla="*/ 8 w 8"/>
                      <a:gd name="T15" fmla="*/ 4 h 7"/>
                      <a:gd name="T16" fmla="*/ 8 w 8"/>
                      <a:gd name="T17" fmla="*/ 2 h 7"/>
                      <a:gd name="T18" fmla="*/ 6 w 8"/>
                      <a:gd name="T19" fmla="*/ 2 h 7"/>
                      <a:gd name="T20" fmla="*/ 2 w 8"/>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7"/>
                      <a:gd name="T35" fmla="*/ 8 w 8"/>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7">
                        <a:moveTo>
                          <a:pt x="2" y="0"/>
                        </a:moveTo>
                        <a:lnTo>
                          <a:pt x="2" y="2"/>
                        </a:lnTo>
                        <a:lnTo>
                          <a:pt x="0" y="4"/>
                        </a:lnTo>
                        <a:lnTo>
                          <a:pt x="2" y="6"/>
                        </a:lnTo>
                        <a:lnTo>
                          <a:pt x="4" y="7"/>
                        </a:lnTo>
                        <a:lnTo>
                          <a:pt x="6" y="7"/>
                        </a:lnTo>
                        <a:lnTo>
                          <a:pt x="6" y="6"/>
                        </a:lnTo>
                        <a:lnTo>
                          <a:pt x="8" y="4"/>
                        </a:lnTo>
                        <a:lnTo>
                          <a:pt x="8" y="2"/>
                        </a:lnTo>
                        <a:lnTo>
                          <a:pt x="6" y="2"/>
                        </a:lnTo>
                        <a:lnTo>
                          <a:pt x="2"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73" name="Freeform 194">
                    <a:extLst>
                      <a:ext uri="{FF2B5EF4-FFF2-40B4-BE49-F238E27FC236}">
                        <a16:creationId xmlns:a16="http://schemas.microsoft.com/office/drawing/2014/main" id="{1CDAF986-AC01-42CD-AFBD-AD003BE9C345}"/>
                      </a:ext>
                    </a:extLst>
                  </p:cNvPr>
                  <p:cNvSpPr>
                    <a:spLocks/>
                  </p:cNvSpPr>
                  <p:nvPr/>
                </p:nvSpPr>
                <p:spPr bwMode="gray">
                  <a:xfrm>
                    <a:off x="246026" y="34"/>
                    <a:ext cx="9" cy="4"/>
                  </a:xfrm>
                  <a:custGeom>
                    <a:avLst/>
                    <a:gdLst>
                      <a:gd name="T0" fmla="*/ 0 w 9"/>
                      <a:gd name="T1" fmla="*/ 0 h 4"/>
                      <a:gd name="T2" fmla="*/ 0 w 9"/>
                      <a:gd name="T3" fmla="*/ 4 h 4"/>
                      <a:gd name="T4" fmla="*/ 5 w 9"/>
                      <a:gd name="T5" fmla="*/ 2 h 4"/>
                      <a:gd name="T6" fmla="*/ 9 w 9"/>
                      <a:gd name="T7" fmla="*/ 2 h 4"/>
                      <a:gd name="T8" fmla="*/ 5 w 9"/>
                      <a:gd name="T9" fmla="*/ 0 h 4"/>
                      <a:gd name="T10" fmla="*/ 0 w 9"/>
                      <a:gd name="T11" fmla="*/ 0 h 4"/>
                      <a:gd name="T12" fmla="*/ 0 60000 65536"/>
                      <a:gd name="T13" fmla="*/ 0 60000 65536"/>
                      <a:gd name="T14" fmla="*/ 0 60000 65536"/>
                      <a:gd name="T15" fmla="*/ 0 60000 65536"/>
                      <a:gd name="T16" fmla="*/ 0 60000 65536"/>
                      <a:gd name="T17" fmla="*/ 0 60000 65536"/>
                      <a:gd name="T18" fmla="*/ 0 w 9"/>
                      <a:gd name="T19" fmla="*/ 0 h 4"/>
                      <a:gd name="T20" fmla="*/ 9 w 9"/>
                      <a:gd name="T21" fmla="*/ 4 h 4"/>
                    </a:gdLst>
                    <a:ahLst/>
                    <a:cxnLst>
                      <a:cxn ang="T12">
                        <a:pos x="T0" y="T1"/>
                      </a:cxn>
                      <a:cxn ang="T13">
                        <a:pos x="T2" y="T3"/>
                      </a:cxn>
                      <a:cxn ang="T14">
                        <a:pos x="T4" y="T5"/>
                      </a:cxn>
                      <a:cxn ang="T15">
                        <a:pos x="T6" y="T7"/>
                      </a:cxn>
                      <a:cxn ang="T16">
                        <a:pos x="T8" y="T9"/>
                      </a:cxn>
                      <a:cxn ang="T17">
                        <a:pos x="T10" y="T11"/>
                      </a:cxn>
                    </a:cxnLst>
                    <a:rect l="T18" t="T19" r="T20" b="T21"/>
                    <a:pathLst>
                      <a:path w="9" h="4">
                        <a:moveTo>
                          <a:pt x="0" y="0"/>
                        </a:moveTo>
                        <a:lnTo>
                          <a:pt x="0" y="4"/>
                        </a:lnTo>
                        <a:lnTo>
                          <a:pt x="5" y="2"/>
                        </a:lnTo>
                        <a:lnTo>
                          <a:pt x="9" y="2"/>
                        </a:lnTo>
                        <a:lnTo>
                          <a:pt x="5" y="0"/>
                        </a:lnTo>
                        <a:lnTo>
                          <a:pt x="0"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74" name="Freeform 195">
                    <a:extLst>
                      <a:ext uri="{FF2B5EF4-FFF2-40B4-BE49-F238E27FC236}">
                        <a16:creationId xmlns:a16="http://schemas.microsoft.com/office/drawing/2014/main" id="{5293111D-E3FB-4951-B92C-43BBB0AC1305}"/>
                      </a:ext>
                    </a:extLst>
                  </p:cNvPr>
                  <p:cNvSpPr>
                    <a:spLocks/>
                  </p:cNvSpPr>
                  <p:nvPr/>
                </p:nvSpPr>
                <p:spPr bwMode="gray">
                  <a:xfrm>
                    <a:off x="245897" y="840"/>
                    <a:ext cx="2" cy="4"/>
                  </a:xfrm>
                  <a:custGeom>
                    <a:avLst/>
                    <a:gdLst>
                      <a:gd name="T0" fmla="*/ 2 w 2"/>
                      <a:gd name="T1" fmla="*/ 0 h 4"/>
                      <a:gd name="T2" fmla="*/ 2 w 2"/>
                      <a:gd name="T3" fmla="*/ 2 h 4"/>
                      <a:gd name="T4" fmla="*/ 0 w 2"/>
                      <a:gd name="T5" fmla="*/ 4 h 4"/>
                      <a:gd name="T6" fmla="*/ 0 w 2"/>
                      <a:gd name="T7" fmla="*/ 0 h 4"/>
                      <a:gd name="T8" fmla="*/ 2 w 2"/>
                      <a:gd name="T9" fmla="*/ 0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0"/>
                        </a:moveTo>
                        <a:lnTo>
                          <a:pt x="2" y="2"/>
                        </a:lnTo>
                        <a:lnTo>
                          <a:pt x="0" y="4"/>
                        </a:lnTo>
                        <a:lnTo>
                          <a:pt x="0" y="0"/>
                        </a:lnTo>
                        <a:lnTo>
                          <a:pt x="2"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75" name="Freeform 196">
                    <a:extLst>
                      <a:ext uri="{FF2B5EF4-FFF2-40B4-BE49-F238E27FC236}">
                        <a16:creationId xmlns:a16="http://schemas.microsoft.com/office/drawing/2014/main" id="{ADB93207-3DF9-490F-9BF9-E8936F58E1EC}"/>
                      </a:ext>
                    </a:extLst>
                  </p:cNvPr>
                  <p:cNvSpPr>
                    <a:spLocks noEditPoints="1"/>
                  </p:cNvSpPr>
                  <p:nvPr/>
                </p:nvSpPr>
                <p:spPr bwMode="gray">
                  <a:xfrm>
                    <a:off x="245634" y="167"/>
                    <a:ext cx="2023" cy="771"/>
                  </a:xfrm>
                  <a:custGeom>
                    <a:avLst/>
                    <a:gdLst>
                      <a:gd name="T0" fmla="*/ 689 w 2023"/>
                      <a:gd name="T1" fmla="*/ 612 h 771"/>
                      <a:gd name="T2" fmla="*/ 484 w 2023"/>
                      <a:gd name="T3" fmla="*/ 520 h 771"/>
                      <a:gd name="T4" fmla="*/ 355 w 2023"/>
                      <a:gd name="T5" fmla="*/ 596 h 771"/>
                      <a:gd name="T6" fmla="*/ 257 w 2023"/>
                      <a:gd name="T7" fmla="*/ 602 h 771"/>
                      <a:gd name="T8" fmla="*/ 251 w 2023"/>
                      <a:gd name="T9" fmla="*/ 721 h 771"/>
                      <a:gd name="T10" fmla="*/ 190 w 2023"/>
                      <a:gd name="T11" fmla="*/ 725 h 771"/>
                      <a:gd name="T12" fmla="*/ 152 w 2023"/>
                      <a:gd name="T13" fmla="*/ 665 h 771"/>
                      <a:gd name="T14" fmla="*/ 104 w 2023"/>
                      <a:gd name="T15" fmla="*/ 591 h 771"/>
                      <a:gd name="T16" fmla="*/ 38 w 2023"/>
                      <a:gd name="T17" fmla="*/ 493 h 771"/>
                      <a:gd name="T18" fmla="*/ 29 w 2023"/>
                      <a:gd name="T19" fmla="*/ 410 h 771"/>
                      <a:gd name="T20" fmla="*/ 38 w 2023"/>
                      <a:gd name="T21" fmla="*/ 282 h 771"/>
                      <a:gd name="T22" fmla="*/ 104 w 2023"/>
                      <a:gd name="T23" fmla="*/ 207 h 771"/>
                      <a:gd name="T24" fmla="*/ 73 w 2023"/>
                      <a:gd name="T25" fmla="*/ 266 h 771"/>
                      <a:gd name="T26" fmla="*/ 161 w 2023"/>
                      <a:gd name="T27" fmla="*/ 299 h 771"/>
                      <a:gd name="T28" fmla="*/ 230 w 2023"/>
                      <a:gd name="T29" fmla="*/ 249 h 771"/>
                      <a:gd name="T30" fmla="*/ 326 w 2023"/>
                      <a:gd name="T31" fmla="*/ 234 h 771"/>
                      <a:gd name="T32" fmla="*/ 417 w 2023"/>
                      <a:gd name="T33" fmla="*/ 205 h 771"/>
                      <a:gd name="T34" fmla="*/ 503 w 2023"/>
                      <a:gd name="T35" fmla="*/ 155 h 771"/>
                      <a:gd name="T36" fmla="*/ 537 w 2023"/>
                      <a:gd name="T37" fmla="*/ 268 h 771"/>
                      <a:gd name="T38" fmla="*/ 635 w 2023"/>
                      <a:gd name="T39" fmla="*/ 253 h 771"/>
                      <a:gd name="T40" fmla="*/ 591 w 2023"/>
                      <a:gd name="T41" fmla="*/ 122 h 771"/>
                      <a:gd name="T42" fmla="*/ 639 w 2023"/>
                      <a:gd name="T43" fmla="*/ 138 h 771"/>
                      <a:gd name="T44" fmla="*/ 699 w 2023"/>
                      <a:gd name="T45" fmla="*/ 184 h 771"/>
                      <a:gd name="T46" fmla="*/ 750 w 2023"/>
                      <a:gd name="T47" fmla="*/ 78 h 771"/>
                      <a:gd name="T48" fmla="*/ 869 w 2023"/>
                      <a:gd name="T49" fmla="*/ 38 h 771"/>
                      <a:gd name="T50" fmla="*/ 981 w 2023"/>
                      <a:gd name="T51" fmla="*/ 7 h 771"/>
                      <a:gd name="T52" fmla="*/ 1079 w 2023"/>
                      <a:gd name="T53" fmla="*/ 72 h 771"/>
                      <a:gd name="T54" fmla="*/ 1061 w 2023"/>
                      <a:gd name="T55" fmla="*/ 107 h 771"/>
                      <a:gd name="T56" fmla="*/ 1201 w 2023"/>
                      <a:gd name="T57" fmla="*/ 115 h 771"/>
                      <a:gd name="T58" fmla="*/ 1238 w 2023"/>
                      <a:gd name="T59" fmla="*/ 136 h 771"/>
                      <a:gd name="T60" fmla="*/ 1309 w 2023"/>
                      <a:gd name="T61" fmla="*/ 151 h 771"/>
                      <a:gd name="T62" fmla="*/ 1414 w 2023"/>
                      <a:gd name="T63" fmla="*/ 130 h 771"/>
                      <a:gd name="T64" fmla="*/ 1503 w 2023"/>
                      <a:gd name="T65" fmla="*/ 140 h 771"/>
                      <a:gd name="T66" fmla="*/ 1622 w 2023"/>
                      <a:gd name="T67" fmla="*/ 168 h 771"/>
                      <a:gd name="T68" fmla="*/ 1766 w 2023"/>
                      <a:gd name="T69" fmla="*/ 213 h 771"/>
                      <a:gd name="T70" fmla="*/ 1904 w 2023"/>
                      <a:gd name="T71" fmla="*/ 220 h 771"/>
                      <a:gd name="T72" fmla="*/ 2017 w 2023"/>
                      <a:gd name="T73" fmla="*/ 295 h 771"/>
                      <a:gd name="T74" fmla="*/ 1929 w 2023"/>
                      <a:gd name="T75" fmla="*/ 293 h 771"/>
                      <a:gd name="T76" fmla="*/ 1877 w 2023"/>
                      <a:gd name="T77" fmla="*/ 320 h 771"/>
                      <a:gd name="T78" fmla="*/ 1752 w 2023"/>
                      <a:gd name="T79" fmla="*/ 393 h 771"/>
                      <a:gd name="T80" fmla="*/ 1683 w 2023"/>
                      <a:gd name="T81" fmla="*/ 468 h 771"/>
                      <a:gd name="T82" fmla="*/ 1604 w 2023"/>
                      <a:gd name="T83" fmla="*/ 475 h 771"/>
                      <a:gd name="T84" fmla="*/ 1716 w 2023"/>
                      <a:gd name="T85" fmla="*/ 358 h 771"/>
                      <a:gd name="T86" fmla="*/ 1614 w 2023"/>
                      <a:gd name="T87" fmla="*/ 376 h 771"/>
                      <a:gd name="T88" fmla="*/ 1555 w 2023"/>
                      <a:gd name="T89" fmla="*/ 426 h 771"/>
                      <a:gd name="T90" fmla="*/ 1405 w 2023"/>
                      <a:gd name="T91" fmla="*/ 456 h 771"/>
                      <a:gd name="T92" fmla="*/ 1386 w 2023"/>
                      <a:gd name="T93" fmla="*/ 543 h 771"/>
                      <a:gd name="T94" fmla="*/ 1390 w 2023"/>
                      <a:gd name="T95" fmla="*/ 656 h 771"/>
                      <a:gd name="T96" fmla="*/ 1303 w 2023"/>
                      <a:gd name="T97" fmla="*/ 698 h 771"/>
                      <a:gd name="T98" fmla="*/ 1265 w 2023"/>
                      <a:gd name="T99" fmla="*/ 608 h 771"/>
                      <a:gd name="T100" fmla="*/ 1123 w 2023"/>
                      <a:gd name="T101" fmla="*/ 617 h 771"/>
                      <a:gd name="T102" fmla="*/ 1372 w 2023"/>
                      <a:gd name="T103" fmla="*/ 514 h 771"/>
                      <a:gd name="T104" fmla="*/ 1437 w 2023"/>
                      <a:gd name="T105" fmla="*/ 667 h 771"/>
                      <a:gd name="T106" fmla="*/ 1010 w 2023"/>
                      <a:gd name="T107" fmla="*/ 552 h 771"/>
                      <a:gd name="T108" fmla="*/ 1374 w 2023"/>
                      <a:gd name="T109" fmla="*/ 71 h 771"/>
                      <a:gd name="T110" fmla="*/ 1530 w 2023"/>
                      <a:gd name="T111" fmla="*/ 65 h 771"/>
                      <a:gd name="T112" fmla="*/ 1259 w 2023"/>
                      <a:gd name="T113" fmla="*/ 122 h 771"/>
                      <a:gd name="T114" fmla="*/ 1549 w 2023"/>
                      <a:gd name="T115" fmla="*/ 159 h 771"/>
                      <a:gd name="T116" fmla="*/ 1073 w 2023"/>
                      <a:gd name="T117" fmla="*/ 120 h 771"/>
                      <a:gd name="T118" fmla="*/ 1246 w 2023"/>
                      <a:gd name="T119" fmla="*/ 134 h 771"/>
                      <a:gd name="T120" fmla="*/ 1702 w 2023"/>
                      <a:gd name="T121" fmla="*/ 435 h 771"/>
                      <a:gd name="T122" fmla="*/ 1530 w 2023"/>
                      <a:gd name="T123" fmla="*/ 681 h 7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23"/>
                      <a:gd name="T187" fmla="*/ 0 h 771"/>
                      <a:gd name="T188" fmla="*/ 2023 w 2023"/>
                      <a:gd name="T189" fmla="*/ 771 h 77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23" h="771">
                        <a:moveTo>
                          <a:pt x="883" y="568"/>
                        </a:moveTo>
                        <a:lnTo>
                          <a:pt x="879" y="573"/>
                        </a:lnTo>
                        <a:lnTo>
                          <a:pt x="877" y="577"/>
                        </a:lnTo>
                        <a:lnTo>
                          <a:pt x="875" y="585"/>
                        </a:lnTo>
                        <a:lnTo>
                          <a:pt x="881" y="587"/>
                        </a:lnTo>
                        <a:lnTo>
                          <a:pt x="883" y="593"/>
                        </a:lnTo>
                        <a:lnTo>
                          <a:pt x="885" y="600"/>
                        </a:lnTo>
                        <a:lnTo>
                          <a:pt x="883" y="606"/>
                        </a:lnTo>
                        <a:lnTo>
                          <a:pt x="871" y="604"/>
                        </a:lnTo>
                        <a:lnTo>
                          <a:pt x="860" y="606"/>
                        </a:lnTo>
                        <a:lnTo>
                          <a:pt x="852" y="606"/>
                        </a:lnTo>
                        <a:lnTo>
                          <a:pt x="844" y="604"/>
                        </a:lnTo>
                        <a:lnTo>
                          <a:pt x="837" y="600"/>
                        </a:lnTo>
                        <a:lnTo>
                          <a:pt x="827" y="594"/>
                        </a:lnTo>
                        <a:lnTo>
                          <a:pt x="821" y="598"/>
                        </a:lnTo>
                        <a:lnTo>
                          <a:pt x="818" y="594"/>
                        </a:lnTo>
                        <a:lnTo>
                          <a:pt x="810" y="593"/>
                        </a:lnTo>
                        <a:lnTo>
                          <a:pt x="802" y="594"/>
                        </a:lnTo>
                        <a:lnTo>
                          <a:pt x="798" y="596"/>
                        </a:lnTo>
                        <a:lnTo>
                          <a:pt x="791" y="600"/>
                        </a:lnTo>
                        <a:lnTo>
                          <a:pt x="785" y="602"/>
                        </a:lnTo>
                        <a:lnTo>
                          <a:pt x="779" y="606"/>
                        </a:lnTo>
                        <a:lnTo>
                          <a:pt x="775" y="610"/>
                        </a:lnTo>
                        <a:lnTo>
                          <a:pt x="775" y="614"/>
                        </a:lnTo>
                        <a:lnTo>
                          <a:pt x="773" y="617"/>
                        </a:lnTo>
                        <a:lnTo>
                          <a:pt x="768" y="619"/>
                        </a:lnTo>
                        <a:lnTo>
                          <a:pt x="762" y="621"/>
                        </a:lnTo>
                        <a:lnTo>
                          <a:pt x="758" y="625"/>
                        </a:lnTo>
                        <a:lnTo>
                          <a:pt x="749" y="623"/>
                        </a:lnTo>
                        <a:lnTo>
                          <a:pt x="745" y="619"/>
                        </a:lnTo>
                        <a:lnTo>
                          <a:pt x="741" y="616"/>
                        </a:lnTo>
                        <a:lnTo>
                          <a:pt x="737" y="610"/>
                        </a:lnTo>
                        <a:lnTo>
                          <a:pt x="731" y="608"/>
                        </a:lnTo>
                        <a:lnTo>
                          <a:pt x="722" y="610"/>
                        </a:lnTo>
                        <a:lnTo>
                          <a:pt x="706" y="617"/>
                        </a:lnTo>
                        <a:lnTo>
                          <a:pt x="699" y="619"/>
                        </a:lnTo>
                        <a:lnTo>
                          <a:pt x="691" y="616"/>
                        </a:lnTo>
                        <a:lnTo>
                          <a:pt x="689" y="612"/>
                        </a:lnTo>
                        <a:lnTo>
                          <a:pt x="685" y="602"/>
                        </a:lnTo>
                        <a:lnTo>
                          <a:pt x="683" y="594"/>
                        </a:lnTo>
                        <a:lnTo>
                          <a:pt x="679" y="591"/>
                        </a:lnTo>
                        <a:lnTo>
                          <a:pt x="672" y="585"/>
                        </a:lnTo>
                        <a:lnTo>
                          <a:pt x="658" y="585"/>
                        </a:lnTo>
                        <a:lnTo>
                          <a:pt x="654" y="587"/>
                        </a:lnTo>
                        <a:lnTo>
                          <a:pt x="647" y="587"/>
                        </a:lnTo>
                        <a:lnTo>
                          <a:pt x="641" y="583"/>
                        </a:lnTo>
                        <a:lnTo>
                          <a:pt x="639" y="579"/>
                        </a:lnTo>
                        <a:lnTo>
                          <a:pt x="631" y="564"/>
                        </a:lnTo>
                        <a:lnTo>
                          <a:pt x="622" y="543"/>
                        </a:lnTo>
                        <a:lnTo>
                          <a:pt x="614" y="529"/>
                        </a:lnTo>
                        <a:lnTo>
                          <a:pt x="614" y="523"/>
                        </a:lnTo>
                        <a:lnTo>
                          <a:pt x="612" y="520"/>
                        </a:lnTo>
                        <a:lnTo>
                          <a:pt x="603" y="523"/>
                        </a:lnTo>
                        <a:lnTo>
                          <a:pt x="593" y="525"/>
                        </a:lnTo>
                        <a:lnTo>
                          <a:pt x="582" y="531"/>
                        </a:lnTo>
                        <a:lnTo>
                          <a:pt x="570" y="537"/>
                        </a:lnTo>
                        <a:lnTo>
                          <a:pt x="559" y="535"/>
                        </a:lnTo>
                        <a:lnTo>
                          <a:pt x="560" y="535"/>
                        </a:lnTo>
                        <a:lnTo>
                          <a:pt x="559" y="531"/>
                        </a:lnTo>
                        <a:lnTo>
                          <a:pt x="557" y="527"/>
                        </a:lnTo>
                        <a:lnTo>
                          <a:pt x="555" y="527"/>
                        </a:lnTo>
                        <a:lnTo>
                          <a:pt x="551" y="531"/>
                        </a:lnTo>
                        <a:lnTo>
                          <a:pt x="549" y="529"/>
                        </a:lnTo>
                        <a:lnTo>
                          <a:pt x="539" y="523"/>
                        </a:lnTo>
                        <a:lnTo>
                          <a:pt x="535" y="529"/>
                        </a:lnTo>
                        <a:lnTo>
                          <a:pt x="530" y="531"/>
                        </a:lnTo>
                        <a:lnTo>
                          <a:pt x="524" y="525"/>
                        </a:lnTo>
                        <a:lnTo>
                          <a:pt x="520" y="525"/>
                        </a:lnTo>
                        <a:lnTo>
                          <a:pt x="522" y="518"/>
                        </a:lnTo>
                        <a:lnTo>
                          <a:pt x="522" y="516"/>
                        </a:lnTo>
                        <a:lnTo>
                          <a:pt x="516" y="514"/>
                        </a:lnTo>
                        <a:lnTo>
                          <a:pt x="514" y="510"/>
                        </a:lnTo>
                        <a:lnTo>
                          <a:pt x="509" y="512"/>
                        </a:lnTo>
                        <a:lnTo>
                          <a:pt x="501" y="514"/>
                        </a:lnTo>
                        <a:lnTo>
                          <a:pt x="489" y="520"/>
                        </a:lnTo>
                        <a:lnTo>
                          <a:pt x="484" y="520"/>
                        </a:lnTo>
                        <a:lnTo>
                          <a:pt x="472" y="523"/>
                        </a:lnTo>
                        <a:lnTo>
                          <a:pt x="461" y="523"/>
                        </a:lnTo>
                        <a:lnTo>
                          <a:pt x="451" y="527"/>
                        </a:lnTo>
                        <a:lnTo>
                          <a:pt x="440" y="527"/>
                        </a:lnTo>
                        <a:lnTo>
                          <a:pt x="434" y="525"/>
                        </a:lnTo>
                        <a:lnTo>
                          <a:pt x="428" y="525"/>
                        </a:lnTo>
                        <a:lnTo>
                          <a:pt x="420" y="522"/>
                        </a:lnTo>
                        <a:lnTo>
                          <a:pt x="415" y="525"/>
                        </a:lnTo>
                        <a:lnTo>
                          <a:pt x="417" y="529"/>
                        </a:lnTo>
                        <a:lnTo>
                          <a:pt x="417" y="535"/>
                        </a:lnTo>
                        <a:lnTo>
                          <a:pt x="409" y="541"/>
                        </a:lnTo>
                        <a:lnTo>
                          <a:pt x="409" y="548"/>
                        </a:lnTo>
                        <a:lnTo>
                          <a:pt x="407" y="554"/>
                        </a:lnTo>
                        <a:lnTo>
                          <a:pt x="407" y="560"/>
                        </a:lnTo>
                        <a:lnTo>
                          <a:pt x="413" y="568"/>
                        </a:lnTo>
                        <a:lnTo>
                          <a:pt x="415" y="571"/>
                        </a:lnTo>
                        <a:lnTo>
                          <a:pt x="409" y="579"/>
                        </a:lnTo>
                        <a:lnTo>
                          <a:pt x="415" y="585"/>
                        </a:lnTo>
                        <a:lnTo>
                          <a:pt x="417" y="585"/>
                        </a:lnTo>
                        <a:lnTo>
                          <a:pt x="422" y="589"/>
                        </a:lnTo>
                        <a:lnTo>
                          <a:pt x="418" y="594"/>
                        </a:lnTo>
                        <a:lnTo>
                          <a:pt x="417" y="596"/>
                        </a:lnTo>
                        <a:lnTo>
                          <a:pt x="411" y="596"/>
                        </a:lnTo>
                        <a:lnTo>
                          <a:pt x="403" y="594"/>
                        </a:lnTo>
                        <a:lnTo>
                          <a:pt x="401" y="591"/>
                        </a:lnTo>
                        <a:lnTo>
                          <a:pt x="397" y="585"/>
                        </a:lnTo>
                        <a:lnTo>
                          <a:pt x="393" y="585"/>
                        </a:lnTo>
                        <a:lnTo>
                          <a:pt x="392" y="587"/>
                        </a:lnTo>
                        <a:lnTo>
                          <a:pt x="390" y="585"/>
                        </a:lnTo>
                        <a:lnTo>
                          <a:pt x="384" y="583"/>
                        </a:lnTo>
                        <a:lnTo>
                          <a:pt x="378" y="587"/>
                        </a:lnTo>
                        <a:lnTo>
                          <a:pt x="374" y="589"/>
                        </a:lnTo>
                        <a:lnTo>
                          <a:pt x="370" y="589"/>
                        </a:lnTo>
                        <a:lnTo>
                          <a:pt x="363" y="587"/>
                        </a:lnTo>
                        <a:lnTo>
                          <a:pt x="359" y="587"/>
                        </a:lnTo>
                        <a:lnTo>
                          <a:pt x="357" y="587"/>
                        </a:lnTo>
                        <a:lnTo>
                          <a:pt x="355" y="591"/>
                        </a:lnTo>
                        <a:lnTo>
                          <a:pt x="355" y="596"/>
                        </a:lnTo>
                        <a:lnTo>
                          <a:pt x="349" y="594"/>
                        </a:lnTo>
                        <a:lnTo>
                          <a:pt x="351" y="591"/>
                        </a:lnTo>
                        <a:lnTo>
                          <a:pt x="351" y="587"/>
                        </a:lnTo>
                        <a:lnTo>
                          <a:pt x="347" y="585"/>
                        </a:lnTo>
                        <a:lnTo>
                          <a:pt x="344" y="585"/>
                        </a:lnTo>
                        <a:lnTo>
                          <a:pt x="342" y="583"/>
                        </a:lnTo>
                        <a:lnTo>
                          <a:pt x="340" y="579"/>
                        </a:lnTo>
                        <a:lnTo>
                          <a:pt x="336" y="577"/>
                        </a:lnTo>
                        <a:lnTo>
                          <a:pt x="332" y="575"/>
                        </a:lnTo>
                        <a:lnTo>
                          <a:pt x="328" y="573"/>
                        </a:lnTo>
                        <a:lnTo>
                          <a:pt x="324" y="573"/>
                        </a:lnTo>
                        <a:lnTo>
                          <a:pt x="324" y="571"/>
                        </a:lnTo>
                        <a:lnTo>
                          <a:pt x="324" y="568"/>
                        </a:lnTo>
                        <a:lnTo>
                          <a:pt x="321" y="564"/>
                        </a:lnTo>
                        <a:lnTo>
                          <a:pt x="317" y="564"/>
                        </a:lnTo>
                        <a:lnTo>
                          <a:pt x="317" y="566"/>
                        </a:lnTo>
                        <a:lnTo>
                          <a:pt x="311" y="568"/>
                        </a:lnTo>
                        <a:lnTo>
                          <a:pt x="311" y="564"/>
                        </a:lnTo>
                        <a:lnTo>
                          <a:pt x="299" y="566"/>
                        </a:lnTo>
                        <a:lnTo>
                          <a:pt x="301" y="568"/>
                        </a:lnTo>
                        <a:lnTo>
                          <a:pt x="303" y="570"/>
                        </a:lnTo>
                        <a:lnTo>
                          <a:pt x="298" y="575"/>
                        </a:lnTo>
                        <a:lnTo>
                          <a:pt x="292" y="579"/>
                        </a:lnTo>
                        <a:lnTo>
                          <a:pt x="290" y="581"/>
                        </a:lnTo>
                        <a:lnTo>
                          <a:pt x="284" y="579"/>
                        </a:lnTo>
                        <a:lnTo>
                          <a:pt x="280" y="581"/>
                        </a:lnTo>
                        <a:lnTo>
                          <a:pt x="278" y="585"/>
                        </a:lnTo>
                        <a:lnTo>
                          <a:pt x="274" y="587"/>
                        </a:lnTo>
                        <a:lnTo>
                          <a:pt x="274" y="593"/>
                        </a:lnTo>
                        <a:lnTo>
                          <a:pt x="276" y="598"/>
                        </a:lnTo>
                        <a:lnTo>
                          <a:pt x="280" y="600"/>
                        </a:lnTo>
                        <a:lnTo>
                          <a:pt x="273" y="606"/>
                        </a:lnTo>
                        <a:lnTo>
                          <a:pt x="271" y="602"/>
                        </a:lnTo>
                        <a:lnTo>
                          <a:pt x="267" y="596"/>
                        </a:lnTo>
                        <a:lnTo>
                          <a:pt x="265" y="596"/>
                        </a:lnTo>
                        <a:lnTo>
                          <a:pt x="261" y="600"/>
                        </a:lnTo>
                        <a:lnTo>
                          <a:pt x="257" y="602"/>
                        </a:lnTo>
                        <a:lnTo>
                          <a:pt x="255" y="604"/>
                        </a:lnTo>
                        <a:lnTo>
                          <a:pt x="255" y="612"/>
                        </a:lnTo>
                        <a:lnTo>
                          <a:pt x="251" y="616"/>
                        </a:lnTo>
                        <a:lnTo>
                          <a:pt x="253" y="616"/>
                        </a:lnTo>
                        <a:lnTo>
                          <a:pt x="255" y="619"/>
                        </a:lnTo>
                        <a:lnTo>
                          <a:pt x="255" y="621"/>
                        </a:lnTo>
                        <a:lnTo>
                          <a:pt x="253" y="623"/>
                        </a:lnTo>
                        <a:lnTo>
                          <a:pt x="251" y="625"/>
                        </a:lnTo>
                        <a:lnTo>
                          <a:pt x="248" y="631"/>
                        </a:lnTo>
                        <a:lnTo>
                          <a:pt x="248" y="633"/>
                        </a:lnTo>
                        <a:lnTo>
                          <a:pt x="248" y="635"/>
                        </a:lnTo>
                        <a:lnTo>
                          <a:pt x="250" y="637"/>
                        </a:lnTo>
                        <a:lnTo>
                          <a:pt x="251" y="637"/>
                        </a:lnTo>
                        <a:lnTo>
                          <a:pt x="255" y="642"/>
                        </a:lnTo>
                        <a:lnTo>
                          <a:pt x="253" y="648"/>
                        </a:lnTo>
                        <a:lnTo>
                          <a:pt x="257" y="648"/>
                        </a:lnTo>
                        <a:lnTo>
                          <a:pt x="261" y="646"/>
                        </a:lnTo>
                        <a:lnTo>
                          <a:pt x="267" y="660"/>
                        </a:lnTo>
                        <a:lnTo>
                          <a:pt x="267" y="662"/>
                        </a:lnTo>
                        <a:lnTo>
                          <a:pt x="267" y="665"/>
                        </a:lnTo>
                        <a:lnTo>
                          <a:pt x="267" y="669"/>
                        </a:lnTo>
                        <a:lnTo>
                          <a:pt x="269" y="673"/>
                        </a:lnTo>
                        <a:lnTo>
                          <a:pt x="269" y="677"/>
                        </a:lnTo>
                        <a:lnTo>
                          <a:pt x="267" y="679"/>
                        </a:lnTo>
                        <a:lnTo>
                          <a:pt x="263" y="685"/>
                        </a:lnTo>
                        <a:lnTo>
                          <a:pt x="261" y="685"/>
                        </a:lnTo>
                        <a:lnTo>
                          <a:pt x="261" y="683"/>
                        </a:lnTo>
                        <a:lnTo>
                          <a:pt x="263" y="683"/>
                        </a:lnTo>
                        <a:lnTo>
                          <a:pt x="259" y="679"/>
                        </a:lnTo>
                        <a:lnTo>
                          <a:pt x="257" y="677"/>
                        </a:lnTo>
                        <a:lnTo>
                          <a:pt x="255" y="681"/>
                        </a:lnTo>
                        <a:lnTo>
                          <a:pt x="251" y="681"/>
                        </a:lnTo>
                        <a:lnTo>
                          <a:pt x="246" y="700"/>
                        </a:lnTo>
                        <a:lnTo>
                          <a:pt x="242" y="715"/>
                        </a:lnTo>
                        <a:lnTo>
                          <a:pt x="248" y="715"/>
                        </a:lnTo>
                        <a:lnTo>
                          <a:pt x="253" y="715"/>
                        </a:lnTo>
                        <a:lnTo>
                          <a:pt x="251" y="721"/>
                        </a:lnTo>
                        <a:lnTo>
                          <a:pt x="251" y="727"/>
                        </a:lnTo>
                        <a:lnTo>
                          <a:pt x="255" y="727"/>
                        </a:lnTo>
                        <a:lnTo>
                          <a:pt x="253" y="735"/>
                        </a:lnTo>
                        <a:lnTo>
                          <a:pt x="255" y="742"/>
                        </a:lnTo>
                        <a:lnTo>
                          <a:pt x="257" y="744"/>
                        </a:lnTo>
                        <a:lnTo>
                          <a:pt x="261" y="746"/>
                        </a:lnTo>
                        <a:lnTo>
                          <a:pt x="261" y="750"/>
                        </a:lnTo>
                        <a:lnTo>
                          <a:pt x="263" y="754"/>
                        </a:lnTo>
                        <a:lnTo>
                          <a:pt x="267" y="758"/>
                        </a:lnTo>
                        <a:lnTo>
                          <a:pt x="271" y="761"/>
                        </a:lnTo>
                        <a:lnTo>
                          <a:pt x="269" y="765"/>
                        </a:lnTo>
                        <a:lnTo>
                          <a:pt x="265" y="771"/>
                        </a:lnTo>
                        <a:lnTo>
                          <a:pt x="261" y="769"/>
                        </a:lnTo>
                        <a:lnTo>
                          <a:pt x="259" y="765"/>
                        </a:lnTo>
                        <a:lnTo>
                          <a:pt x="257" y="761"/>
                        </a:lnTo>
                        <a:lnTo>
                          <a:pt x="253" y="759"/>
                        </a:lnTo>
                        <a:lnTo>
                          <a:pt x="250" y="756"/>
                        </a:lnTo>
                        <a:lnTo>
                          <a:pt x="248" y="754"/>
                        </a:lnTo>
                        <a:lnTo>
                          <a:pt x="248" y="752"/>
                        </a:lnTo>
                        <a:lnTo>
                          <a:pt x="244" y="750"/>
                        </a:lnTo>
                        <a:lnTo>
                          <a:pt x="242" y="748"/>
                        </a:lnTo>
                        <a:lnTo>
                          <a:pt x="238" y="748"/>
                        </a:lnTo>
                        <a:lnTo>
                          <a:pt x="236" y="746"/>
                        </a:lnTo>
                        <a:lnTo>
                          <a:pt x="236" y="742"/>
                        </a:lnTo>
                        <a:lnTo>
                          <a:pt x="234" y="742"/>
                        </a:lnTo>
                        <a:lnTo>
                          <a:pt x="232" y="740"/>
                        </a:lnTo>
                        <a:lnTo>
                          <a:pt x="228" y="736"/>
                        </a:lnTo>
                        <a:lnTo>
                          <a:pt x="227" y="735"/>
                        </a:lnTo>
                        <a:lnTo>
                          <a:pt x="225" y="733"/>
                        </a:lnTo>
                        <a:lnTo>
                          <a:pt x="221" y="733"/>
                        </a:lnTo>
                        <a:lnTo>
                          <a:pt x="217" y="735"/>
                        </a:lnTo>
                        <a:lnTo>
                          <a:pt x="215" y="735"/>
                        </a:lnTo>
                        <a:lnTo>
                          <a:pt x="211" y="735"/>
                        </a:lnTo>
                        <a:lnTo>
                          <a:pt x="205" y="736"/>
                        </a:lnTo>
                        <a:lnTo>
                          <a:pt x="200" y="733"/>
                        </a:lnTo>
                        <a:lnTo>
                          <a:pt x="196" y="729"/>
                        </a:lnTo>
                        <a:lnTo>
                          <a:pt x="192" y="725"/>
                        </a:lnTo>
                        <a:lnTo>
                          <a:pt x="190" y="725"/>
                        </a:lnTo>
                        <a:lnTo>
                          <a:pt x="184" y="725"/>
                        </a:lnTo>
                        <a:lnTo>
                          <a:pt x="180" y="725"/>
                        </a:lnTo>
                        <a:lnTo>
                          <a:pt x="175" y="723"/>
                        </a:lnTo>
                        <a:lnTo>
                          <a:pt x="171" y="721"/>
                        </a:lnTo>
                        <a:lnTo>
                          <a:pt x="167" y="719"/>
                        </a:lnTo>
                        <a:lnTo>
                          <a:pt x="161" y="721"/>
                        </a:lnTo>
                        <a:lnTo>
                          <a:pt x="159" y="727"/>
                        </a:lnTo>
                        <a:lnTo>
                          <a:pt x="159" y="733"/>
                        </a:lnTo>
                        <a:lnTo>
                          <a:pt x="155" y="731"/>
                        </a:lnTo>
                        <a:lnTo>
                          <a:pt x="152" y="729"/>
                        </a:lnTo>
                        <a:lnTo>
                          <a:pt x="146" y="721"/>
                        </a:lnTo>
                        <a:lnTo>
                          <a:pt x="140" y="713"/>
                        </a:lnTo>
                        <a:lnTo>
                          <a:pt x="136" y="713"/>
                        </a:lnTo>
                        <a:lnTo>
                          <a:pt x="134" y="712"/>
                        </a:lnTo>
                        <a:lnTo>
                          <a:pt x="134" y="708"/>
                        </a:lnTo>
                        <a:lnTo>
                          <a:pt x="131" y="708"/>
                        </a:lnTo>
                        <a:lnTo>
                          <a:pt x="129" y="708"/>
                        </a:lnTo>
                        <a:lnTo>
                          <a:pt x="127" y="704"/>
                        </a:lnTo>
                        <a:lnTo>
                          <a:pt x="127" y="700"/>
                        </a:lnTo>
                        <a:lnTo>
                          <a:pt x="119" y="698"/>
                        </a:lnTo>
                        <a:lnTo>
                          <a:pt x="115" y="696"/>
                        </a:lnTo>
                        <a:lnTo>
                          <a:pt x="123" y="696"/>
                        </a:lnTo>
                        <a:lnTo>
                          <a:pt x="131" y="694"/>
                        </a:lnTo>
                        <a:lnTo>
                          <a:pt x="131" y="690"/>
                        </a:lnTo>
                        <a:lnTo>
                          <a:pt x="131" y="688"/>
                        </a:lnTo>
                        <a:lnTo>
                          <a:pt x="134" y="688"/>
                        </a:lnTo>
                        <a:lnTo>
                          <a:pt x="134" y="687"/>
                        </a:lnTo>
                        <a:lnTo>
                          <a:pt x="134" y="685"/>
                        </a:lnTo>
                        <a:lnTo>
                          <a:pt x="136" y="683"/>
                        </a:lnTo>
                        <a:lnTo>
                          <a:pt x="132" y="683"/>
                        </a:lnTo>
                        <a:lnTo>
                          <a:pt x="129" y="681"/>
                        </a:lnTo>
                        <a:lnTo>
                          <a:pt x="129" y="677"/>
                        </a:lnTo>
                        <a:lnTo>
                          <a:pt x="132" y="677"/>
                        </a:lnTo>
                        <a:lnTo>
                          <a:pt x="138" y="677"/>
                        </a:lnTo>
                        <a:lnTo>
                          <a:pt x="138" y="673"/>
                        </a:lnTo>
                        <a:lnTo>
                          <a:pt x="138" y="671"/>
                        </a:lnTo>
                        <a:lnTo>
                          <a:pt x="144" y="667"/>
                        </a:lnTo>
                        <a:lnTo>
                          <a:pt x="152" y="665"/>
                        </a:lnTo>
                        <a:lnTo>
                          <a:pt x="152" y="662"/>
                        </a:lnTo>
                        <a:lnTo>
                          <a:pt x="144" y="662"/>
                        </a:lnTo>
                        <a:lnTo>
                          <a:pt x="138" y="664"/>
                        </a:lnTo>
                        <a:lnTo>
                          <a:pt x="136" y="665"/>
                        </a:lnTo>
                        <a:lnTo>
                          <a:pt x="138" y="658"/>
                        </a:lnTo>
                        <a:lnTo>
                          <a:pt x="142" y="652"/>
                        </a:lnTo>
                        <a:lnTo>
                          <a:pt x="148" y="652"/>
                        </a:lnTo>
                        <a:lnTo>
                          <a:pt x="154" y="650"/>
                        </a:lnTo>
                        <a:lnTo>
                          <a:pt x="152" y="644"/>
                        </a:lnTo>
                        <a:lnTo>
                          <a:pt x="150" y="637"/>
                        </a:lnTo>
                        <a:lnTo>
                          <a:pt x="150" y="635"/>
                        </a:lnTo>
                        <a:lnTo>
                          <a:pt x="150" y="633"/>
                        </a:lnTo>
                        <a:lnTo>
                          <a:pt x="150" y="627"/>
                        </a:lnTo>
                        <a:lnTo>
                          <a:pt x="146" y="623"/>
                        </a:lnTo>
                        <a:lnTo>
                          <a:pt x="146" y="621"/>
                        </a:lnTo>
                        <a:lnTo>
                          <a:pt x="150" y="617"/>
                        </a:lnTo>
                        <a:lnTo>
                          <a:pt x="150" y="616"/>
                        </a:lnTo>
                        <a:lnTo>
                          <a:pt x="148" y="616"/>
                        </a:lnTo>
                        <a:lnTo>
                          <a:pt x="148" y="612"/>
                        </a:lnTo>
                        <a:lnTo>
                          <a:pt x="146" y="608"/>
                        </a:lnTo>
                        <a:lnTo>
                          <a:pt x="144" y="606"/>
                        </a:lnTo>
                        <a:lnTo>
                          <a:pt x="140" y="604"/>
                        </a:lnTo>
                        <a:lnTo>
                          <a:pt x="136" y="602"/>
                        </a:lnTo>
                        <a:lnTo>
                          <a:pt x="132" y="600"/>
                        </a:lnTo>
                        <a:lnTo>
                          <a:pt x="131" y="600"/>
                        </a:lnTo>
                        <a:lnTo>
                          <a:pt x="131" y="598"/>
                        </a:lnTo>
                        <a:lnTo>
                          <a:pt x="127" y="596"/>
                        </a:lnTo>
                        <a:lnTo>
                          <a:pt x="125" y="596"/>
                        </a:lnTo>
                        <a:lnTo>
                          <a:pt x="123" y="596"/>
                        </a:lnTo>
                        <a:lnTo>
                          <a:pt x="119" y="598"/>
                        </a:lnTo>
                        <a:lnTo>
                          <a:pt x="113" y="600"/>
                        </a:lnTo>
                        <a:lnTo>
                          <a:pt x="111" y="600"/>
                        </a:lnTo>
                        <a:lnTo>
                          <a:pt x="111" y="596"/>
                        </a:lnTo>
                        <a:lnTo>
                          <a:pt x="108" y="593"/>
                        </a:lnTo>
                        <a:lnTo>
                          <a:pt x="106" y="593"/>
                        </a:lnTo>
                        <a:lnTo>
                          <a:pt x="106" y="591"/>
                        </a:lnTo>
                        <a:lnTo>
                          <a:pt x="104" y="591"/>
                        </a:lnTo>
                        <a:lnTo>
                          <a:pt x="102" y="587"/>
                        </a:lnTo>
                        <a:lnTo>
                          <a:pt x="98" y="585"/>
                        </a:lnTo>
                        <a:lnTo>
                          <a:pt x="94" y="585"/>
                        </a:lnTo>
                        <a:lnTo>
                          <a:pt x="90" y="583"/>
                        </a:lnTo>
                        <a:lnTo>
                          <a:pt x="86" y="583"/>
                        </a:lnTo>
                        <a:lnTo>
                          <a:pt x="83" y="583"/>
                        </a:lnTo>
                        <a:lnTo>
                          <a:pt x="79" y="579"/>
                        </a:lnTo>
                        <a:lnTo>
                          <a:pt x="79" y="577"/>
                        </a:lnTo>
                        <a:lnTo>
                          <a:pt x="77" y="573"/>
                        </a:lnTo>
                        <a:lnTo>
                          <a:pt x="75" y="571"/>
                        </a:lnTo>
                        <a:lnTo>
                          <a:pt x="75" y="570"/>
                        </a:lnTo>
                        <a:lnTo>
                          <a:pt x="73" y="566"/>
                        </a:lnTo>
                        <a:lnTo>
                          <a:pt x="71" y="564"/>
                        </a:lnTo>
                        <a:lnTo>
                          <a:pt x="67" y="564"/>
                        </a:lnTo>
                        <a:lnTo>
                          <a:pt x="65" y="562"/>
                        </a:lnTo>
                        <a:lnTo>
                          <a:pt x="61" y="564"/>
                        </a:lnTo>
                        <a:lnTo>
                          <a:pt x="60" y="566"/>
                        </a:lnTo>
                        <a:lnTo>
                          <a:pt x="58" y="566"/>
                        </a:lnTo>
                        <a:lnTo>
                          <a:pt x="56" y="564"/>
                        </a:lnTo>
                        <a:lnTo>
                          <a:pt x="54" y="562"/>
                        </a:lnTo>
                        <a:lnTo>
                          <a:pt x="54" y="546"/>
                        </a:lnTo>
                        <a:lnTo>
                          <a:pt x="52" y="545"/>
                        </a:lnTo>
                        <a:lnTo>
                          <a:pt x="50" y="541"/>
                        </a:lnTo>
                        <a:lnTo>
                          <a:pt x="54" y="539"/>
                        </a:lnTo>
                        <a:lnTo>
                          <a:pt x="58" y="539"/>
                        </a:lnTo>
                        <a:lnTo>
                          <a:pt x="60" y="537"/>
                        </a:lnTo>
                        <a:lnTo>
                          <a:pt x="60" y="535"/>
                        </a:lnTo>
                        <a:lnTo>
                          <a:pt x="60" y="533"/>
                        </a:lnTo>
                        <a:lnTo>
                          <a:pt x="58" y="529"/>
                        </a:lnTo>
                        <a:lnTo>
                          <a:pt x="54" y="525"/>
                        </a:lnTo>
                        <a:lnTo>
                          <a:pt x="50" y="523"/>
                        </a:lnTo>
                        <a:lnTo>
                          <a:pt x="48" y="518"/>
                        </a:lnTo>
                        <a:lnTo>
                          <a:pt x="48" y="512"/>
                        </a:lnTo>
                        <a:lnTo>
                          <a:pt x="48" y="506"/>
                        </a:lnTo>
                        <a:lnTo>
                          <a:pt x="46" y="502"/>
                        </a:lnTo>
                        <a:lnTo>
                          <a:pt x="44" y="499"/>
                        </a:lnTo>
                        <a:lnTo>
                          <a:pt x="40" y="495"/>
                        </a:lnTo>
                        <a:lnTo>
                          <a:pt x="38" y="493"/>
                        </a:lnTo>
                        <a:lnTo>
                          <a:pt x="35" y="491"/>
                        </a:lnTo>
                        <a:lnTo>
                          <a:pt x="31" y="489"/>
                        </a:lnTo>
                        <a:lnTo>
                          <a:pt x="29" y="489"/>
                        </a:lnTo>
                        <a:lnTo>
                          <a:pt x="27" y="489"/>
                        </a:lnTo>
                        <a:lnTo>
                          <a:pt x="23" y="491"/>
                        </a:lnTo>
                        <a:lnTo>
                          <a:pt x="21" y="489"/>
                        </a:lnTo>
                        <a:lnTo>
                          <a:pt x="19" y="487"/>
                        </a:lnTo>
                        <a:lnTo>
                          <a:pt x="17" y="481"/>
                        </a:lnTo>
                        <a:lnTo>
                          <a:pt x="15" y="479"/>
                        </a:lnTo>
                        <a:lnTo>
                          <a:pt x="13" y="475"/>
                        </a:lnTo>
                        <a:lnTo>
                          <a:pt x="10" y="475"/>
                        </a:lnTo>
                        <a:lnTo>
                          <a:pt x="8" y="474"/>
                        </a:lnTo>
                        <a:lnTo>
                          <a:pt x="8" y="468"/>
                        </a:lnTo>
                        <a:lnTo>
                          <a:pt x="8" y="464"/>
                        </a:lnTo>
                        <a:lnTo>
                          <a:pt x="4" y="464"/>
                        </a:lnTo>
                        <a:lnTo>
                          <a:pt x="2" y="464"/>
                        </a:lnTo>
                        <a:lnTo>
                          <a:pt x="0" y="460"/>
                        </a:lnTo>
                        <a:lnTo>
                          <a:pt x="0" y="458"/>
                        </a:lnTo>
                        <a:lnTo>
                          <a:pt x="0" y="454"/>
                        </a:lnTo>
                        <a:lnTo>
                          <a:pt x="2" y="451"/>
                        </a:lnTo>
                        <a:lnTo>
                          <a:pt x="4" y="449"/>
                        </a:lnTo>
                        <a:lnTo>
                          <a:pt x="6" y="447"/>
                        </a:lnTo>
                        <a:lnTo>
                          <a:pt x="8" y="449"/>
                        </a:lnTo>
                        <a:lnTo>
                          <a:pt x="10" y="445"/>
                        </a:lnTo>
                        <a:lnTo>
                          <a:pt x="12" y="443"/>
                        </a:lnTo>
                        <a:lnTo>
                          <a:pt x="10" y="437"/>
                        </a:lnTo>
                        <a:lnTo>
                          <a:pt x="10" y="431"/>
                        </a:lnTo>
                        <a:lnTo>
                          <a:pt x="13" y="427"/>
                        </a:lnTo>
                        <a:lnTo>
                          <a:pt x="13" y="426"/>
                        </a:lnTo>
                        <a:lnTo>
                          <a:pt x="15" y="424"/>
                        </a:lnTo>
                        <a:lnTo>
                          <a:pt x="13" y="420"/>
                        </a:lnTo>
                        <a:lnTo>
                          <a:pt x="13" y="418"/>
                        </a:lnTo>
                        <a:lnTo>
                          <a:pt x="13" y="414"/>
                        </a:lnTo>
                        <a:lnTo>
                          <a:pt x="13" y="412"/>
                        </a:lnTo>
                        <a:lnTo>
                          <a:pt x="19" y="414"/>
                        </a:lnTo>
                        <a:lnTo>
                          <a:pt x="27" y="414"/>
                        </a:lnTo>
                        <a:lnTo>
                          <a:pt x="27" y="412"/>
                        </a:lnTo>
                        <a:lnTo>
                          <a:pt x="29" y="410"/>
                        </a:lnTo>
                        <a:lnTo>
                          <a:pt x="37" y="408"/>
                        </a:lnTo>
                        <a:lnTo>
                          <a:pt x="44" y="408"/>
                        </a:lnTo>
                        <a:lnTo>
                          <a:pt x="40" y="408"/>
                        </a:lnTo>
                        <a:lnTo>
                          <a:pt x="38" y="408"/>
                        </a:lnTo>
                        <a:lnTo>
                          <a:pt x="37" y="404"/>
                        </a:lnTo>
                        <a:lnTo>
                          <a:pt x="35" y="403"/>
                        </a:lnTo>
                        <a:lnTo>
                          <a:pt x="29" y="403"/>
                        </a:lnTo>
                        <a:lnTo>
                          <a:pt x="25" y="404"/>
                        </a:lnTo>
                        <a:lnTo>
                          <a:pt x="19" y="401"/>
                        </a:lnTo>
                        <a:lnTo>
                          <a:pt x="13" y="395"/>
                        </a:lnTo>
                        <a:lnTo>
                          <a:pt x="15" y="393"/>
                        </a:lnTo>
                        <a:lnTo>
                          <a:pt x="15" y="389"/>
                        </a:lnTo>
                        <a:lnTo>
                          <a:pt x="10" y="391"/>
                        </a:lnTo>
                        <a:lnTo>
                          <a:pt x="6" y="393"/>
                        </a:lnTo>
                        <a:lnTo>
                          <a:pt x="4" y="393"/>
                        </a:lnTo>
                        <a:lnTo>
                          <a:pt x="13" y="383"/>
                        </a:lnTo>
                        <a:lnTo>
                          <a:pt x="35" y="370"/>
                        </a:lnTo>
                        <a:lnTo>
                          <a:pt x="58" y="355"/>
                        </a:lnTo>
                        <a:lnTo>
                          <a:pt x="56" y="351"/>
                        </a:lnTo>
                        <a:lnTo>
                          <a:pt x="56" y="345"/>
                        </a:lnTo>
                        <a:lnTo>
                          <a:pt x="52" y="343"/>
                        </a:lnTo>
                        <a:lnTo>
                          <a:pt x="46" y="341"/>
                        </a:lnTo>
                        <a:lnTo>
                          <a:pt x="44" y="337"/>
                        </a:lnTo>
                        <a:lnTo>
                          <a:pt x="44" y="333"/>
                        </a:lnTo>
                        <a:lnTo>
                          <a:pt x="46" y="330"/>
                        </a:lnTo>
                        <a:lnTo>
                          <a:pt x="48" y="326"/>
                        </a:lnTo>
                        <a:lnTo>
                          <a:pt x="48" y="322"/>
                        </a:lnTo>
                        <a:lnTo>
                          <a:pt x="46" y="316"/>
                        </a:lnTo>
                        <a:lnTo>
                          <a:pt x="46" y="312"/>
                        </a:lnTo>
                        <a:lnTo>
                          <a:pt x="42" y="310"/>
                        </a:lnTo>
                        <a:lnTo>
                          <a:pt x="40" y="305"/>
                        </a:lnTo>
                        <a:lnTo>
                          <a:pt x="38" y="303"/>
                        </a:lnTo>
                        <a:lnTo>
                          <a:pt x="38" y="301"/>
                        </a:lnTo>
                        <a:lnTo>
                          <a:pt x="37" y="295"/>
                        </a:lnTo>
                        <a:lnTo>
                          <a:pt x="37" y="291"/>
                        </a:lnTo>
                        <a:lnTo>
                          <a:pt x="38" y="287"/>
                        </a:lnTo>
                        <a:lnTo>
                          <a:pt x="38" y="284"/>
                        </a:lnTo>
                        <a:lnTo>
                          <a:pt x="38" y="282"/>
                        </a:lnTo>
                        <a:lnTo>
                          <a:pt x="38" y="276"/>
                        </a:lnTo>
                        <a:lnTo>
                          <a:pt x="37" y="274"/>
                        </a:lnTo>
                        <a:lnTo>
                          <a:pt x="33" y="262"/>
                        </a:lnTo>
                        <a:lnTo>
                          <a:pt x="29" y="249"/>
                        </a:lnTo>
                        <a:lnTo>
                          <a:pt x="33" y="243"/>
                        </a:lnTo>
                        <a:lnTo>
                          <a:pt x="37" y="238"/>
                        </a:lnTo>
                        <a:lnTo>
                          <a:pt x="37" y="230"/>
                        </a:lnTo>
                        <a:lnTo>
                          <a:pt x="35" y="226"/>
                        </a:lnTo>
                        <a:lnTo>
                          <a:pt x="33" y="228"/>
                        </a:lnTo>
                        <a:lnTo>
                          <a:pt x="31" y="226"/>
                        </a:lnTo>
                        <a:lnTo>
                          <a:pt x="29" y="216"/>
                        </a:lnTo>
                        <a:lnTo>
                          <a:pt x="31" y="211"/>
                        </a:lnTo>
                        <a:lnTo>
                          <a:pt x="35" y="205"/>
                        </a:lnTo>
                        <a:lnTo>
                          <a:pt x="35" y="209"/>
                        </a:lnTo>
                        <a:lnTo>
                          <a:pt x="38" y="209"/>
                        </a:lnTo>
                        <a:lnTo>
                          <a:pt x="40" y="205"/>
                        </a:lnTo>
                        <a:lnTo>
                          <a:pt x="40" y="199"/>
                        </a:lnTo>
                        <a:lnTo>
                          <a:pt x="40" y="197"/>
                        </a:lnTo>
                        <a:lnTo>
                          <a:pt x="38" y="197"/>
                        </a:lnTo>
                        <a:lnTo>
                          <a:pt x="42" y="195"/>
                        </a:lnTo>
                        <a:lnTo>
                          <a:pt x="44" y="193"/>
                        </a:lnTo>
                        <a:lnTo>
                          <a:pt x="48" y="190"/>
                        </a:lnTo>
                        <a:lnTo>
                          <a:pt x="50" y="188"/>
                        </a:lnTo>
                        <a:lnTo>
                          <a:pt x="56" y="190"/>
                        </a:lnTo>
                        <a:lnTo>
                          <a:pt x="61" y="190"/>
                        </a:lnTo>
                        <a:lnTo>
                          <a:pt x="63" y="190"/>
                        </a:lnTo>
                        <a:lnTo>
                          <a:pt x="67" y="191"/>
                        </a:lnTo>
                        <a:lnTo>
                          <a:pt x="71" y="193"/>
                        </a:lnTo>
                        <a:lnTo>
                          <a:pt x="65" y="195"/>
                        </a:lnTo>
                        <a:lnTo>
                          <a:pt x="65" y="199"/>
                        </a:lnTo>
                        <a:lnTo>
                          <a:pt x="79" y="199"/>
                        </a:lnTo>
                        <a:lnTo>
                          <a:pt x="94" y="203"/>
                        </a:lnTo>
                        <a:lnTo>
                          <a:pt x="96" y="207"/>
                        </a:lnTo>
                        <a:lnTo>
                          <a:pt x="100" y="207"/>
                        </a:lnTo>
                        <a:lnTo>
                          <a:pt x="104" y="207"/>
                        </a:lnTo>
                        <a:lnTo>
                          <a:pt x="106" y="209"/>
                        </a:lnTo>
                        <a:lnTo>
                          <a:pt x="108" y="213"/>
                        </a:lnTo>
                        <a:lnTo>
                          <a:pt x="111" y="213"/>
                        </a:lnTo>
                        <a:lnTo>
                          <a:pt x="117" y="213"/>
                        </a:lnTo>
                        <a:lnTo>
                          <a:pt x="132" y="218"/>
                        </a:lnTo>
                        <a:lnTo>
                          <a:pt x="148" y="228"/>
                        </a:lnTo>
                        <a:lnTo>
                          <a:pt x="148" y="232"/>
                        </a:lnTo>
                        <a:lnTo>
                          <a:pt x="150" y="232"/>
                        </a:lnTo>
                        <a:lnTo>
                          <a:pt x="154" y="232"/>
                        </a:lnTo>
                        <a:lnTo>
                          <a:pt x="154" y="236"/>
                        </a:lnTo>
                        <a:lnTo>
                          <a:pt x="159" y="238"/>
                        </a:lnTo>
                        <a:lnTo>
                          <a:pt x="167" y="241"/>
                        </a:lnTo>
                        <a:lnTo>
                          <a:pt x="167" y="245"/>
                        </a:lnTo>
                        <a:lnTo>
                          <a:pt x="171" y="245"/>
                        </a:lnTo>
                        <a:lnTo>
                          <a:pt x="173" y="249"/>
                        </a:lnTo>
                        <a:lnTo>
                          <a:pt x="173" y="255"/>
                        </a:lnTo>
                        <a:lnTo>
                          <a:pt x="173" y="259"/>
                        </a:lnTo>
                        <a:lnTo>
                          <a:pt x="171" y="261"/>
                        </a:lnTo>
                        <a:lnTo>
                          <a:pt x="165" y="268"/>
                        </a:lnTo>
                        <a:lnTo>
                          <a:pt x="159" y="272"/>
                        </a:lnTo>
                        <a:lnTo>
                          <a:pt x="154" y="276"/>
                        </a:lnTo>
                        <a:lnTo>
                          <a:pt x="148" y="280"/>
                        </a:lnTo>
                        <a:lnTo>
                          <a:pt x="136" y="280"/>
                        </a:lnTo>
                        <a:lnTo>
                          <a:pt x="121" y="276"/>
                        </a:lnTo>
                        <a:lnTo>
                          <a:pt x="108" y="272"/>
                        </a:lnTo>
                        <a:lnTo>
                          <a:pt x="96" y="268"/>
                        </a:lnTo>
                        <a:lnTo>
                          <a:pt x="96" y="264"/>
                        </a:lnTo>
                        <a:lnTo>
                          <a:pt x="96" y="262"/>
                        </a:lnTo>
                        <a:lnTo>
                          <a:pt x="92" y="264"/>
                        </a:lnTo>
                        <a:lnTo>
                          <a:pt x="90" y="268"/>
                        </a:lnTo>
                        <a:lnTo>
                          <a:pt x="86" y="262"/>
                        </a:lnTo>
                        <a:lnTo>
                          <a:pt x="83" y="259"/>
                        </a:lnTo>
                        <a:lnTo>
                          <a:pt x="81" y="259"/>
                        </a:lnTo>
                        <a:lnTo>
                          <a:pt x="79" y="261"/>
                        </a:lnTo>
                        <a:lnTo>
                          <a:pt x="63" y="251"/>
                        </a:lnTo>
                        <a:lnTo>
                          <a:pt x="67" y="257"/>
                        </a:lnTo>
                        <a:lnTo>
                          <a:pt x="71" y="262"/>
                        </a:lnTo>
                        <a:lnTo>
                          <a:pt x="73" y="266"/>
                        </a:lnTo>
                        <a:lnTo>
                          <a:pt x="73" y="268"/>
                        </a:lnTo>
                        <a:lnTo>
                          <a:pt x="73" y="272"/>
                        </a:lnTo>
                        <a:lnTo>
                          <a:pt x="77" y="272"/>
                        </a:lnTo>
                        <a:lnTo>
                          <a:pt x="81" y="272"/>
                        </a:lnTo>
                        <a:lnTo>
                          <a:pt x="79" y="278"/>
                        </a:lnTo>
                        <a:lnTo>
                          <a:pt x="90" y="280"/>
                        </a:lnTo>
                        <a:lnTo>
                          <a:pt x="102" y="285"/>
                        </a:lnTo>
                        <a:lnTo>
                          <a:pt x="102" y="295"/>
                        </a:lnTo>
                        <a:lnTo>
                          <a:pt x="102" y="303"/>
                        </a:lnTo>
                        <a:lnTo>
                          <a:pt x="104" y="312"/>
                        </a:lnTo>
                        <a:lnTo>
                          <a:pt x="108" y="320"/>
                        </a:lnTo>
                        <a:lnTo>
                          <a:pt x="111" y="320"/>
                        </a:lnTo>
                        <a:lnTo>
                          <a:pt x="115" y="320"/>
                        </a:lnTo>
                        <a:lnTo>
                          <a:pt x="115" y="324"/>
                        </a:lnTo>
                        <a:lnTo>
                          <a:pt x="115" y="328"/>
                        </a:lnTo>
                        <a:lnTo>
                          <a:pt x="117" y="328"/>
                        </a:lnTo>
                        <a:lnTo>
                          <a:pt x="123" y="328"/>
                        </a:lnTo>
                        <a:lnTo>
                          <a:pt x="132" y="330"/>
                        </a:lnTo>
                        <a:lnTo>
                          <a:pt x="132" y="332"/>
                        </a:lnTo>
                        <a:lnTo>
                          <a:pt x="136" y="332"/>
                        </a:lnTo>
                        <a:lnTo>
                          <a:pt x="138" y="330"/>
                        </a:lnTo>
                        <a:lnTo>
                          <a:pt x="140" y="328"/>
                        </a:lnTo>
                        <a:lnTo>
                          <a:pt x="140" y="320"/>
                        </a:lnTo>
                        <a:lnTo>
                          <a:pt x="140" y="314"/>
                        </a:lnTo>
                        <a:lnTo>
                          <a:pt x="136" y="314"/>
                        </a:lnTo>
                        <a:lnTo>
                          <a:pt x="134" y="314"/>
                        </a:lnTo>
                        <a:lnTo>
                          <a:pt x="131" y="310"/>
                        </a:lnTo>
                        <a:lnTo>
                          <a:pt x="129" y="305"/>
                        </a:lnTo>
                        <a:lnTo>
                          <a:pt x="129" y="299"/>
                        </a:lnTo>
                        <a:lnTo>
                          <a:pt x="131" y="293"/>
                        </a:lnTo>
                        <a:lnTo>
                          <a:pt x="148" y="303"/>
                        </a:lnTo>
                        <a:lnTo>
                          <a:pt x="165" y="310"/>
                        </a:lnTo>
                        <a:lnTo>
                          <a:pt x="169" y="310"/>
                        </a:lnTo>
                        <a:lnTo>
                          <a:pt x="171" y="309"/>
                        </a:lnTo>
                        <a:lnTo>
                          <a:pt x="169" y="307"/>
                        </a:lnTo>
                        <a:lnTo>
                          <a:pt x="169" y="305"/>
                        </a:lnTo>
                        <a:lnTo>
                          <a:pt x="163" y="301"/>
                        </a:lnTo>
                        <a:lnTo>
                          <a:pt x="161" y="299"/>
                        </a:lnTo>
                        <a:lnTo>
                          <a:pt x="159" y="293"/>
                        </a:lnTo>
                        <a:lnTo>
                          <a:pt x="159" y="287"/>
                        </a:lnTo>
                        <a:lnTo>
                          <a:pt x="171" y="278"/>
                        </a:lnTo>
                        <a:lnTo>
                          <a:pt x="182" y="270"/>
                        </a:lnTo>
                        <a:lnTo>
                          <a:pt x="186" y="272"/>
                        </a:lnTo>
                        <a:lnTo>
                          <a:pt x="188" y="274"/>
                        </a:lnTo>
                        <a:lnTo>
                          <a:pt x="190" y="274"/>
                        </a:lnTo>
                        <a:lnTo>
                          <a:pt x="194" y="274"/>
                        </a:lnTo>
                        <a:lnTo>
                          <a:pt x="198" y="278"/>
                        </a:lnTo>
                        <a:lnTo>
                          <a:pt x="200" y="284"/>
                        </a:lnTo>
                        <a:lnTo>
                          <a:pt x="202" y="282"/>
                        </a:lnTo>
                        <a:lnTo>
                          <a:pt x="202" y="278"/>
                        </a:lnTo>
                        <a:lnTo>
                          <a:pt x="203" y="274"/>
                        </a:lnTo>
                        <a:lnTo>
                          <a:pt x="205" y="272"/>
                        </a:lnTo>
                        <a:lnTo>
                          <a:pt x="207" y="266"/>
                        </a:lnTo>
                        <a:lnTo>
                          <a:pt x="209" y="261"/>
                        </a:lnTo>
                        <a:lnTo>
                          <a:pt x="211" y="259"/>
                        </a:lnTo>
                        <a:lnTo>
                          <a:pt x="209" y="257"/>
                        </a:lnTo>
                        <a:lnTo>
                          <a:pt x="209" y="255"/>
                        </a:lnTo>
                        <a:lnTo>
                          <a:pt x="205" y="253"/>
                        </a:lnTo>
                        <a:lnTo>
                          <a:pt x="205" y="251"/>
                        </a:lnTo>
                        <a:lnTo>
                          <a:pt x="207" y="249"/>
                        </a:lnTo>
                        <a:lnTo>
                          <a:pt x="211" y="241"/>
                        </a:lnTo>
                        <a:lnTo>
                          <a:pt x="213" y="238"/>
                        </a:lnTo>
                        <a:lnTo>
                          <a:pt x="213" y="232"/>
                        </a:lnTo>
                        <a:lnTo>
                          <a:pt x="211" y="226"/>
                        </a:lnTo>
                        <a:lnTo>
                          <a:pt x="209" y="222"/>
                        </a:lnTo>
                        <a:lnTo>
                          <a:pt x="205" y="218"/>
                        </a:lnTo>
                        <a:lnTo>
                          <a:pt x="213" y="222"/>
                        </a:lnTo>
                        <a:lnTo>
                          <a:pt x="219" y="224"/>
                        </a:lnTo>
                        <a:lnTo>
                          <a:pt x="225" y="224"/>
                        </a:lnTo>
                        <a:lnTo>
                          <a:pt x="230" y="224"/>
                        </a:lnTo>
                        <a:lnTo>
                          <a:pt x="238" y="234"/>
                        </a:lnTo>
                        <a:lnTo>
                          <a:pt x="246" y="247"/>
                        </a:lnTo>
                        <a:lnTo>
                          <a:pt x="242" y="247"/>
                        </a:lnTo>
                        <a:lnTo>
                          <a:pt x="240" y="247"/>
                        </a:lnTo>
                        <a:lnTo>
                          <a:pt x="236" y="247"/>
                        </a:lnTo>
                        <a:lnTo>
                          <a:pt x="230" y="249"/>
                        </a:lnTo>
                        <a:lnTo>
                          <a:pt x="228" y="253"/>
                        </a:lnTo>
                        <a:lnTo>
                          <a:pt x="227" y="255"/>
                        </a:lnTo>
                        <a:lnTo>
                          <a:pt x="228" y="264"/>
                        </a:lnTo>
                        <a:lnTo>
                          <a:pt x="232" y="274"/>
                        </a:lnTo>
                        <a:lnTo>
                          <a:pt x="240" y="272"/>
                        </a:lnTo>
                        <a:lnTo>
                          <a:pt x="248" y="270"/>
                        </a:lnTo>
                        <a:lnTo>
                          <a:pt x="250" y="266"/>
                        </a:lnTo>
                        <a:lnTo>
                          <a:pt x="251" y="264"/>
                        </a:lnTo>
                        <a:lnTo>
                          <a:pt x="253" y="266"/>
                        </a:lnTo>
                        <a:lnTo>
                          <a:pt x="255" y="266"/>
                        </a:lnTo>
                        <a:lnTo>
                          <a:pt x="257" y="257"/>
                        </a:lnTo>
                        <a:lnTo>
                          <a:pt x="259" y="247"/>
                        </a:lnTo>
                        <a:lnTo>
                          <a:pt x="263" y="247"/>
                        </a:lnTo>
                        <a:lnTo>
                          <a:pt x="269" y="245"/>
                        </a:lnTo>
                        <a:lnTo>
                          <a:pt x="269" y="241"/>
                        </a:lnTo>
                        <a:lnTo>
                          <a:pt x="273" y="241"/>
                        </a:lnTo>
                        <a:lnTo>
                          <a:pt x="276" y="241"/>
                        </a:lnTo>
                        <a:lnTo>
                          <a:pt x="286" y="236"/>
                        </a:lnTo>
                        <a:lnTo>
                          <a:pt x="296" y="230"/>
                        </a:lnTo>
                        <a:lnTo>
                          <a:pt x="299" y="230"/>
                        </a:lnTo>
                        <a:lnTo>
                          <a:pt x="303" y="230"/>
                        </a:lnTo>
                        <a:lnTo>
                          <a:pt x="303" y="228"/>
                        </a:lnTo>
                        <a:lnTo>
                          <a:pt x="305" y="226"/>
                        </a:lnTo>
                        <a:lnTo>
                          <a:pt x="311" y="228"/>
                        </a:lnTo>
                        <a:lnTo>
                          <a:pt x="315" y="230"/>
                        </a:lnTo>
                        <a:lnTo>
                          <a:pt x="315" y="226"/>
                        </a:lnTo>
                        <a:lnTo>
                          <a:pt x="315" y="224"/>
                        </a:lnTo>
                        <a:lnTo>
                          <a:pt x="321" y="220"/>
                        </a:lnTo>
                        <a:lnTo>
                          <a:pt x="328" y="216"/>
                        </a:lnTo>
                        <a:lnTo>
                          <a:pt x="328" y="218"/>
                        </a:lnTo>
                        <a:lnTo>
                          <a:pt x="326" y="220"/>
                        </a:lnTo>
                        <a:lnTo>
                          <a:pt x="328" y="220"/>
                        </a:lnTo>
                        <a:lnTo>
                          <a:pt x="332" y="222"/>
                        </a:lnTo>
                        <a:lnTo>
                          <a:pt x="332" y="224"/>
                        </a:lnTo>
                        <a:lnTo>
                          <a:pt x="334" y="228"/>
                        </a:lnTo>
                        <a:lnTo>
                          <a:pt x="334" y="230"/>
                        </a:lnTo>
                        <a:lnTo>
                          <a:pt x="326" y="230"/>
                        </a:lnTo>
                        <a:lnTo>
                          <a:pt x="326" y="234"/>
                        </a:lnTo>
                        <a:lnTo>
                          <a:pt x="332" y="234"/>
                        </a:lnTo>
                        <a:lnTo>
                          <a:pt x="340" y="234"/>
                        </a:lnTo>
                        <a:lnTo>
                          <a:pt x="342" y="232"/>
                        </a:lnTo>
                        <a:lnTo>
                          <a:pt x="344" y="230"/>
                        </a:lnTo>
                        <a:lnTo>
                          <a:pt x="345" y="234"/>
                        </a:lnTo>
                        <a:lnTo>
                          <a:pt x="349" y="236"/>
                        </a:lnTo>
                        <a:lnTo>
                          <a:pt x="349" y="232"/>
                        </a:lnTo>
                        <a:lnTo>
                          <a:pt x="349" y="230"/>
                        </a:lnTo>
                        <a:lnTo>
                          <a:pt x="353" y="226"/>
                        </a:lnTo>
                        <a:lnTo>
                          <a:pt x="361" y="222"/>
                        </a:lnTo>
                        <a:lnTo>
                          <a:pt x="370" y="224"/>
                        </a:lnTo>
                        <a:lnTo>
                          <a:pt x="376" y="228"/>
                        </a:lnTo>
                        <a:lnTo>
                          <a:pt x="378" y="228"/>
                        </a:lnTo>
                        <a:lnTo>
                          <a:pt x="382" y="228"/>
                        </a:lnTo>
                        <a:lnTo>
                          <a:pt x="382" y="224"/>
                        </a:lnTo>
                        <a:lnTo>
                          <a:pt x="380" y="222"/>
                        </a:lnTo>
                        <a:lnTo>
                          <a:pt x="382" y="222"/>
                        </a:lnTo>
                        <a:lnTo>
                          <a:pt x="384" y="224"/>
                        </a:lnTo>
                        <a:lnTo>
                          <a:pt x="392" y="222"/>
                        </a:lnTo>
                        <a:lnTo>
                          <a:pt x="401" y="218"/>
                        </a:lnTo>
                        <a:lnTo>
                          <a:pt x="399" y="220"/>
                        </a:lnTo>
                        <a:lnTo>
                          <a:pt x="397" y="222"/>
                        </a:lnTo>
                        <a:lnTo>
                          <a:pt x="399" y="224"/>
                        </a:lnTo>
                        <a:lnTo>
                          <a:pt x="399" y="228"/>
                        </a:lnTo>
                        <a:lnTo>
                          <a:pt x="405" y="232"/>
                        </a:lnTo>
                        <a:lnTo>
                          <a:pt x="407" y="236"/>
                        </a:lnTo>
                        <a:lnTo>
                          <a:pt x="407" y="230"/>
                        </a:lnTo>
                        <a:lnTo>
                          <a:pt x="407" y="226"/>
                        </a:lnTo>
                        <a:lnTo>
                          <a:pt x="409" y="224"/>
                        </a:lnTo>
                        <a:lnTo>
                          <a:pt x="411" y="224"/>
                        </a:lnTo>
                        <a:lnTo>
                          <a:pt x="413" y="226"/>
                        </a:lnTo>
                        <a:lnTo>
                          <a:pt x="415" y="228"/>
                        </a:lnTo>
                        <a:lnTo>
                          <a:pt x="418" y="226"/>
                        </a:lnTo>
                        <a:lnTo>
                          <a:pt x="420" y="226"/>
                        </a:lnTo>
                        <a:lnTo>
                          <a:pt x="420" y="218"/>
                        </a:lnTo>
                        <a:lnTo>
                          <a:pt x="420" y="213"/>
                        </a:lnTo>
                        <a:lnTo>
                          <a:pt x="418" y="211"/>
                        </a:lnTo>
                        <a:lnTo>
                          <a:pt x="417" y="205"/>
                        </a:lnTo>
                        <a:lnTo>
                          <a:pt x="418" y="203"/>
                        </a:lnTo>
                        <a:lnTo>
                          <a:pt x="418" y="201"/>
                        </a:lnTo>
                        <a:lnTo>
                          <a:pt x="428" y="201"/>
                        </a:lnTo>
                        <a:lnTo>
                          <a:pt x="438" y="203"/>
                        </a:lnTo>
                        <a:lnTo>
                          <a:pt x="438" y="199"/>
                        </a:lnTo>
                        <a:lnTo>
                          <a:pt x="440" y="197"/>
                        </a:lnTo>
                        <a:lnTo>
                          <a:pt x="443" y="199"/>
                        </a:lnTo>
                        <a:lnTo>
                          <a:pt x="445" y="201"/>
                        </a:lnTo>
                        <a:lnTo>
                          <a:pt x="457" y="201"/>
                        </a:lnTo>
                        <a:lnTo>
                          <a:pt x="470" y="203"/>
                        </a:lnTo>
                        <a:lnTo>
                          <a:pt x="468" y="209"/>
                        </a:lnTo>
                        <a:lnTo>
                          <a:pt x="468" y="214"/>
                        </a:lnTo>
                        <a:lnTo>
                          <a:pt x="472" y="213"/>
                        </a:lnTo>
                        <a:lnTo>
                          <a:pt x="472" y="207"/>
                        </a:lnTo>
                        <a:lnTo>
                          <a:pt x="474" y="209"/>
                        </a:lnTo>
                        <a:lnTo>
                          <a:pt x="476" y="211"/>
                        </a:lnTo>
                        <a:lnTo>
                          <a:pt x="480" y="211"/>
                        </a:lnTo>
                        <a:lnTo>
                          <a:pt x="484" y="211"/>
                        </a:lnTo>
                        <a:lnTo>
                          <a:pt x="482" y="213"/>
                        </a:lnTo>
                        <a:lnTo>
                          <a:pt x="484" y="216"/>
                        </a:lnTo>
                        <a:lnTo>
                          <a:pt x="488" y="216"/>
                        </a:lnTo>
                        <a:lnTo>
                          <a:pt x="491" y="216"/>
                        </a:lnTo>
                        <a:lnTo>
                          <a:pt x="499" y="226"/>
                        </a:lnTo>
                        <a:lnTo>
                          <a:pt x="507" y="238"/>
                        </a:lnTo>
                        <a:lnTo>
                          <a:pt x="512" y="228"/>
                        </a:lnTo>
                        <a:lnTo>
                          <a:pt x="516" y="218"/>
                        </a:lnTo>
                        <a:lnTo>
                          <a:pt x="511" y="220"/>
                        </a:lnTo>
                        <a:lnTo>
                          <a:pt x="511" y="211"/>
                        </a:lnTo>
                        <a:lnTo>
                          <a:pt x="511" y="201"/>
                        </a:lnTo>
                        <a:lnTo>
                          <a:pt x="505" y="201"/>
                        </a:lnTo>
                        <a:lnTo>
                          <a:pt x="497" y="199"/>
                        </a:lnTo>
                        <a:lnTo>
                          <a:pt x="497" y="193"/>
                        </a:lnTo>
                        <a:lnTo>
                          <a:pt x="497" y="188"/>
                        </a:lnTo>
                        <a:lnTo>
                          <a:pt x="503" y="186"/>
                        </a:lnTo>
                        <a:lnTo>
                          <a:pt x="503" y="182"/>
                        </a:lnTo>
                        <a:lnTo>
                          <a:pt x="501" y="172"/>
                        </a:lnTo>
                        <a:lnTo>
                          <a:pt x="499" y="157"/>
                        </a:lnTo>
                        <a:lnTo>
                          <a:pt x="503" y="155"/>
                        </a:lnTo>
                        <a:lnTo>
                          <a:pt x="507" y="155"/>
                        </a:lnTo>
                        <a:lnTo>
                          <a:pt x="512" y="145"/>
                        </a:lnTo>
                        <a:lnTo>
                          <a:pt x="520" y="136"/>
                        </a:lnTo>
                        <a:lnTo>
                          <a:pt x="522" y="136"/>
                        </a:lnTo>
                        <a:lnTo>
                          <a:pt x="526" y="126"/>
                        </a:lnTo>
                        <a:lnTo>
                          <a:pt x="530" y="119"/>
                        </a:lnTo>
                        <a:lnTo>
                          <a:pt x="537" y="117"/>
                        </a:lnTo>
                        <a:lnTo>
                          <a:pt x="549" y="115"/>
                        </a:lnTo>
                        <a:lnTo>
                          <a:pt x="560" y="117"/>
                        </a:lnTo>
                        <a:lnTo>
                          <a:pt x="568" y="120"/>
                        </a:lnTo>
                        <a:lnTo>
                          <a:pt x="570" y="126"/>
                        </a:lnTo>
                        <a:lnTo>
                          <a:pt x="570" y="136"/>
                        </a:lnTo>
                        <a:lnTo>
                          <a:pt x="570" y="145"/>
                        </a:lnTo>
                        <a:lnTo>
                          <a:pt x="568" y="153"/>
                        </a:lnTo>
                        <a:lnTo>
                          <a:pt x="564" y="155"/>
                        </a:lnTo>
                        <a:lnTo>
                          <a:pt x="562" y="159"/>
                        </a:lnTo>
                        <a:lnTo>
                          <a:pt x="560" y="163"/>
                        </a:lnTo>
                        <a:lnTo>
                          <a:pt x="560" y="167"/>
                        </a:lnTo>
                        <a:lnTo>
                          <a:pt x="562" y="168"/>
                        </a:lnTo>
                        <a:lnTo>
                          <a:pt x="562" y="172"/>
                        </a:lnTo>
                        <a:lnTo>
                          <a:pt x="568" y="178"/>
                        </a:lnTo>
                        <a:lnTo>
                          <a:pt x="572" y="184"/>
                        </a:lnTo>
                        <a:lnTo>
                          <a:pt x="568" y="197"/>
                        </a:lnTo>
                        <a:lnTo>
                          <a:pt x="566" y="214"/>
                        </a:lnTo>
                        <a:lnTo>
                          <a:pt x="572" y="222"/>
                        </a:lnTo>
                        <a:lnTo>
                          <a:pt x="578" y="228"/>
                        </a:lnTo>
                        <a:lnTo>
                          <a:pt x="578" y="238"/>
                        </a:lnTo>
                        <a:lnTo>
                          <a:pt x="578" y="249"/>
                        </a:lnTo>
                        <a:lnTo>
                          <a:pt x="568" y="257"/>
                        </a:lnTo>
                        <a:lnTo>
                          <a:pt x="570" y="259"/>
                        </a:lnTo>
                        <a:lnTo>
                          <a:pt x="570" y="262"/>
                        </a:lnTo>
                        <a:lnTo>
                          <a:pt x="566" y="262"/>
                        </a:lnTo>
                        <a:lnTo>
                          <a:pt x="564" y="264"/>
                        </a:lnTo>
                        <a:lnTo>
                          <a:pt x="562" y="262"/>
                        </a:lnTo>
                        <a:lnTo>
                          <a:pt x="559" y="261"/>
                        </a:lnTo>
                        <a:lnTo>
                          <a:pt x="555" y="264"/>
                        </a:lnTo>
                        <a:lnTo>
                          <a:pt x="549" y="268"/>
                        </a:lnTo>
                        <a:lnTo>
                          <a:pt x="537" y="268"/>
                        </a:lnTo>
                        <a:lnTo>
                          <a:pt x="528" y="268"/>
                        </a:lnTo>
                        <a:lnTo>
                          <a:pt x="534" y="274"/>
                        </a:lnTo>
                        <a:lnTo>
                          <a:pt x="541" y="278"/>
                        </a:lnTo>
                        <a:lnTo>
                          <a:pt x="551" y="276"/>
                        </a:lnTo>
                        <a:lnTo>
                          <a:pt x="560" y="278"/>
                        </a:lnTo>
                        <a:lnTo>
                          <a:pt x="564" y="284"/>
                        </a:lnTo>
                        <a:lnTo>
                          <a:pt x="566" y="289"/>
                        </a:lnTo>
                        <a:lnTo>
                          <a:pt x="570" y="289"/>
                        </a:lnTo>
                        <a:lnTo>
                          <a:pt x="572" y="289"/>
                        </a:lnTo>
                        <a:lnTo>
                          <a:pt x="572" y="284"/>
                        </a:lnTo>
                        <a:lnTo>
                          <a:pt x="570" y="276"/>
                        </a:lnTo>
                        <a:lnTo>
                          <a:pt x="568" y="274"/>
                        </a:lnTo>
                        <a:lnTo>
                          <a:pt x="564" y="272"/>
                        </a:lnTo>
                        <a:lnTo>
                          <a:pt x="578" y="266"/>
                        </a:lnTo>
                        <a:lnTo>
                          <a:pt x="585" y="262"/>
                        </a:lnTo>
                        <a:lnTo>
                          <a:pt x="587" y="259"/>
                        </a:lnTo>
                        <a:lnTo>
                          <a:pt x="589" y="255"/>
                        </a:lnTo>
                        <a:lnTo>
                          <a:pt x="591" y="249"/>
                        </a:lnTo>
                        <a:lnTo>
                          <a:pt x="593" y="239"/>
                        </a:lnTo>
                        <a:lnTo>
                          <a:pt x="595" y="236"/>
                        </a:lnTo>
                        <a:lnTo>
                          <a:pt x="593" y="232"/>
                        </a:lnTo>
                        <a:lnTo>
                          <a:pt x="591" y="232"/>
                        </a:lnTo>
                        <a:lnTo>
                          <a:pt x="591" y="228"/>
                        </a:lnTo>
                        <a:lnTo>
                          <a:pt x="593" y="224"/>
                        </a:lnTo>
                        <a:lnTo>
                          <a:pt x="595" y="222"/>
                        </a:lnTo>
                        <a:lnTo>
                          <a:pt x="599" y="220"/>
                        </a:lnTo>
                        <a:lnTo>
                          <a:pt x="603" y="218"/>
                        </a:lnTo>
                        <a:lnTo>
                          <a:pt x="612" y="214"/>
                        </a:lnTo>
                        <a:lnTo>
                          <a:pt x="620" y="213"/>
                        </a:lnTo>
                        <a:lnTo>
                          <a:pt x="624" y="222"/>
                        </a:lnTo>
                        <a:lnTo>
                          <a:pt x="626" y="230"/>
                        </a:lnTo>
                        <a:lnTo>
                          <a:pt x="628" y="239"/>
                        </a:lnTo>
                        <a:lnTo>
                          <a:pt x="626" y="253"/>
                        </a:lnTo>
                        <a:lnTo>
                          <a:pt x="631" y="255"/>
                        </a:lnTo>
                        <a:lnTo>
                          <a:pt x="631" y="257"/>
                        </a:lnTo>
                        <a:lnTo>
                          <a:pt x="635" y="259"/>
                        </a:lnTo>
                        <a:lnTo>
                          <a:pt x="635" y="255"/>
                        </a:lnTo>
                        <a:lnTo>
                          <a:pt x="635" y="253"/>
                        </a:lnTo>
                        <a:lnTo>
                          <a:pt x="647" y="255"/>
                        </a:lnTo>
                        <a:lnTo>
                          <a:pt x="658" y="257"/>
                        </a:lnTo>
                        <a:lnTo>
                          <a:pt x="656" y="255"/>
                        </a:lnTo>
                        <a:lnTo>
                          <a:pt x="656" y="253"/>
                        </a:lnTo>
                        <a:lnTo>
                          <a:pt x="647" y="251"/>
                        </a:lnTo>
                        <a:lnTo>
                          <a:pt x="637" y="249"/>
                        </a:lnTo>
                        <a:lnTo>
                          <a:pt x="635" y="247"/>
                        </a:lnTo>
                        <a:lnTo>
                          <a:pt x="633" y="245"/>
                        </a:lnTo>
                        <a:lnTo>
                          <a:pt x="633" y="241"/>
                        </a:lnTo>
                        <a:lnTo>
                          <a:pt x="633" y="238"/>
                        </a:lnTo>
                        <a:lnTo>
                          <a:pt x="637" y="234"/>
                        </a:lnTo>
                        <a:lnTo>
                          <a:pt x="641" y="232"/>
                        </a:lnTo>
                        <a:lnTo>
                          <a:pt x="637" y="224"/>
                        </a:lnTo>
                        <a:lnTo>
                          <a:pt x="633" y="216"/>
                        </a:lnTo>
                        <a:lnTo>
                          <a:pt x="628" y="209"/>
                        </a:lnTo>
                        <a:lnTo>
                          <a:pt x="620" y="207"/>
                        </a:lnTo>
                        <a:lnTo>
                          <a:pt x="618" y="207"/>
                        </a:lnTo>
                        <a:lnTo>
                          <a:pt x="616" y="209"/>
                        </a:lnTo>
                        <a:lnTo>
                          <a:pt x="612" y="207"/>
                        </a:lnTo>
                        <a:lnTo>
                          <a:pt x="608" y="205"/>
                        </a:lnTo>
                        <a:lnTo>
                          <a:pt x="605" y="207"/>
                        </a:lnTo>
                        <a:lnTo>
                          <a:pt x="601" y="211"/>
                        </a:lnTo>
                        <a:lnTo>
                          <a:pt x="593" y="211"/>
                        </a:lnTo>
                        <a:lnTo>
                          <a:pt x="587" y="213"/>
                        </a:lnTo>
                        <a:lnTo>
                          <a:pt x="583" y="203"/>
                        </a:lnTo>
                        <a:lnTo>
                          <a:pt x="583" y="193"/>
                        </a:lnTo>
                        <a:lnTo>
                          <a:pt x="585" y="190"/>
                        </a:lnTo>
                        <a:lnTo>
                          <a:pt x="587" y="182"/>
                        </a:lnTo>
                        <a:lnTo>
                          <a:pt x="582" y="176"/>
                        </a:lnTo>
                        <a:lnTo>
                          <a:pt x="578" y="170"/>
                        </a:lnTo>
                        <a:lnTo>
                          <a:pt x="580" y="168"/>
                        </a:lnTo>
                        <a:lnTo>
                          <a:pt x="582" y="167"/>
                        </a:lnTo>
                        <a:lnTo>
                          <a:pt x="582" y="161"/>
                        </a:lnTo>
                        <a:lnTo>
                          <a:pt x="583" y="157"/>
                        </a:lnTo>
                        <a:lnTo>
                          <a:pt x="589" y="153"/>
                        </a:lnTo>
                        <a:lnTo>
                          <a:pt x="593" y="147"/>
                        </a:lnTo>
                        <a:lnTo>
                          <a:pt x="593" y="134"/>
                        </a:lnTo>
                        <a:lnTo>
                          <a:pt x="591" y="122"/>
                        </a:lnTo>
                        <a:lnTo>
                          <a:pt x="599" y="128"/>
                        </a:lnTo>
                        <a:lnTo>
                          <a:pt x="599" y="142"/>
                        </a:lnTo>
                        <a:lnTo>
                          <a:pt x="597" y="153"/>
                        </a:lnTo>
                        <a:lnTo>
                          <a:pt x="601" y="157"/>
                        </a:lnTo>
                        <a:lnTo>
                          <a:pt x="601" y="163"/>
                        </a:lnTo>
                        <a:lnTo>
                          <a:pt x="601" y="167"/>
                        </a:lnTo>
                        <a:lnTo>
                          <a:pt x="603" y="168"/>
                        </a:lnTo>
                        <a:lnTo>
                          <a:pt x="606" y="172"/>
                        </a:lnTo>
                        <a:lnTo>
                          <a:pt x="612" y="170"/>
                        </a:lnTo>
                        <a:lnTo>
                          <a:pt x="616" y="168"/>
                        </a:lnTo>
                        <a:lnTo>
                          <a:pt x="618" y="170"/>
                        </a:lnTo>
                        <a:lnTo>
                          <a:pt x="620" y="172"/>
                        </a:lnTo>
                        <a:lnTo>
                          <a:pt x="626" y="172"/>
                        </a:lnTo>
                        <a:lnTo>
                          <a:pt x="631" y="170"/>
                        </a:lnTo>
                        <a:lnTo>
                          <a:pt x="633" y="170"/>
                        </a:lnTo>
                        <a:lnTo>
                          <a:pt x="635" y="168"/>
                        </a:lnTo>
                        <a:lnTo>
                          <a:pt x="633" y="167"/>
                        </a:lnTo>
                        <a:lnTo>
                          <a:pt x="631" y="165"/>
                        </a:lnTo>
                        <a:lnTo>
                          <a:pt x="626" y="161"/>
                        </a:lnTo>
                        <a:lnTo>
                          <a:pt x="620" y="157"/>
                        </a:lnTo>
                        <a:lnTo>
                          <a:pt x="616" y="157"/>
                        </a:lnTo>
                        <a:lnTo>
                          <a:pt x="614" y="157"/>
                        </a:lnTo>
                        <a:lnTo>
                          <a:pt x="618" y="151"/>
                        </a:lnTo>
                        <a:lnTo>
                          <a:pt x="620" y="147"/>
                        </a:lnTo>
                        <a:lnTo>
                          <a:pt x="622" y="147"/>
                        </a:lnTo>
                        <a:lnTo>
                          <a:pt x="628" y="147"/>
                        </a:lnTo>
                        <a:lnTo>
                          <a:pt x="630" y="149"/>
                        </a:lnTo>
                        <a:lnTo>
                          <a:pt x="633" y="151"/>
                        </a:lnTo>
                        <a:lnTo>
                          <a:pt x="635" y="153"/>
                        </a:lnTo>
                        <a:lnTo>
                          <a:pt x="639" y="153"/>
                        </a:lnTo>
                        <a:lnTo>
                          <a:pt x="641" y="149"/>
                        </a:lnTo>
                        <a:lnTo>
                          <a:pt x="643" y="147"/>
                        </a:lnTo>
                        <a:lnTo>
                          <a:pt x="641" y="145"/>
                        </a:lnTo>
                        <a:lnTo>
                          <a:pt x="641" y="143"/>
                        </a:lnTo>
                        <a:lnTo>
                          <a:pt x="635" y="143"/>
                        </a:lnTo>
                        <a:lnTo>
                          <a:pt x="633" y="142"/>
                        </a:lnTo>
                        <a:lnTo>
                          <a:pt x="635" y="140"/>
                        </a:lnTo>
                        <a:lnTo>
                          <a:pt x="639" y="138"/>
                        </a:lnTo>
                        <a:lnTo>
                          <a:pt x="645" y="136"/>
                        </a:lnTo>
                        <a:lnTo>
                          <a:pt x="651" y="134"/>
                        </a:lnTo>
                        <a:lnTo>
                          <a:pt x="656" y="136"/>
                        </a:lnTo>
                        <a:lnTo>
                          <a:pt x="662" y="138"/>
                        </a:lnTo>
                        <a:lnTo>
                          <a:pt x="666" y="142"/>
                        </a:lnTo>
                        <a:lnTo>
                          <a:pt x="668" y="140"/>
                        </a:lnTo>
                        <a:lnTo>
                          <a:pt x="670" y="140"/>
                        </a:lnTo>
                        <a:lnTo>
                          <a:pt x="672" y="145"/>
                        </a:lnTo>
                        <a:lnTo>
                          <a:pt x="676" y="151"/>
                        </a:lnTo>
                        <a:lnTo>
                          <a:pt x="679" y="151"/>
                        </a:lnTo>
                        <a:lnTo>
                          <a:pt x="678" y="147"/>
                        </a:lnTo>
                        <a:lnTo>
                          <a:pt x="687" y="149"/>
                        </a:lnTo>
                        <a:lnTo>
                          <a:pt x="699" y="151"/>
                        </a:lnTo>
                        <a:lnTo>
                          <a:pt x="693" y="161"/>
                        </a:lnTo>
                        <a:lnTo>
                          <a:pt x="689" y="168"/>
                        </a:lnTo>
                        <a:lnTo>
                          <a:pt x="685" y="180"/>
                        </a:lnTo>
                        <a:lnTo>
                          <a:pt x="683" y="191"/>
                        </a:lnTo>
                        <a:lnTo>
                          <a:pt x="687" y="191"/>
                        </a:lnTo>
                        <a:lnTo>
                          <a:pt x="689" y="190"/>
                        </a:lnTo>
                        <a:lnTo>
                          <a:pt x="689" y="188"/>
                        </a:lnTo>
                        <a:lnTo>
                          <a:pt x="691" y="188"/>
                        </a:lnTo>
                        <a:lnTo>
                          <a:pt x="693" y="188"/>
                        </a:lnTo>
                        <a:lnTo>
                          <a:pt x="699" y="191"/>
                        </a:lnTo>
                        <a:lnTo>
                          <a:pt x="701" y="195"/>
                        </a:lnTo>
                        <a:lnTo>
                          <a:pt x="701" y="199"/>
                        </a:lnTo>
                        <a:lnTo>
                          <a:pt x="716" y="199"/>
                        </a:lnTo>
                        <a:lnTo>
                          <a:pt x="727" y="199"/>
                        </a:lnTo>
                        <a:lnTo>
                          <a:pt x="729" y="207"/>
                        </a:lnTo>
                        <a:lnTo>
                          <a:pt x="733" y="207"/>
                        </a:lnTo>
                        <a:lnTo>
                          <a:pt x="731" y="197"/>
                        </a:lnTo>
                        <a:lnTo>
                          <a:pt x="725" y="193"/>
                        </a:lnTo>
                        <a:lnTo>
                          <a:pt x="718" y="193"/>
                        </a:lnTo>
                        <a:lnTo>
                          <a:pt x="716" y="195"/>
                        </a:lnTo>
                        <a:lnTo>
                          <a:pt x="710" y="197"/>
                        </a:lnTo>
                        <a:lnTo>
                          <a:pt x="704" y="193"/>
                        </a:lnTo>
                        <a:lnTo>
                          <a:pt x="699" y="190"/>
                        </a:lnTo>
                        <a:lnTo>
                          <a:pt x="699" y="186"/>
                        </a:lnTo>
                        <a:lnTo>
                          <a:pt x="699" y="184"/>
                        </a:lnTo>
                        <a:lnTo>
                          <a:pt x="702" y="184"/>
                        </a:lnTo>
                        <a:lnTo>
                          <a:pt x="706" y="184"/>
                        </a:lnTo>
                        <a:lnTo>
                          <a:pt x="708" y="180"/>
                        </a:lnTo>
                        <a:lnTo>
                          <a:pt x="706" y="178"/>
                        </a:lnTo>
                        <a:lnTo>
                          <a:pt x="706" y="174"/>
                        </a:lnTo>
                        <a:lnTo>
                          <a:pt x="704" y="172"/>
                        </a:lnTo>
                        <a:lnTo>
                          <a:pt x="706" y="159"/>
                        </a:lnTo>
                        <a:lnTo>
                          <a:pt x="708" y="149"/>
                        </a:lnTo>
                        <a:lnTo>
                          <a:pt x="702" y="147"/>
                        </a:lnTo>
                        <a:lnTo>
                          <a:pt x="699" y="145"/>
                        </a:lnTo>
                        <a:lnTo>
                          <a:pt x="695" y="142"/>
                        </a:lnTo>
                        <a:lnTo>
                          <a:pt x="693" y="138"/>
                        </a:lnTo>
                        <a:lnTo>
                          <a:pt x="689" y="138"/>
                        </a:lnTo>
                        <a:lnTo>
                          <a:pt x="685" y="140"/>
                        </a:lnTo>
                        <a:lnTo>
                          <a:pt x="681" y="138"/>
                        </a:lnTo>
                        <a:lnTo>
                          <a:pt x="678" y="134"/>
                        </a:lnTo>
                        <a:lnTo>
                          <a:pt x="676" y="130"/>
                        </a:lnTo>
                        <a:lnTo>
                          <a:pt x="674" y="124"/>
                        </a:lnTo>
                        <a:lnTo>
                          <a:pt x="674" y="113"/>
                        </a:lnTo>
                        <a:lnTo>
                          <a:pt x="678" y="103"/>
                        </a:lnTo>
                        <a:lnTo>
                          <a:pt x="679" y="101"/>
                        </a:lnTo>
                        <a:lnTo>
                          <a:pt x="683" y="99"/>
                        </a:lnTo>
                        <a:lnTo>
                          <a:pt x="718" y="94"/>
                        </a:lnTo>
                        <a:lnTo>
                          <a:pt x="722" y="96"/>
                        </a:lnTo>
                        <a:lnTo>
                          <a:pt x="727" y="97"/>
                        </a:lnTo>
                        <a:lnTo>
                          <a:pt x="735" y="96"/>
                        </a:lnTo>
                        <a:lnTo>
                          <a:pt x="745" y="94"/>
                        </a:lnTo>
                        <a:lnTo>
                          <a:pt x="745" y="96"/>
                        </a:lnTo>
                        <a:lnTo>
                          <a:pt x="749" y="97"/>
                        </a:lnTo>
                        <a:lnTo>
                          <a:pt x="749" y="99"/>
                        </a:lnTo>
                        <a:lnTo>
                          <a:pt x="747" y="101"/>
                        </a:lnTo>
                        <a:lnTo>
                          <a:pt x="747" y="103"/>
                        </a:lnTo>
                        <a:lnTo>
                          <a:pt x="750" y="103"/>
                        </a:lnTo>
                        <a:lnTo>
                          <a:pt x="756" y="103"/>
                        </a:lnTo>
                        <a:lnTo>
                          <a:pt x="750" y="90"/>
                        </a:lnTo>
                        <a:lnTo>
                          <a:pt x="743" y="80"/>
                        </a:lnTo>
                        <a:lnTo>
                          <a:pt x="747" y="78"/>
                        </a:lnTo>
                        <a:lnTo>
                          <a:pt x="750" y="78"/>
                        </a:lnTo>
                        <a:lnTo>
                          <a:pt x="749" y="74"/>
                        </a:lnTo>
                        <a:lnTo>
                          <a:pt x="743" y="72"/>
                        </a:lnTo>
                        <a:lnTo>
                          <a:pt x="743" y="71"/>
                        </a:lnTo>
                        <a:lnTo>
                          <a:pt x="745" y="69"/>
                        </a:lnTo>
                        <a:lnTo>
                          <a:pt x="747" y="69"/>
                        </a:lnTo>
                        <a:lnTo>
                          <a:pt x="750" y="69"/>
                        </a:lnTo>
                        <a:lnTo>
                          <a:pt x="752" y="71"/>
                        </a:lnTo>
                        <a:lnTo>
                          <a:pt x="754" y="74"/>
                        </a:lnTo>
                        <a:lnTo>
                          <a:pt x="756" y="71"/>
                        </a:lnTo>
                        <a:lnTo>
                          <a:pt x="756" y="65"/>
                        </a:lnTo>
                        <a:lnTo>
                          <a:pt x="760" y="63"/>
                        </a:lnTo>
                        <a:lnTo>
                          <a:pt x="762" y="61"/>
                        </a:lnTo>
                        <a:lnTo>
                          <a:pt x="760" y="57"/>
                        </a:lnTo>
                        <a:lnTo>
                          <a:pt x="756" y="55"/>
                        </a:lnTo>
                        <a:lnTo>
                          <a:pt x="766" y="55"/>
                        </a:lnTo>
                        <a:lnTo>
                          <a:pt x="775" y="55"/>
                        </a:lnTo>
                        <a:lnTo>
                          <a:pt x="779" y="51"/>
                        </a:lnTo>
                        <a:lnTo>
                          <a:pt x="783" y="49"/>
                        </a:lnTo>
                        <a:lnTo>
                          <a:pt x="789" y="49"/>
                        </a:lnTo>
                        <a:lnTo>
                          <a:pt x="798" y="51"/>
                        </a:lnTo>
                        <a:lnTo>
                          <a:pt x="814" y="48"/>
                        </a:lnTo>
                        <a:lnTo>
                          <a:pt x="829" y="46"/>
                        </a:lnTo>
                        <a:lnTo>
                          <a:pt x="829" y="42"/>
                        </a:lnTo>
                        <a:lnTo>
                          <a:pt x="829" y="40"/>
                        </a:lnTo>
                        <a:lnTo>
                          <a:pt x="833" y="40"/>
                        </a:lnTo>
                        <a:lnTo>
                          <a:pt x="835" y="42"/>
                        </a:lnTo>
                        <a:lnTo>
                          <a:pt x="848" y="42"/>
                        </a:lnTo>
                        <a:lnTo>
                          <a:pt x="862" y="42"/>
                        </a:lnTo>
                        <a:lnTo>
                          <a:pt x="862" y="40"/>
                        </a:lnTo>
                        <a:lnTo>
                          <a:pt x="864" y="38"/>
                        </a:lnTo>
                        <a:lnTo>
                          <a:pt x="860" y="38"/>
                        </a:lnTo>
                        <a:lnTo>
                          <a:pt x="858" y="38"/>
                        </a:lnTo>
                        <a:lnTo>
                          <a:pt x="858" y="34"/>
                        </a:lnTo>
                        <a:lnTo>
                          <a:pt x="858" y="32"/>
                        </a:lnTo>
                        <a:lnTo>
                          <a:pt x="873" y="32"/>
                        </a:lnTo>
                        <a:lnTo>
                          <a:pt x="871" y="36"/>
                        </a:lnTo>
                        <a:lnTo>
                          <a:pt x="871" y="38"/>
                        </a:lnTo>
                        <a:lnTo>
                          <a:pt x="869" y="38"/>
                        </a:lnTo>
                        <a:lnTo>
                          <a:pt x="866" y="38"/>
                        </a:lnTo>
                        <a:lnTo>
                          <a:pt x="869" y="42"/>
                        </a:lnTo>
                        <a:lnTo>
                          <a:pt x="869" y="44"/>
                        </a:lnTo>
                        <a:lnTo>
                          <a:pt x="866" y="46"/>
                        </a:lnTo>
                        <a:lnTo>
                          <a:pt x="862" y="49"/>
                        </a:lnTo>
                        <a:lnTo>
                          <a:pt x="860" y="53"/>
                        </a:lnTo>
                        <a:lnTo>
                          <a:pt x="860" y="55"/>
                        </a:lnTo>
                        <a:lnTo>
                          <a:pt x="862" y="55"/>
                        </a:lnTo>
                        <a:lnTo>
                          <a:pt x="866" y="51"/>
                        </a:lnTo>
                        <a:lnTo>
                          <a:pt x="871" y="49"/>
                        </a:lnTo>
                        <a:lnTo>
                          <a:pt x="875" y="48"/>
                        </a:lnTo>
                        <a:lnTo>
                          <a:pt x="875" y="49"/>
                        </a:lnTo>
                        <a:lnTo>
                          <a:pt x="877" y="51"/>
                        </a:lnTo>
                        <a:lnTo>
                          <a:pt x="883" y="48"/>
                        </a:lnTo>
                        <a:lnTo>
                          <a:pt x="889" y="46"/>
                        </a:lnTo>
                        <a:lnTo>
                          <a:pt x="889" y="42"/>
                        </a:lnTo>
                        <a:lnTo>
                          <a:pt x="889" y="40"/>
                        </a:lnTo>
                        <a:lnTo>
                          <a:pt x="894" y="38"/>
                        </a:lnTo>
                        <a:lnTo>
                          <a:pt x="900" y="38"/>
                        </a:lnTo>
                        <a:lnTo>
                          <a:pt x="898" y="36"/>
                        </a:lnTo>
                        <a:lnTo>
                          <a:pt x="896" y="30"/>
                        </a:lnTo>
                        <a:lnTo>
                          <a:pt x="912" y="30"/>
                        </a:lnTo>
                        <a:lnTo>
                          <a:pt x="927" y="34"/>
                        </a:lnTo>
                        <a:lnTo>
                          <a:pt x="923" y="30"/>
                        </a:lnTo>
                        <a:lnTo>
                          <a:pt x="919" y="26"/>
                        </a:lnTo>
                        <a:lnTo>
                          <a:pt x="919" y="23"/>
                        </a:lnTo>
                        <a:lnTo>
                          <a:pt x="919" y="21"/>
                        </a:lnTo>
                        <a:lnTo>
                          <a:pt x="921" y="19"/>
                        </a:lnTo>
                        <a:lnTo>
                          <a:pt x="925" y="19"/>
                        </a:lnTo>
                        <a:lnTo>
                          <a:pt x="925" y="15"/>
                        </a:lnTo>
                        <a:lnTo>
                          <a:pt x="933" y="9"/>
                        </a:lnTo>
                        <a:lnTo>
                          <a:pt x="937" y="5"/>
                        </a:lnTo>
                        <a:lnTo>
                          <a:pt x="942" y="5"/>
                        </a:lnTo>
                        <a:lnTo>
                          <a:pt x="954" y="5"/>
                        </a:lnTo>
                        <a:lnTo>
                          <a:pt x="956" y="0"/>
                        </a:lnTo>
                        <a:lnTo>
                          <a:pt x="969" y="1"/>
                        </a:lnTo>
                        <a:lnTo>
                          <a:pt x="981" y="7"/>
                        </a:lnTo>
                        <a:lnTo>
                          <a:pt x="977" y="11"/>
                        </a:lnTo>
                        <a:lnTo>
                          <a:pt x="975" y="17"/>
                        </a:lnTo>
                        <a:lnTo>
                          <a:pt x="986" y="17"/>
                        </a:lnTo>
                        <a:lnTo>
                          <a:pt x="1000" y="21"/>
                        </a:lnTo>
                        <a:lnTo>
                          <a:pt x="996" y="26"/>
                        </a:lnTo>
                        <a:lnTo>
                          <a:pt x="994" y="34"/>
                        </a:lnTo>
                        <a:lnTo>
                          <a:pt x="1000" y="34"/>
                        </a:lnTo>
                        <a:lnTo>
                          <a:pt x="1004" y="34"/>
                        </a:lnTo>
                        <a:lnTo>
                          <a:pt x="1008" y="28"/>
                        </a:lnTo>
                        <a:lnTo>
                          <a:pt x="1017" y="23"/>
                        </a:lnTo>
                        <a:lnTo>
                          <a:pt x="1025" y="21"/>
                        </a:lnTo>
                        <a:lnTo>
                          <a:pt x="1033" y="21"/>
                        </a:lnTo>
                        <a:lnTo>
                          <a:pt x="1034" y="24"/>
                        </a:lnTo>
                        <a:lnTo>
                          <a:pt x="1040" y="21"/>
                        </a:lnTo>
                        <a:lnTo>
                          <a:pt x="1048" y="19"/>
                        </a:lnTo>
                        <a:lnTo>
                          <a:pt x="1050" y="19"/>
                        </a:lnTo>
                        <a:lnTo>
                          <a:pt x="1054" y="21"/>
                        </a:lnTo>
                        <a:lnTo>
                          <a:pt x="1056" y="28"/>
                        </a:lnTo>
                        <a:lnTo>
                          <a:pt x="1059" y="34"/>
                        </a:lnTo>
                        <a:lnTo>
                          <a:pt x="1065" y="34"/>
                        </a:lnTo>
                        <a:lnTo>
                          <a:pt x="1071" y="36"/>
                        </a:lnTo>
                        <a:lnTo>
                          <a:pt x="1071" y="40"/>
                        </a:lnTo>
                        <a:lnTo>
                          <a:pt x="1071" y="44"/>
                        </a:lnTo>
                        <a:lnTo>
                          <a:pt x="1075" y="46"/>
                        </a:lnTo>
                        <a:lnTo>
                          <a:pt x="1079" y="49"/>
                        </a:lnTo>
                        <a:lnTo>
                          <a:pt x="1079" y="51"/>
                        </a:lnTo>
                        <a:lnTo>
                          <a:pt x="1079" y="55"/>
                        </a:lnTo>
                        <a:lnTo>
                          <a:pt x="1075" y="57"/>
                        </a:lnTo>
                        <a:lnTo>
                          <a:pt x="1071" y="55"/>
                        </a:lnTo>
                        <a:lnTo>
                          <a:pt x="1069" y="55"/>
                        </a:lnTo>
                        <a:lnTo>
                          <a:pt x="1069" y="57"/>
                        </a:lnTo>
                        <a:lnTo>
                          <a:pt x="1073" y="61"/>
                        </a:lnTo>
                        <a:lnTo>
                          <a:pt x="1075" y="63"/>
                        </a:lnTo>
                        <a:lnTo>
                          <a:pt x="1077" y="63"/>
                        </a:lnTo>
                        <a:lnTo>
                          <a:pt x="1079" y="67"/>
                        </a:lnTo>
                        <a:lnTo>
                          <a:pt x="1079" y="72"/>
                        </a:lnTo>
                        <a:lnTo>
                          <a:pt x="1052" y="80"/>
                        </a:lnTo>
                        <a:lnTo>
                          <a:pt x="1023" y="88"/>
                        </a:lnTo>
                        <a:lnTo>
                          <a:pt x="1019" y="97"/>
                        </a:lnTo>
                        <a:lnTo>
                          <a:pt x="1015" y="105"/>
                        </a:lnTo>
                        <a:lnTo>
                          <a:pt x="1008" y="113"/>
                        </a:lnTo>
                        <a:lnTo>
                          <a:pt x="1000" y="117"/>
                        </a:lnTo>
                        <a:lnTo>
                          <a:pt x="994" y="117"/>
                        </a:lnTo>
                        <a:lnTo>
                          <a:pt x="988" y="119"/>
                        </a:lnTo>
                        <a:lnTo>
                          <a:pt x="986" y="122"/>
                        </a:lnTo>
                        <a:lnTo>
                          <a:pt x="986" y="126"/>
                        </a:lnTo>
                        <a:lnTo>
                          <a:pt x="973" y="130"/>
                        </a:lnTo>
                        <a:lnTo>
                          <a:pt x="965" y="132"/>
                        </a:lnTo>
                        <a:lnTo>
                          <a:pt x="975" y="136"/>
                        </a:lnTo>
                        <a:lnTo>
                          <a:pt x="983" y="136"/>
                        </a:lnTo>
                        <a:lnTo>
                          <a:pt x="988" y="130"/>
                        </a:lnTo>
                        <a:lnTo>
                          <a:pt x="990" y="124"/>
                        </a:lnTo>
                        <a:lnTo>
                          <a:pt x="1006" y="122"/>
                        </a:lnTo>
                        <a:lnTo>
                          <a:pt x="1019" y="120"/>
                        </a:lnTo>
                        <a:lnTo>
                          <a:pt x="1021" y="117"/>
                        </a:lnTo>
                        <a:lnTo>
                          <a:pt x="1019" y="113"/>
                        </a:lnTo>
                        <a:lnTo>
                          <a:pt x="1023" y="115"/>
                        </a:lnTo>
                        <a:lnTo>
                          <a:pt x="1029" y="117"/>
                        </a:lnTo>
                        <a:lnTo>
                          <a:pt x="1029" y="115"/>
                        </a:lnTo>
                        <a:lnTo>
                          <a:pt x="1031" y="113"/>
                        </a:lnTo>
                        <a:lnTo>
                          <a:pt x="1027" y="111"/>
                        </a:lnTo>
                        <a:lnTo>
                          <a:pt x="1025" y="109"/>
                        </a:lnTo>
                        <a:lnTo>
                          <a:pt x="1025" y="107"/>
                        </a:lnTo>
                        <a:lnTo>
                          <a:pt x="1025" y="105"/>
                        </a:lnTo>
                        <a:lnTo>
                          <a:pt x="1027" y="101"/>
                        </a:lnTo>
                        <a:lnTo>
                          <a:pt x="1031" y="97"/>
                        </a:lnTo>
                        <a:lnTo>
                          <a:pt x="1034" y="99"/>
                        </a:lnTo>
                        <a:lnTo>
                          <a:pt x="1038" y="101"/>
                        </a:lnTo>
                        <a:lnTo>
                          <a:pt x="1040" y="97"/>
                        </a:lnTo>
                        <a:lnTo>
                          <a:pt x="1040" y="96"/>
                        </a:lnTo>
                        <a:lnTo>
                          <a:pt x="1044" y="101"/>
                        </a:lnTo>
                        <a:lnTo>
                          <a:pt x="1046" y="105"/>
                        </a:lnTo>
                        <a:lnTo>
                          <a:pt x="1052" y="105"/>
                        </a:lnTo>
                        <a:lnTo>
                          <a:pt x="1061" y="107"/>
                        </a:lnTo>
                        <a:lnTo>
                          <a:pt x="1061" y="103"/>
                        </a:lnTo>
                        <a:lnTo>
                          <a:pt x="1061" y="99"/>
                        </a:lnTo>
                        <a:lnTo>
                          <a:pt x="1063" y="101"/>
                        </a:lnTo>
                        <a:lnTo>
                          <a:pt x="1067" y="101"/>
                        </a:lnTo>
                        <a:lnTo>
                          <a:pt x="1067" y="111"/>
                        </a:lnTo>
                        <a:lnTo>
                          <a:pt x="1069" y="117"/>
                        </a:lnTo>
                        <a:lnTo>
                          <a:pt x="1069" y="113"/>
                        </a:lnTo>
                        <a:lnTo>
                          <a:pt x="1069" y="111"/>
                        </a:lnTo>
                        <a:lnTo>
                          <a:pt x="1073" y="107"/>
                        </a:lnTo>
                        <a:lnTo>
                          <a:pt x="1081" y="101"/>
                        </a:lnTo>
                        <a:lnTo>
                          <a:pt x="1088" y="97"/>
                        </a:lnTo>
                        <a:lnTo>
                          <a:pt x="1096" y="96"/>
                        </a:lnTo>
                        <a:lnTo>
                          <a:pt x="1102" y="99"/>
                        </a:lnTo>
                        <a:lnTo>
                          <a:pt x="1105" y="97"/>
                        </a:lnTo>
                        <a:lnTo>
                          <a:pt x="1109" y="97"/>
                        </a:lnTo>
                        <a:lnTo>
                          <a:pt x="1111" y="101"/>
                        </a:lnTo>
                        <a:lnTo>
                          <a:pt x="1123" y="99"/>
                        </a:lnTo>
                        <a:lnTo>
                          <a:pt x="1130" y="99"/>
                        </a:lnTo>
                        <a:lnTo>
                          <a:pt x="1132" y="103"/>
                        </a:lnTo>
                        <a:lnTo>
                          <a:pt x="1132" y="107"/>
                        </a:lnTo>
                        <a:lnTo>
                          <a:pt x="1132" y="111"/>
                        </a:lnTo>
                        <a:lnTo>
                          <a:pt x="1130" y="113"/>
                        </a:lnTo>
                        <a:lnTo>
                          <a:pt x="1132" y="115"/>
                        </a:lnTo>
                        <a:lnTo>
                          <a:pt x="1134" y="117"/>
                        </a:lnTo>
                        <a:lnTo>
                          <a:pt x="1142" y="119"/>
                        </a:lnTo>
                        <a:lnTo>
                          <a:pt x="1148" y="119"/>
                        </a:lnTo>
                        <a:lnTo>
                          <a:pt x="1150" y="122"/>
                        </a:lnTo>
                        <a:lnTo>
                          <a:pt x="1161" y="120"/>
                        </a:lnTo>
                        <a:lnTo>
                          <a:pt x="1173" y="120"/>
                        </a:lnTo>
                        <a:lnTo>
                          <a:pt x="1184" y="124"/>
                        </a:lnTo>
                        <a:lnTo>
                          <a:pt x="1200" y="128"/>
                        </a:lnTo>
                        <a:lnTo>
                          <a:pt x="1198" y="122"/>
                        </a:lnTo>
                        <a:lnTo>
                          <a:pt x="1205" y="124"/>
                        </a:lnTo>
                        <a:lnTo>
                          <a:pt x="1205" y="122"/>
                        </a:lnTo>
                        <a:lnTo>
                          <a:pt x="1203" y="119"/>
                        </a:lnTo>
                        <a:lnTo>
                          <a:pt x="1207" y="117"/>
                        </a:lnTo>
                        <a:lnTo>
                          <a:pt x="1207" y="115"/>
                        </a:lnTo>
                        <a:lnTo>
                          <a:pt x="1201" y="115"/>
                        </a:lnTo>
                        <a:lnTo>
                          <a:pt x="1194" y="113"/>
                        </a:lnTo>
                        <a:lnTo>
                          <a:pt x="1194" y="109"/>
                        </a:lnTo>
                        <a:lnTo>
                          <a:pt x="1190" y="105"/>
                        </a:lnTo>
                        <a:lnTo>
                          <a:pt x="1188" y="103"/>
                        </a:lnTo>
                        <a:lnTo>
                          <a:pt x="1188" y="99"/>
                        </a:lnTo>
                        <a:lnTo>
                          <a:pt x="1190" y="96"/>
                        </a:lnTo>
                        <a:lnTo>
                          <a:pt x="1194" y="96"/>
                        </a:lnTo>
                        <a:lnTo>
                          <a:pt x="1196" y="96"/>
                        </a:lnTo>
                        <a:lnTo>
                          <a:pt x="1201" y="92"/>
                        </a:lnTo>
                        <a:lnTo>
                          <a:pt x="1211" y="92"/>
                        </a:lnTo>
                        <a:lnTo>
                          <a:pt x="1217" y="96"/>
                        </a:lnTo>
                        <a:lnTo>
                          <a:pt x="1221" y="99"/>
                        </a:lnTo>
                        <a:lnTo>
                          <a:pt x="1226" y="101"/>
                        </a:lnTo>
                        <a:lnTo>
                          <a:pt x="1234" y="103"/>
                        </a:lnTo>
                        <a:lnTo>
                          <a:pt x="1230" y="109"/>
                        </a:lnTo>
                        <a:lnTo>
                          <a:pt x="1226" y="115"/>
                        </a:lnTo>
                        <a:lnTo>
                          <a:pt x="1221" y="117"/>
                        </a:lnTo>
                        <a:lnTo>
                          <a:pt x="1213" y="119"/>
                        </a:lnTo>
                        <a:lnTo>
                          <a:pt x="1213" y="122"/>
                        </a:lnTo>
                        <a:lnTo>
                          <a:pt x="1211" y="124"/>
                        </a:lnTo>
                        <a:lnTo>
                          <a:pt x="1213" y="126"/>
                        </a:lnTo>
                        <a:lnTo>
                          <a:pt x="1217" y="126"/>
                        </a:lnTo>
                        <a:lnTo>
                          <a:pt x="1215" y="126"/>
                        </a:lnTo>
                        <a:lnTo>
                          <a:pt x="1215" y="128"/>
                        </a:lnTo>
                        <a:lnTo>
                          <a:pt x="1215" y="130"/>
                        </a:lnTo>
                        <a:lnTo>
                          <a:pt x="1217" y="134"/>
                        </a:lnTo>
                        <a:lnTo>
                          <a:pt x="1221" y="132"/>
                        </a:lnTo>
                        <a:lnTo>
                          <a:pt x="1226" y="130"/>
                        </a:lnTo>
                        <a:lnTo>
                          <a:pt x="1230" y="130"/>
                        </a:lnTo>
                        <a:lnTo>
                          <a:pt x="1230" y="134"/>
                        </a:lnTo>
                        <a:lnTo>
                          <a:pt x="1228" y="136"/>
                        </a:lnTo>
                        <a:lnTo>
                          <a:pt x="1226" y="138"/>
                        </a:lnTo>
                        <a:lnTo>
                          <a:pt x="1230" y="138"/>
                        </a:lnTo>
                        <a:lnTo>
                          <a:pt x="1234" y="138"/>
                        </a:lnTo>
                        <a:lnTo>
                          <a:pt x="1236" y="134"/>
                        </a:lnTo>
                        <a:lnTo>
                          <a:pt x="1238" y="132"/>
                        </a:lnTo>
                        <a:lnTo>
                          <a:pt x="1238" y="136"/>
                        </a:lnTo>
                        <a:lnTo>
                          <a:pt x="1238" y="140"/>
                        </a:lnTo>
                        <a:lnTo>
                          <a:pt x="1238" y="142"/>
                        </a:lnTo>
                        <a:lnTo>
                          <a:pt x="1238" y="143"/>
                        </a:lnTo>
                        <a:lnTo>
                          <a:pt x="1240" y="145"/>
                        </a:lnTo>
                        <a:lnTo>
                          <a:pt x="1242" y="136"/>
                        </a:lnTo>
                        <a:lnTo>
                          <a:pt x="1249" y="140"/>
                        </a:lnTo>
                        <a:lnTo>
                          <a:pt x="1257" y="143"/>
                        </a:lnTo>
                        <a:lnTo>
                          <a:pt x="1259" y="147"/>
                        </a:lnTo>
                        <a:lnTo>
                          <a:pt x="1259" y="151"/>
                        </a:lnTo>
                        <a:lnTo>
                          <a:pt x="1265" y="149"/>
                        </a:lnTo>
                        <a:lnTo>
                          <a:pt x="1267" y="149"/>
                        </a:lnTo>
                        <a:lnTo>
                          <a:pt x="1269" y="151"/>
                        </a:lnTo>
                        <a:lnTo>
                          <a:pt x="1269" y="153"/>
                        </a:lnTo>
                        <a:lnTo>
                          <a:pt x="1267" y="153"/>
                        </a:lnTo>
                        <a:lnTo>
                          <a:pt x="1263" y="153"/>
                        </a:lnTo>
                        <a:lnTo>
                          <a:pt x="1263" y="155"/>
                        </a:lnTo>
                        <a:lnTo>
                          <a:pt x="1263" y="159"/>
                        </a:lnTo>
                        <a:lnTo>
                          <a:pt x="1267" y="159"/>
                        </a:lnTo>
                        <a:lnTo>
                          <a:pt x="1269" y="157"/>
                        </a:lnTo>
                        <a:lnTo>
                          <a:pt x="1274" y="163"/>
                        </a:lnTo>
                        <a:lnTo>
                          <a:pt x="1276" y="165"/>
                        </a:lnTo>
                        <a:lnTo>
                          <a:pt x="1280" y="165"/>
                        </a:lnTo>
                        <a:lnTo>
                          <a:pt x="1284" y="165"/>
                        </a:lnTo>
                        <a:lnTo>
                          <a:pt x="1286" y="167"/>
                        </a:lnTo>
                        <a:lnTo>
                          <a:pt x="1290" y="170"/>
                        </a:lnTo>
                        <a:lnTo>
                          <a:pt x="1294" y="168"/>
                        </a:lnTo>
                        <a:lnTo>
                          <a:pt x="1295" y="168"/>
                        </a:lnTo>
                        <a:lnTo>
                          <a:pt x="1295" y="170"/>
                        </a:lnTo>
                        <a:lnTo>
                          <a:pt x="1294" y="172"/>
                        </a:lnTo>
                        <a:lnTo>
                          <a:pt x="1294" y="174"/>
                        </a:lnTo>
                        <a:lnTo>
                          <a:pt x="1294" y="178"/>
                        </a:lnTo>
                        <a:lnTo>
                          <a:pt x="1294" y="180"/>
                        </a:lnTo>
                        <a:lnTo>
                          <a:pt x="1295" y="180"/>
                        </a:lnTo>
                        <a:lnTo>
                          <a:pt x="1297" y="180"/>
                        </a:lnTo>
                        <a:lnTo>
                          <a:pt x="1303" y="174"/>
                        </a:lnTo>
                        <a:lnTo>
                          <a:pt x="1307" y="163"/>
                        </a:lnTo>
                        <a:lnTo>
                          <a:pt x="1309" y="151"/>
                        </a:lnTo>
                        <a:lnTo>
                          <a:pt x="1311" y="143"/>
                        </a:lnTo>
                        <a:lnTo>
                          <a:pt x="1313" y="147"/>
                        </a:lnTo>
                        <a:lnTo>
                          <a:pt x="1315" y="151"/>
                        </a:lnTo>
                        <a:lnTo>
                          <a:pt x="1318" y="151"/>
                        </a:lnTo>
                        <a:lnTo>
                          <a:pt x="1318" y="155"/>
                        </a:lnTo>
                        <a:lnTo>
                          <a:pt x="1317" y="161"/>
                        </a:lnTo>
                        <a:lnTo>
                          <a:pt x="1324" y="159"/>
                        </a:lnTo>
                        <a:lnTo>
                          <a:pt x="1330" y="157"/>
                        </a:lnTo>
                        <a:lnTo>
                          <a:pt x="1334" y="153"/>
                        </a:lnTo>
                        <a:lnTo>
                          <a:pt x="1338" y="149"/>
                        </a:lnTo>
                        <a:lnTo>
                          <a:pt x="1342" y="149"/>
                        </a:lnTo>
                        <a:lnTo>
                          <a:pt x="1343" y="149"/>
                        </a:lnTo>
                        <a:lnTo>
                          <a:pt x="1345" y="151"/>
                        </a:lnTo>
                        <a:lnTo>
                          <a:pt x="1345" y="153"/>
                        </a:lnTo>
                        <a:lnTo>
                          <a:pt x="1353" y="155"/>
                        </a:lnTo>
                        <a:lnTo>
                          <a:pt x="1359" y="157"/>
                        </a:lnTo>
                        <a:lnTo>
                          <a:pt x="1365" y="163"/>
                        </a:lnTo>
                        <a:lnTo>
                          <a:pt x="1372" y="167"/>
                        </a:lnTo>
                        <a:lnTo>
                          <a:pt x="1382" y="159"/>
                        </a:lnTo>
                        <a:lnTo>
                          <a:pt x="1390" y="153"/>
                        </a:lnTo>
                        <a:lnTo>
                          <a:pt x="1390" y="157"/>
                        </a:lnTo>
                        <a:lnTo>
                          <a:pt x="1390" y="161"/>
                        </a:lnTo>
                        <a:lnTo>
                          <a:pt x="1393" y="161"/>
                        </a:lnTo>
                        <a:lnTo>
                          <a:pt x="1393" y="159"/>
                        </a:lnTo>
                        <a:lnTo>
                          <a:pt x="1395" y="161"/>
                        </a:lnTo>
                        <a:lnTo>
                          <a:pt x="1403" y="157"/>
                        </a:lnTo>
                        <a:lnTo>
                          <a:pt x="1403" y="155"/>
                        </a:lnTo>
                        <a:lnTo>
                          <a:pt x="1401" y="151"/>
                        </a:lnTo>
                        <a:lnTo>
                          <a:pt x="1399" y="147"/>
                        </a:lnTo>
                        <a:lnTo>
                          <a:pt x="1397" y="143"/>
                        </a:lnTo>
                        <a:lnTo>
                          <a:pt x="1399" y="140"/>
                        </a:lnTo>
                        <a:lnTo>
                          <a:pt x="1403" y="140"/>
                        </a:lnTo>
                        <a:lnTo>
                          <a:pt x="1405" y="138"/>
                        </a:lnTo>
                        <a:lnTo>
                          <a:pt x="1403" y="136"/>
                        </a:lnTo>
                        <a:lnTo>
                          <a:pt x="1399" y="136"/>
                        </a:lnTo>
                        <a:lnTo>
                          <a:pt x="1401" y="130"/>
                        </a:lnTo>
                        <a:lnTo>
                          <a:pt x="1407" y="130"/>
                        </a:lnTo>
                        <a:lnTo>
                          <a:pt x="1414" y="130"/>
                        </a:lnTo>
                        <a:lnTo>
                          <a:pt x="1413" y="126"/>
                        </a:lnTo>
                        <a:lnTo>
                          <a:pt x="1409" y="124"/>
                        </a:lnTo>
                        <a:lnTo>
                          <a:pt x="1409" y="120"/>
                        </a:lnTo>
                        <a:lnTo>
                          <a:pt x="1413" y="120"/>
                        </a:lnTo>
                        <a:lnTo>
                          <a:pt x="1416" y="120"/>
                        </a:lnTo>
                        <a:lnTo>
                          <a:pt x="1418" y="122"/>
                        </a:lnTo>
                        <a:lnTo>
                          <a:pt x="1420" y="126"/>
                        </a:lnTo>
                        <a:lnTo>
                          <a:pt x="1441" y="130"/>
                        </a:lnTo>
                        <a:lnTo>
                          <a:pt x="1464" y="132"/>
                        </a:lnTo>
                        <a:lnTo>
                          <a:pt x="1472" y="134"/>
                        </a:lnTo>
                        <a:lnTo>
                          <a:pt x="1470" y="136"/>
                        </a:lnTo>
                        <a:lnTo>
                          <a:pt x="1464" y="136"/>
                        </a:lnTo>
                        <a:lnTo>
                          <a:pt x="1457" y="136"/>
                        </a:lnTo>
                        <a:lnTo>
                          <a:pt x="1459" y="140"/>
                        </a:lnTo>
                        <a:lnTo>
                          <a:pt x="1459" y="143"/>
                        </a:lnTo>
                        <a:lnTo>
                          <a:pt x="1472" y="142"/>
                        </a:lnTo>
                        <a:lnTo>
                          <a:pt x="1485" y="142"/>
                        </a:lnTo>
                        <a:lnTo>
                          <a:pt x="1484" y="145"/>
                        </a:lnTo>
                        <a:lnTo>
                          <a:pt x="1484" y="149"/>
                        </a:lnTo>
                        <a:lnTo>
                          <a:pt x="1480" y="147"/>
                        </a:lnTo>
                        <a:lnTo>
                          <a:pt x="1478" y="143"/>
                        </a:lnTo>
                        <a:lnTo>
                          <a:pt x="1478" y="145"/>
                        </a:lnTo>
                        <a:lnTo>
                          <a:pt x="1474" y="149"/>
                        </a:lnTo>
                        <a:lnTo>
                          <a:pt x="1468" y="153"/>
                        </a:lnTo>
                        <a:lnTo>
                          <a:pt x="1470" y="155"/>
                        </a:lnTo>
                        <a:lnTo>
                          <a:pt x="1472" y="157"/>
                        </a:lnTo>
                        <a:lnTo>
                          <a:pt x="1470" y="159"/>
                        </a:lnTo>
                        <a:lnTo>
                          <a:pt x="1466" y="161"/>
                        </a:lnTo>
                        <a:lnTo>
                          <a:pt x="1466" y="163"/>
                        </a:lnTo>
                        <a:lnTo>
                          <a:pt x="1474" y="163"/>
                        </a:lnTo>
                        <a:lnTo>
                          <a:pt x="1480" y="161"/>
                        </a:lnTo>
                        <a:lnTo>
                          <a:pt x="1484" y="157"/>
                        </a:lnTo>
                        <a:lnTo>
                          <a:pt x="1485" y="151"/>
                        </a:lnTo>
                        <a:lnTo>
                          <a:pt x="1487" y="147"/>
                        </a:lnTo>
                        <a:lnTo>
                          <a:pt x="1487" y="143"/>
                        </a:lnTo>
                        <a:lnTo>
                          <a:pt x="1487" y="142"/>
                        </a:lnTo>
                        <a:lnTo>
                          <a:pt x="1495" y="140"/>
                        </a:lnTo>
                        <a:lnTo>
                          <a:pt x="1503" y="140"/>
                        </a:lnTo>
                        <a:lnTo>
                          <a:pt x="1503" y="138"/>
                        </a:lnTo>
                        <a:lnTo>
                          <a:pt x="1507" y="138"/>
                        </a:lnTo>
                        <a:lnTo>
                          <a:pt x="1518" y="142"/>
                        </a:lnTo>
                        <a:lnTo>
                          <a:pt x="1530" y="147"/>
                        </a:lnTo>
                        <a:lnTo>
                          <a:pt x="1528" y="151"/>
                        </a:lnTo>
                        <a:lnTo>
                          <a:pt x="1526" y="157"/>
                        </a:lnTo>
                        <a:lnTo>
                          <a:pt x="1520" y="155"/>
                        </a:lnTo>
                        <a:lnTo>
                          <a:pt x="1518" y="155"/>
                        </a:lnTo>
                        <a:lnTo>
                          <a:pt x="1516" y="155"/>
                        </a:lnTo>
                        <a:lnTo>
                          <a:pt x="1516" y="159"/>
                        </a:lnTo>
                        <a:lnTo>
                          <a:pt x="1520" y="161"/>
                        </a:lnTo>
                        <a:lnTo>
                          <a:pt x="1524" y="163"/>
                        </a:lnTo>
                        <a:lnTo>
                          <a:pt x="1528" y="163"/>
                        </a:lnTo>
                        <a:lnTo>
                          <a:pt x="1530" y="163"/>
                        </a:lnTo>
                        <a:lnTo>
                          <a:pt x="1530" y="161"/>
                        </a:lnTo>
                        <a:lnTo>
                          <a:pt x="1532" y="159"/>
                        </a:lnTo>
                        <a:lnTo>
                          <a:pt x="1537" y="153"/>
                        </a:lnTo>
                        <a:lnTo>
                          <a:pt x="1539" y="153"/>
                        </a:lnTo>
                        <a:lnTo>
                          <a:pt x="1539" y="155"/>
                        </a:lnTo>
                        <a:lnTo>
                          <a:pt x="1537" y="159"/>
                        </a:lnTo>
                        <a:lnTo>
                          <a:pt x="1532" y="167"/>
                        </a:lnTo>
                        <a:lnTo>
                          <a:pt x="1524" y="172"/>
                        </a:lnTo>
                        <a:lnTo>
                          <a:pt x="1520" y="172"/>
                        </a:lnTo>
                        <a:lnTo>
                          <a:pt x="1516" y="170"/>
                        </a:lnTo>
                        <a:lnTo>
                          <a:pt x="1514" y="172"/>
                        </a:lnTo>
                        <a:lnTo>
                          <a:pt x="1512" y="174"/>
                        </a:lnTo>
                        <a:lnTo>
                          <a:pt x="1535" y="176"/>
                        </a:lnTo>
                        <a:lnTo>
                          <a:pt x="1562" y="174"/>
                        </a:lnTo>
                        <a:lnTo>
                          <a:pt x="1566" y="170"/>
                        </a:lnTo>
                        <a:lnTo>
                          <a:pt x="1576" y="172"/>
                        </a:lnTo>
                        <a:lnTo>
                          <a:pt x="1583" y="172"/>
                        </a:lnTo>
                        <a:lnTo>
                          <a:pt x="1589" y="168"/>
                        </a:lnTo>
                        <a:lnTo>
                          <a:pt x="1599" y="168"/>
                        </a:lnTo>
                        <a:lnTo>
                          <a:pt x="1606" y="168"/>
                        </a:lnTo>
                        <a:lnTo>
                          <a:pt x="1608" y="170"/>
                        </a:lnTo>
                        <a:lnTo>
                          <a:pt x="1610" y="172"/>
                        </a:lnTo>
                        <a:lnTo>
                          <a:pt x="1622" y="168"/>
                        </a:lnTo>
                        <a:lnTo>
                          <a:pt x="1629" y="167"/>
                        </a:lnTo>
                        <a:lnTo>
                          <a:pt x="1633" y="170"/>
                        </a:lnTo>
                        <a:lnTo>
                          <a:pt x="1639" y="170"/>
                        </a:lnTo>
                        <a:lnTo>
                          <a:pt x="1645" y="172"/>
                        </a:lnTo>
                        <a:lnTo>
                          <a:pt x="1647" y="174"/>
                        </a:lnTo>
                        <a:lnTo>
                          <a:pt x="1647" y="178"/>
                        </a:lnTo>
                        <a:lnTo>
                          <a:pt x="1652" y="182"/>
                        </a:lnTo>
                        <a:lnTo>
                          <a:pt x="1658" y="186"/>
                        </a:lnTo>
                        <a:lnTo>
                          <a:pt x="1658" y="188"/>
                        </a:lnTo>
                        <a:lnTo>
                          <a:pt x="1654" y="188"/>
                        </a:lnTo>
                        <a:lnTo>
                          <a:pt x="1656" y="191"/>
                        </a:lnTo>
                        <a:lnTo>
                          <a:pt x="1654" y="197"/>
                        </a:lnTo>
                        <a:lnTo>
                          <a:pt x="1658" y="199"/>
                        </a:lnTo>
                        <a:lnTo>
                          <a:pt x="1662" y="199"/>
                        </a:lnTo>
                        <a:lnTo>
                          <a:pt x="1666" y="209"/>
                        </a:lnTo>
                        <a:lnTo>
                          <a:pt x="1668" y="216"/>
                        </a:lnTo>
                        <a:lnTo>
                          <a:pt x="1670" y="209"/>
                        </a:lnTo>
                        <a:lnTo>
                          <a:pt x="1674" y="203"/>
                        </a:lnTo>
                        <a:lnTo>
                          <a:pt x="1677" y="199"/>
                        </a:lnTo>
                        <a:lnTo>
                          <a:pt x="1681" y="197"/>
                        </a:lnTo>
                        <a:lnTo>
                          <a:pt x="1695" y="195"/>
                        </a:lnTo>
                        <a:lnTo>
                          <a:pt x="1712" y="195"/>
                        </a:lnTo>
                        <a:lnTo>
                          <a:pt x="1712" y="199"/>
                        </a:lnTo>
                        <a:lnTo>
                          <a:pt x="1714" y="201"/>
                        </a:lnTo>
                        <a:lnTo>
                          <a:pt x="1718" y="199"/>
                        </a:lnTo>
                        <a:lnTo>
                          <a:pt x="1720" y="197"/>
                        </a:lnTo>
                        <a:lnTo>
                          <a:pt x="1729" y="197"/>
                        </a:lnTo>
                        <a:lnTo>
                          <a:pt x="1739" y="199"/>
                        </a:lnTo>
                        <a:lnTo>
                          <a:pt x="1737" y="199"/>
                        </a:lnTo>
                        <a:lnTo>
                          <a:pt x="1737" y="201"/>
                        </a:lnTo>
                        <a:lnTo>
                          <a:pt x="1739" y="203"/>
                        </a:lnTo>
                        <a:lnTo>
                          <a:pt x="1743" y="203"/>
                        </a:lnTo>
                        <a:lnTo>
                          <a:pt x="1750" y="199"/>
                        </a:lnTo>
                        <a:lnTo>
                          <a:pt x="1758" y="195"/>
                        </a:lnTo>
                        <a:lnTo>
                          <a:pt x="1760" y="201"/>
                        </a:lnTo>
                        <a:lnTo>
                          <a:pt x="1758" y="205"/>
                        </a:lnTo>
                        <a:lnTo>
                          <a:pt x="1764" y="207"/>
                        </a:lnTo>
                        <a:lnTo>
                          <a:pt x="1766" y="213"/>
                        </a:lnTo>
                        <a:lnTo>
                          <a:pt x="1766" y="220"/>
                        </a:lnTo>
                        <a:lnTo>
                          <a:pt x="1771" y="220"/>
                        </a:lnTo>
                        <a:lnTo>
                          <a:pt x="1775" y="220"/>
                        </a:lnTo>
                        <a:lnTo>
                          <a:pt x="1777" y="218"/>
                        </a:lnTo>
                        <a:lnTo>
                          <a:pt x="1777" y="216"/>
                        </a:lnTo>
                        <a:lnTo>
                          <a:pt x="1779" y="216"/>
                        </a:lnTo>
                        <a:lnTo>
                          <a:pt x="1783" y="218"/>
                        </a:lnTo>
                        <a:lnTo>
                          <a:pt x="1787" y="214"/>
                        </a:lnTo>
                        <a:lnTo>
                          <a:pt x="1789" y="211"/>
                        </a:lnTo>
                        <a:lnTo>
                          <a:pt x="1791" y="209"/>
                        </a:lnTo>
                        <a:lnTo>
                          <a:pt x="1793" y="209"/>
                        </a:lnTo>
                        <a:lnTo>
                          <a:pt x="1791" y="203"/>
                        </a:lnTo>
                        <a:lnTo>
                          <a:pt x="1791" y="201"/>
                        </a:lnTo>
                        <a:lnTo>
                          <a:pt x="1793" y="199"/>
                        </a:lnTo>
                        <a:lnTo>
                          <a:pt x="1789" y="197"/>
                        </a:lnTo>
                        <a:lnTo>
                          <a:pt x="1785" y="193"/>
                        </a:lnTo>
                        <a:lnTo>
                          <a:pt x="1787" y="182"/>
                        </a:lnTo>
                        <a:lnTo>
                          <a:pt x="1791" y="184"/>
                        </a:lnTo>
                        <a:lnTo>
                          <a:pt x="1793" y="186"/>
                        </a:lnTo>
                        <a:lnTo>
                          <a:pt x="1802" y="186"/>
                        </a:lnTo>
                        <a:lnTo>
                          <a:pt x="1810" y="184"/>
                        </a:lnTo>
                        <a:lnTo>
                          <a:pt x="1812" y="188"/>
                        </a:lnTo>
                        <a:lnTo>
                          <a:pt x="1829" y="186"/>
                        </a:lnTo>
                        <a:lnTo>
                          <a:pt x="1844" y="186"/>
                        </a:lnTo>
                        <a:lnTo>
                          <a:pt x="1846" y="188"/>
                        </a:lnTo>
                        <a:lnTo>
                          <a:pt x="1848" y="191"/>
                        </a:lnTo>
                        <a:lnTo>
                          <a:pt x="1854" y="191"/>
                        </a:lnTo>
                        <a:lnTo>
                          <a:pt x="1860" y="193"/>
                        </a:lnTo>
                        <a:lnTo>
                          <a:pt x="1864" y="199"/>
                        </a:lnTo>
                        <a:lnTo>
                          <a:pt x="1869" y="203"/>
                        </a:lnTo>
                        <a:lnTo>
                          <a:pt x="1873" y="201"/>
                        </a:lnTo>
                        <a:lnTo>
                          <a:pt x="1877" y="201"/>
                        </a:lnTo>
                        <a:lnTo>
                          <a:pt x="1883" y="199"/>
                        </a:lnTo>
                        <a:lnTo>
                          <a:pt x="1888" y="203"/>
                        </a:lnTo>
                        <a:lnTo>
                          <a:pt x="1890" y="205"/>
                        </a:lnTo>
                        <a:lnTo>
                          <a:pt x="1890" y="209"/>
                        </a:lnTo>
                        <a:lnTo>
                          <a:pt x="1898" y="214"/>
                        </a:lnTo>
                        <a:lnTo>
                          <a:pt x="1904" y="220"/>
                        </a:lnTo>
                        <a:lnTo>
                          <a:pt x="1908" y="220"/>
                        </a:lnTo>
                        <a:lnTo>
                          <a:pt x="1912" y="220"/>
                        </a:lnTo>
                        <a:lnTo>
                          <a:pt x="1917" y="226"/>
                        </a:lnTo>
                        <a:lnTo>
                          <a:pt x="1921" y="232"/>
                        </a:lnTo>
                        <a:lnTo>
                          <a:pt x="1927" y="232"/>
                        </a:lnTo>
                        <a:lnTo>
                          <a:pt x="1931" y="234"/>
                        </a:lnTo>
                        <a:lnTo>
                          <a:pt x="1931" y="238"/>
                        </a:lnTo>
                        <a:lnTo>
                          <a:pt x="1935" y="238"/>
                        </a:lnTo>
                        <a:lnTo>
                          <a:pt x="1936" y="239"/>
                        </a:lnTo>
                        <a:lnTo>
                          <a:pt x="1936" y="241"/>
                        </a:lnTo>
                        <a:lnTo>
                          <a:pt x="1936" y="245"/>
                        </a:lnTo>
                        <a:lnTo>
                          <a:pt x="1942" y="245"/>
                        </a:lnTo>
                        <a:lnTo>
                          <a:pt x="1948" y="245"/>
                        </a:lnTo>
                        <a:lnTo>
                          <a:pt x="1950" y="247"/>
                        </a:lnTo>
                        <a:lnTo>
                          <a:pt x="1952" y="251"/>
                        </a:lnTo>
                        <a:lnTo>
                          <a:pt x="1954" y="251"/>
                        </a:lnTo>
                        <a:lnTo>
                          <a:pt x="1956" y="249"/>
                        </a:lnTo>
                        <a:lnTo>
                          <a:pt x="1958" y="253"/>
                        </a:lnTo>
                        <a:lnTo>
                          <a:pt x="1963" y="261"/>
                        </a:lnTo>
                        <a:lnTo>
                          <a:pt x="1963" y="264"/>
                        </a:lnTo>
                        <a:lnTo>
                          <a:pt x="1965" y="268"/>
                        </a:lnTo>
                        <a:lnTo>
                          <a:pt x="1963" y="270"/>
                        </a:lnTo>
                        <a:lnTo>
                          <a:pt x="1961" y="272"/>
                        </a:lnTo>
                        <a:lnTo>
                          <a:pt x="1967" y="272"/>
                        </a:lnTo>
                        <a:lnTo>
                          <a:pt x="1967" y="268"/>
                        </a:lnTo>
                        <a:lnTo>
                          <a:pt x="1965" y="266"/>
                        </a:lnTo>
                        <a:lnTo>
                          <a:pt x="1967" y="264"/>
                        </a:lnTo>
                        <a:lnTo>
                          <a:pt x="1969" y="262"/>
                        </a:lnTo>
                        <a:lnTo>
                          <a:pt x="1981" y="262"/>
                        </a:lnTo>
                        <a:lnTo>
                          <a:pt x="1990" y="262"/>
                        </a:lnTo>
                        <a:lnTo>
                          <a:pt x="2000" y="270"/>
                        </a:lnTo>
                        <a:lnTo>
                          <a:pt x="2007" y="280"/>
                        </a:lnTo>
                        <a:lnTo>
                          <a:pt x="2015" y="284"/>
                        </a:lnTo>
                        <a:lnTo>
                          <a:pt x="2023" y="287"/>
                        </a:lnTo>
                        <a:lnTo>
                          <a:pt x="2019" y="287"/>
                        </a:lnTo>
                        <a:lnTo>
                          <a:pt x="2019" y="291"/>
                        </a:lnTo>
                        <a:lnTo>
                          <a:pt x="2017" y="295"/>
                        </a:lnTo>
                        <a:lnTo>
                          <a:pt x="2013" y="295"/>
                        </a:lnTo>
                        <a:lnTo>
                          <a:pt x="2015" y="299"/>
                        </a:lnTo>
                        <a:lnTo>
                          <a:pt x="2015" y="303"/>
                        </a:lnTo>
                        <a:lnTo>
                          <a:pt x="2013" y="303"/>
                        </a:lnTo>
                        <a:lnTo>
                          <a:pt x="2013" y="301"/>
                        </a:lnTo>
                        <a:lnTo>
                          <a:pt x="2004" y="299"/>
                        </a:lnTo>
                        <a:lnTo>
                          <a:pt x="2002" y="299"/>
                        </a:lnTo>
                        <a:lnTo>
                          <a:pt x="2000" y="299"/>
                        </a:lnTo>
                        <a:lnTo>
                          <a:pt x="2000" y="297"/>
                        </a:lnTo>
                        <a:lnTo>
                          <a:pt x="1996" y="297"/>
                        </a:lnTo>
                        <a:lnTo>
                          <a:pt x="1992" y="297"/>
                        </a:lnTo>
                        <a:lnTo>
                          <a:pt x="1994" y="299"/>
                        </a:lnTo>
                        <a:lnTo>
                          <a:pt x="1994" y="301"/>
                        </a:lnTo>
                        <a:lnTo>
                          <a:pt x="1994" y="305"/>
                        </a:lnTo>
                        <a:lnTo>
                          <a:pt x="1996" y="305"/>
                        </a:lnTo>
                        <a:lnTo>
                          <a:pt x="2000" y="303"/>
                        </a:lnTo>
                        <a:lnTo>
                          <a:pt x="2000" y="307"/>
                        </a:lnTo>
                        <a:lnTo>
                          <a:pt x="2000" y="310"/>
                        </a:lnTo>
                        <a:lnTo>
                          <a:pt x="1996" y="310"/>
                        </a:lnTo>
                        <a:lnTo>
                          <a:pt x="1992" y="310"/>
                        </a:lnTo>
                        <a:lnTo>
                          <a:pt x="1992" y="314"/>
                        </a:lnTo>
                        <a:lnTo>
                          <a:pt x="1998" y="322"/>
                        </a:lnTo>
                        <a:lnTo>
                          <a:pt x="1998" y="324"/>
                        </a:lnTo>
                        <a:lnTo>
                          <a:pt x="1994" y="324"/>
                        </a:lnTo>
                        <a:lnTo>
                          <a:pt x="1986" y="324"/>
                        </a:lnTo>
                        <a:lnTo>
                          <a:pt x="1986" y="320"/>
                        </a:lnTo>
                        <a:lnTo>
                          <a:pt x="1983" y="322"/>
                        </a:lnTo>
                        <a:lnTo>
                          <a:pt x="1977" y="324"/>
                        </a:lnTo>
                        <a:lnTo>
                          <a:pt x="1977" y="320"/>
                        </a:lnTo>
                        <a:lnTo>
                          <a:pt x="1961" y="314"/>
                        </a:lnTo>
                        <a:lnTo>
                          <a:pt x="1950" y="310"/>
                        </a:lnTo>
                        <a:lnTo>
                          <a:pt x="1952" y="307"/>
                        </a:lnTo>
                        <a:lnTo>
                          <a:pt x="1952" y="303"/>
                        </a:lnTo>
                        <a:lnTo>
                          <a:pt x="1950" y="301"/>
                        </a:lnTo>
                        <a:lnTo>
                          <a:pt x="1946" y="299"/>
                        </a:lnTo>
                        <a:lnTo>
                          <a:pt x="1940" y="293"/>
                        </a:lnTo>
                        <a:lnTo>
                          <a:pt x="1935" y="291"/>
                        </a:lnTo>
                        <a:lnTo>
                          <a:pt x="1929" y="293"/>
                        </a:lnTo>
                        <a:lnTo>
                          <a:pt x="1921" y="297"/>
                        </a:lnTo>
                        <a:lnTo>
                          <a:pt x="1923" y="299"/>
                        </a:lnTo>
                        <a:lnTo>
                          <a:pt x="1921" y="301"/>
                        </a:lnTo>
                        <a:lnTo>
                          <a:pt x="1917" y="297"/>
                        </a:lnTo>
                        <a:lnTo>
                          <a:pt x="1912" y="293"/>
                        </a:lnTo>
                        <a:lnTo>
                          <a:pt x="1910" y="289"/>
                        </a:lnTo>
                        <a:lnTo>
                          <a:pt x="1910" y="287"/>
                        </a:lnTo>
                        <a:lnTo>
                          <a:pt x="1912" y="285"/>
                        </a:lnTo>
                        <a:lnTo>
                          <a:pt x="1913" y="284"/>
                        </a:lnTo>
                        <a:lnTo>
                          <a:pt x="1912" y="282"/>
                        </a:lnTo>
                        <a:lnTo>
                          <a:pt x="1910" y="282"/>
                        </a:lnTo>
                        <a:lnTo>
                          <a:pt x="1912" y="276"/>
                        </a:lnTo>
                        <a:lnTo>
                          <a:pt x="1908" y="276"/>
                        </a:lnTo>
                        <a:lnTo>
                          <a:pt x="1904" y="278"/>
                        </a:lnTo>
                        <a:lnTo>
                          <a:pt x="1904" y="282"/>
                        </a:lnTo>
                        <a:lnTo>
                          <a:pt x="1904" y="285"/>
                        </a:lnTo>
                        <a:lnTo>
                          <a:pt x="1902" y="287"/>
                        </a:lnTo>
                        <a:lnTo>
                          <a:pt x="1902" y="291"/>
                        </a:lnTo>
                        <a:lnTo>
                          <a:pt x="1906" y="291"/>
                        </a:lnTo>
                        <a:lnTo>
                          <a:pt x="1908" y="293"/>
                        </a:lnTo>
                        <a:lnTo>
                          <a:pt x="1908" y="301"/>
                        </a:lnTo>
                        <a:lnTo>
                          <a:pt x="1904" y="309"/>
                        </a:lnTo>
                        <a:lnTo>
                          <a:pt x="1896" y="314"/>
                        </a:lnTo>
                        <a:lnTo>
                          <a:pt x="1887" y="314"/>
                        </a:lnTo>
                        <a:lnTo>
                          <a:pt x="1873" y="312"/>
                        </a:lnTo>
                        <a:lnTo>
                          <a:pt x="1869" y="309"/>
                        </a:lnTo>
                        <a:lnTo>
                          <a:pt x="1864" y="309"/>
                        </a:lnTo>
                        <a:lnTo>
                          <a:pt x="1854" y="310"/>
                        </a:lnTo>
                        <a:lnTo>
                          <a:pt x="1854" y="314"/>
                        </a:lnTo>
                        <a:lnTo>
                          <a:pt x="1864" y="314"/>
                        </a:lnTo>
                        <a:lnTo>
                          <a:pt x="1871" y="314"/>
                        </a:lnTo>
                        <a:lnTo>
                          <a:pt x="1869" y="318"/>
                        </a:lnTo>
                        <a:lnTo>
                          <a:pt x="1867" y="320"/>
                        </a:lnTo>
                        <a:lnTo>
                          <a:pt x="1867" y="324"/>
                        </a:lnTo>
                        <a:lnTo>
                          <a:pt x="1871" y="322"/>
                        </a:lnTo>
                        <a:lnTo>
                          <a:pt x="1875" y="320"/>
                        </a:lnTo>
                        <a:lnTo>
                          <a:pt x="1877" y="320"/>
                        </a:lnTo>
                        <a:lnTo>
                          <a:pt x="1877" y="322"/>
                        </a:lnTo>
                        <a:lnTo>
                          <a:pt x="1879" y="324"/>
                        </a:lnTo>
                        <a:lnTo>
                          <a:pt x="1883" y="335"/>
                        </a:lnTo>
                        <a:lnTo>
                          <a:pt x="1887" y="345"/>
                        </a:lnTo>
                        <a:lnTo>
                          <a:pt x="1890" y="345"/>
                        </a:lnTo>
                        <a:lnTo>
                          <a:pt x="1892" y="347"/>
                        </a:lnTo>
                        <a:lnTo>
                          <a:pt x="1892" y="351"/>
                        </a:lnTo>
                        <a:lnTo>
                          <a:pt x="1892" y="355"/>
                        </a:lnTo>
                        <a:lnTo>
                          <a:pt x="1890" y="356"/>
                        </a:lnTo>
                        <a:lnTo>
                          <a:pt x="1887" y="360"/>
                        </a:lnTo>
                        <a:lnTo>
                          <a:pt x="1875" y="358"/>
                        </a:lnTo>
                        <a:lnTo>
                          <a:pt x="1858" y="356"/>
                        </a:lnTo>
                        <a:lnTo>
                          <a:pt x="1848" y="360"/>
                        </a:lnTo>
                        <a:lnTo>
                          <a:pt x="1841" y="366"/>
                        </a:lnTo>
                        <a:lnTo>
                          <a:pt x="1835" y="366"/>
                        </a:lnTo>
                        <a:lnTo>
                          <a:pt x="1829" y="368"/>
                        </a:lnTo>
                        <a:lnTo>
                          <a:pt x="1827" y="370"/>
                        </a:lnTo>
                        <a:lnTo>
                          <a:pt x="1825" y="374"/>
                        </a:lnTo>
                        <a:lnTo>
                          <a:pt x="1821" y="372"/>
                        </a:lnTo>
                        <a:lnTo>
                          <a:pt x="1817" y="372"/>
                        </a:lnTo>
                        <a:lnTo>
                          <a:pt x="1819" y="376"/>
                        </a:lnTo>
                        <a:lnTo>
                          <a:pt x="1817" y="380"/>
                        </a:lnTo>
                        <a:lnTo>
                          <a:pt x="1814" y="378"/>
                        </a:lnTo>
                        <a:lnTo>
                          <a:pt x="1808" y="378"/>
                        </a:lnTo>
                        <a:lnTo>
                          <a:pt x="1808" y="380"/>
                        </a:lnTo>
                        <a:lnTo>
                          <a:pt x="1810" y="380"/>
                        </a:lnTo>
                        <a:lnTo>
                          <a:pt x="1810" y="383"/>
                        </a:lnTo>
                        <a:lnTo>
                          <a:pt x="1800" y="387"/>
                        </a:lnTo>
                        <a:lnTo>
                          <a:pt x="1793" y="393"/>
                        </a:lnTo>
                        <a:lnTo>
                          <a:pt x="1789" y="401"/>
                        </a:lnTo>
                        <a:lnTo>
                          <a:pt x="1783" y="410"/>
                        </a:lnTo>
                        <a:lnTo>
                          <a:pt x="1777" y="406"/>
                        </a:lnTo>
                        <a:lnTo>
                          <a:pt x="1771" y="404"/>
                        </a:lnTo>
                        <a:lnTo>
                          <a:pt x="1771" y="401"/>
                        </a:lnTo>
                        <a:lnTo>
                          <a:pt x="1771" y="399"/>
                        </a:lnTo>
                        <a:lnTo>
                          <a:pt x="1764" y="395"/>
                        </a:lnTo>
                        <a:lnTo>
                          <a:pt x="1758" y="393"/>
                        </a:lnTo>
                        <a:lnTo>
                          <a:pt x="1752" y="393"/>
                        </a:lnTo>
                        <a:lnTo>
                          <a:pt x="1745" y="397"/>
                        </a:lnTo>
                        <a:lnTo>
                          <a:pt x="1741" y="403"/>
                        </a:lnTo>
                        <a:lnTo>
                          <a:pt x="1737" y="410"/>
                        </a:lnTo>
                        <a:lnTo>
                          <a:pt x="1735" y="410"/>
                        </a:lnTo>
                        <a:lnTo>
                          <a:pt x="1733" y="412"/>
                        </a:lnTo>
                        <a:lnTo>
                          <a:pt x="1731" y="412"/>
                        </a:lnTo>
                        <a:lnTo>
                          <a:pt x="1729" y="410"/>
                        </a:lnTo>
                        <a:lnTo>
                          <a:pt x="1729" y="408"/>
                        </a:lnTo>
                        <a:lnTo>
                          <a:pt x="1729" y="406"/>
                        </a:lnTo>
                        <a:lnTo>
                          <a:pt x="1731" y="401"/>
                        </a:lnTo>
                        <a:lnTo>
                          <a:pt x="1731" y="397"/>
                        </a:lnTo>
                        <a:lnTo>
                          <a:pt x="1723" y="401"/>
                        </a:lnTo>
                        <a:lnTo>
                          <a:pt x="1718" y="404"/>
                        </a:lnTo>
                        <a:lnTo>
                          <a:pt x="1718" y="406"/>
                        </a:lnTo>
                        <a:lnTo>
                          <a:pt x="1718" y="410"/>
                        </a:lnTo>
                        <a:lnTo>
                          <a:pt x="1698" y="408"/>
                        </a:lnTo>
                        <a:lnTo>
                          <a:pt x="1697" y="412"/>
                        </a:lnTo>
                        <a:lnTo>
                          <a:pt x="1695" y="414"/>
                        </a:lnTo>
                        <a:lnTo>
                          <a:pt x="1697" y="416"/>
                        </a:lnTo>
                        <a:lnTo>
                          <a:pt x="1697" y="420"/>
                        </a:lnTo>
                        <a:lnTo>
                          <a:pt x="1693" y="420"/>
                        </a:lnTo>
                        <a:lnTo>
                          <a:pt x="1693" y="422"/>
                        </a:lnTo>
                        <a:lnTo>
                          <a:pt x="1693" y="426"/>
                        </a:lnTo>
                        <a:lnTo>
                          <a:pt x="1687" y="431"/>
                        </a:lnTo>
                        <a:lnTo>
                          <a:pt x="1679" y="437"/>
                        </a:lnTo>
                        <a:lnTo>
                          <a:pt x="1679" y="443"/>
                        </a:lnTo>
                        <a:lnTo>
                          <a:pt x="1679" y="451"/>
                        </a:lnTo>
                        <a:lnTo>
                          <a:pt x="1683" y="451"/>
                        </a:lnTo>
                        <a:lnTo>
                          <a:pt x="1687" y="452"/>
                        </a:lnTo>
                        <a:lnTo>
                          <a:pt x="1691" y="452"/>
                        </a:lnTo>
                        <a:lnTo>
                          <a:pt x="1693" y="452"/>
                        </a:lnTo>
                        <a:lnTo>
                          <a:pt x="1693" y="454"/>
                        </a:lnTo>
                        <a:lnTo>
                          <a:pt x="1691" y="456"/>
                        </a:lnTo>
                        <a:lnTo>
                          <a:pt x="1691" y="458"/>
                        </a:lnTo>
                        <a:lnTo>
                          <a:pt x="1691" y="462"/>
                        </a:lnTo>
                        <a:lnTo>
                          <a:pt x="1687" y="462"/>
                        </a:lnTo>
                        <a:lnTo>
                          <a:pt x="1685" y="468"/>
                        </a:lnTo>
                        <a:lnTo>
                          <a:pt x="1683" y="468"/>
                        </a:lnTo>
                        <a:lnTo>
                          <a:pt x="1685" y="474"/>
                        </a:lnTo>
                        <a:lnTo>
                          <a:pt x="1687" y="481"/>
                        </a:lnTo>
                        <a:lnTo>
                          <a:pt x="1691" y="479"/>
                        </a:lnTo>
                        <a:lnTo>
                          <a:pt x="1695" y="479"/>
                        </a:lnTo>
                        <a:lnTo>
                          <a:pt x="1695" y="483"/>
                        </a:lnTo>
                        <a:lnTo>
                          <a:pt x="1695" y="487"/>
                        </a:lnTo>
                        <a:lnTo>
                          <a:pt x="1687" y="487"/>
                        </a:lnTo>
                        <a:lnTo>
                          <a:pt x="1681" y="489"/>
                        </a:lnTo>
                        <a:lnTo>
                          <a:pt x="1677" y="493"/>
                        </a:lnTo>
                        <a:lnTo>
                          <a:pt x="1675" y="497"/>
                        </a:lnTo>
                        <a:lnTo>
                          <a:pt x="1674" y="500"/>
                        </a:lnTo>
                        <a:lnTo>
                          <a:pt x="1675" y="506"/>
                        </a:lnTo>
                        <a:lnTo>
                          <a:pt x="1677" y="512"/>
                        </a:lnTo>
                        <a:lnTo>
                          <a:pt x="1681" y="518"/>
                        </a:lnTo>
                        <a:lnTo>
                          <a:pt x="1677" y="522"/>
                        </a:lnTo>
                        <a:lnTo>
                          <a:pt x="1674" y="525"/>
                        </a:lnTo>
                        <a:lnTo>
                          <a:pt x="1672" y="525"/>
                        </a:lnTo>
                        <a:lnTo>
                          <a:pt x="1668" y="523"/>
                        </a:lnTo>
                        <a:lnTo>
                          <a:pt x="1664" y="523"/>
                        </a:lnTo>
                        <a:lnTo>
                          <a:pt x="1658" y="525"/>
                        </a:lnTo>
                        <a:lnTo>
                          <a:pt x="1658" y="529"/>
                        </a:lnTo>
                        <a:lnTo>
                          <a:pt x="1654" y="531"/>
                        </a:lnTo>
                        <a:lnTo>
                          <a:pt x="1651" y="535"/>
                        </a:lnTo>
                        <a:lnTo>
                          <a:pt x="1651" y="541"/>
                        </a:lnTo>
                        <a:lnTo>
                          <a:pt x="1651" y="545"/>
                        </a:lnTo>
                        <a:lnTo>
                          <a:pt x="1651" y="552"/>
                        </a:lnTo>
                        <a:lnTo>
                          <a:pt x="1639" y="556"/>
                        </a:lnTo>
                        <a:lnTo>
                          <a:pt x="1637" y="558"/>
                        </a:lnTo>
                        <a:lnTo>
                          <a:pt x="1637" y="562"/>
                        </a:lnTo>
                        <a:lnTo>
                          <a:pt x="1635" y="573"/>
                        </a:lnTo>
                        <a:lnTo>
                          <a:pt x="1626" y="583"/>
                        </a:lnTo>
                        <a:lnTo>
                          <a:pt x="1614" y="591"/>
                        </a:lnTo>
                        <a:lnTo>
                          <a:pt x="1610" y="564"/>
                        </a:lnTo>
                        <a:lnTo>
                          <a:pt x="1603" y="531"/>
                        </a:lnTo>
                        <a:lnTo>
                          <a:pt x="1601" y="514"/>
                        </a:lnTo>
                        <a:lnTo>
                          <a:pt x="1601" y="499"/>
                        </a:lnTo>
                        <a:lnTo>
                          <a:pt x="1601" y="485"/>
                        </a:lnTo>
                        <a:lnTo>
                          <a:pt x="1604" y="475"/>
                        </a:lnTo>
                        <a:lnTo>
                          <a:pt x="1606" y="474"/>
                        </a:lnTo>
                        <a:lnTo>
                          <a:pt x="1610" y="474"/>
                        </a:lnTo>
                        <a:lnTo>
                          <a:pt x="1614" y="472"/>
                        </a:lnTo>
                        <a:lnTo>
                          <a:pt x="1616" y="468"/>
                        </a:lnTo>
                        <a:lnTo>
                          <a:pt x="1616" y="464"/>
                        </a:lnTo>
                        <a:lnTo>
                          <a:pt x="1618" y="458"/>
                        </a:lnTo>
                        <a:lnTo>
                          <a:pt x="1616" y="458"/>
                        </a:lnTo>
                        <a:lnTo>
                          <a:pt x="1614" y="454"/>
                        </a:lnTo>
                        <a:lnTo>
                          <a:pt x="1620" y="454"/>
                        </a:lnTo>
                        <a:lnTo>
                          <a:pt x="1626" y="454"/>
                        </a:lnTo>
                        <a:lnTo>
                          <a:pt x="1627" y="451"/>
                        </a:lnTo>
                        <a:lnTo>
                          <a:pt x="1629" y="449"/>
                        </a:lnTo>
                        <a:lnTo>
                          <a:pt x="1631" y="451"/>
                        </a:lnTo>
                        <a:lnTo>
                          <a:pt x="1635" y="451"/>
                        </a:lnTo>
                        <a:lnTo>
                          <a:pt x="1635" y="449"/>
                        </a:lnTo>
                        <a:lnTo>
                          <a:pt x="1647" y="439"/>
                        </a:lnTo>
                        <a:lnTo>
                          <a:pt x="1654" y="426"/>
                        </a:lnTo>
                        <a:lnTo>
                          <a:pt x="1664" y="418"/>
                        </a:lnTo>
                        <a:lnTo>
                          <a:pt x="1672" y="412"/>
                        </a:lnTo>
                        <a:lnTo>
                          <a:pt x="1672" y="408"/>
                        </a:lnTo>
                        <a:lnTo>
                          <a:pt x="1672" y="406"/>
                        </a:lnTo>
                        <a:lnTo>
                          <a:pt x="1675" y="404"/>
                        </a:lnTo>
                        <a:lnTo>
                          <a:pt x="1677" y="404"/>
                        </a:lnTo>
                        <a:lnTo>
                          <a:pt x="1677" y="399"/>
                        </a:lnTo>
                        <a:lnTo>
                          <a:pt x="1677" y="395"/>
                        </a:lnTo>
                        <a:lnTo>
                          <a:pt x="1689" y="393"/>
                        </a:lnTo>
                        <a:lnTo>
                          <a:pt x="1697" y="391"/>
                        </a:lnTo>
                        <a:lnTo>
                          <a:pt x="1698" y="391"/>
                        </a:lnTo>
                        <a:lnTo>
                          <a:pt x="1702" y="389"/>
                        </a:lnTo>
                        <a:lnTo>
                          <a:pt x="1702" y="385"/>
                        </a:lnTo>
                        <a:lnTo>
                          <a:pt x="1704" y="380"/>
                        </a:lnTo>
                        <a:lnTo>
                          <a:pt x="1706" y="370"/>
                        </a:lnTo>
                        <a:lnTo>
                          <a:pt x="1706" y="360"/>
                        </a:lnTo>
                        <a:lnTo>
                          <a:pt x="1708" y="360"/>
                        </a:lnTo>
                        <a:lnTo>
                          <a:pt x="1710" y="358"/>
                        </a:lnTo>
                        <a:lnTo>
                          <a:pt x="1710" y="356"/>
                        </a:lnTo>
                        <a:lnTo>
                          <a:pt x="1714" y="356"/>
                        </a:lnTo>
                        <a:lnTo>
                          <a:pt x="1716" y="358"/>
                        </a:lnTo>
                        <a:lnTo>
                          <a:pt x="1722" y="358"/>
                        </a:lnTo>
                        <a:lnTo>
                          <a:pt x="1722" y="356"/>
                        </a:lnTo>
                        <a:lnTo>
                          <a:pt x="1712" y="353"/>
                        </a:lnTo>
                        <a:lnTo>
                          <a:pt x="1708" y="351"/>
                        </a:lnTo>
                        <a:lnTo>
                          <a:pt x="1702" y="353"/>
                        </a:lnTo>
                        <a:lnTo>
                          <a:pt x="1695" y="360"/>
                        </a:lnTo>
                        <a:lnTo>
                          <a:pt x="1695" y="364"/>
                        </a:lnTo>
                        <a:lnTo>
                          <a:pt x="1697" y="364"/>
                        </a:lnTo>
                        <a:lnTo>
                          <a:pt x="1697" y="368"/>
                        </a:lnTo>
                        <a:lnTo>
                          <a:pt x="1698" y="374"/>
                        </a:lnTo>
                        <a:lnTo>
                          <a:pt x="1695" y="374"/>
                        </a:lnTo>
                        <a:lnTo>
                          <a:pt x="1693" y="376"/>
                        </a:lnTo>
                        <a:lnTo>
                          <a:pt x="1693" y="374"/>
                        </a:lnTo>
                        <a:lnTo>
                          <a:pt x="1691" y="374"/>
                        </a:lnTo>
                        <a:lnTo>
                          <a:pt x="1687" y="372"/>
                        </a:lnTo>
                        <a:lnTo>
                          <a:pt x="1681" y="374"/>
                        </a:lnTo>
                        <a:lnTo>
                          <a:pt x="1674" y="381"/>
                        </a:lnTo>
                        <a:lnTo>
                          <a:pt x="1664" y="391"/>
                        </a:lnTo>
                        <a:lnTo>
                          <a:pt x="1662" y="393"/>
                        </a:lnTo>
                        <a:lnTo>
                          <a:pt x="1658" y="397"/>
                        </a:lnTo>
                        <a:lnTo>
                          <a:pt x="1658" y="391"/>
                        </a:lnTo>
                        <a:lnTo>
                          <a:pt x="1660" y="387"/>
                        </a:lnTo>
                        <a:lnTo>
                          <a:pt x="1658" y="387"/>
                        </a:lnTo>
                        <a:lnTo>
                          <a:pt x="1654" y="389"/>
                        </a:lnTo>
                        <a:lnTo>
                          <a:pt x="1652" y="387"/>
                        </a:lnTo>
                        <a:lnTo>
                          <a:pt x="1652" y="385"/>
                        </a:lnTo>
                        <a:lnTo>
                          <a:pt x="1658" y="380"/>
                        </a:lnTo>
                        <a:lnTo>
                          <a:pt x="1660" y="370"/>
                        </a:lnTo>
                        <a:lnTo>
                          <a:pt x="1656" y="372"/>
                        </a:lnTo>
                        <a:lnTo>
                          <a:pt x="1652" y="374"/>
                        </a:lnTo>
                        <a:lnTo>
                          <a:pt x="1652" y="376"/>
                        </a:lnTo>
                        <a:lnTo>
                          <a:pt x="1651" y="374"/>
                        </a:lnTo>
                        <a:lnTo>
                          <a:pt x="1647" y="374"/>
                        </a:lnTo>
                        <a:lnTo>
                          <a:pt x="1645" y="368"/>
                        </a:lnTo>
                        <a:lnTo>
                          <a:pt x="1639" y="370"/>
                        </a:lnTo>
                        <a:lnTo>
                          <a:pt x="1633" y="372"/>
                        </a:lnTo>
                        <a:lnTo>
                          <a:pt x="1624" y="372"/>
                        </a:lnTo>
                        <a:lnTo>
                          <a:pt x="1614" y="376"/>
                        </a:lnTo>
                        <a:lnTo>
                          <a:pt x="1612" y="380"/>
                        </a:lnTo>
                        <a:lnTo>
                          <a:pt x="1608" y="383"/>
                        </a:lnTo>
                        <a:lnTo>
                          <a:pt x="1606" y="383"/>
                        </a:lnTo>
                        <a:lnTo>
                          <a:pt x="1606" y="385"/>
                        </a:lnTo>
                        <a:lnTo>
                          <a:pt x="1606" y="389"/>
                        </a:lnTo>
                        <a:lnTo>
                          <a:pt x="1597" y="393"/>
                        </a:lnTo>
                        <a:lnTo>
                          <a:pt x="1587" y="399"/>
                        </a:lnTo>
                        <a:lnTo>
                          <a:pt x="1585" y="403"/>
                        </a:lnTo>
                        <a:lnTo>
                          <a:pt x="1585" y="408"/>
                        </a:lnTo>
                        <a:lnTo>
                          <a:pt x="1583" y="408"/>
                        </a:lnTo>
                        <a:lnTo>
                          <a:pt x="1581" y="406"/>
                        </a:lnTo>
                        <a:lnTo>
                          <a:pt x="1581" y="412"/>
                        </a:lnTo>
                        <a:lnTo>
                          <a:pt x="1581" y="420"/>
                        </a:lnTo>
                        <a:lnTo>
                          <a:pt x="1585" y="420"/>
                        </a:lnTo>
                        <a:lnTo>
                          <a:pt x="1585" y="418"/>
                        </a:lnTo>
                        <a:lnTo>
                          <a:pt x="1589" y="418"/>
                        </a:lnTo>
                        <a:lnTo>
                          <a:pt x="1593" y="418"/>
                        </a:lnTo>
                        <a:lnTo>
                          <a:pt x="1595" y="424"/>
                        </a:lnTo>
                        <a:lnTo>
                          <a:pt x="1591" y="424"/>
                        </a:lnTo>
                        <a:lnTo>
                          <a:pt x="1591" y="426"/>
                        </a:lnTo>
                        <a:lnTo>
                          <a:pt x="1581" y="426"/>
                        </a:lnTo>
                        <a:lnTo>
                          <a:pt x="1574" y="426"/>
                        </a:lnTo>
                        <a:lnTo>
                          <a:pt x="1572" y="431"/>
                        </a:lnTo>
                        <a:lnTo>
                          <a:pt x="1568" y="431"/>
                        </a:lnTo>
                        <a:lnTo>
                          <a:pt x="1568" y="433"/>
                        </a:lnTo>
                        <a:lnTo>
                          <a:pt x="1568" y="437"/>
                        </a:lnTo>
                        <a:lnTo>
                          <a:pt x="1564" y="435"/>
                        </a:lnTo>
                        <a:lnTo>
                          <a:pt x="1562" y="433"/>
                        </a:lnTo>
                        <a:lnTo>
                          <a:pt x="1560" y="435"/>
                        </a:lnTo>
                        <a:lnTo>
                          <a:pt x="1560" y="439"/>
                        </a:lnTo>
                        <a:lnTo>
                          <a:pt x="1555" y="439"/>
                        </a:lnTo>
                        <a:lnTo>
                          <a:pt x="1547" y="439"/>
                        </a:lnTo>
                        <a:lnTo>
                          <a:pt x="1547" y="435"/>
                        </a:lnTo>
                        <a:lnTo>
                          <a:pt x="1545" y="429"/>
                        </a:lnTo>
                        <a:lnTo>
                          <a:pt x="1553" y="429"/>
                        </a:lnTo>
                        <a:lnTo>
                          <a:pt x="1558" y="429"/>
                        </a:lnTo>
                        <a:lnTo>
                          <a:pt x="1558" y="426"/>
                        </a:lnTo>
                        <a:lnTo>
                          <a:pt x="1555" y="426"/>
                        </a:lnTo>
                        <a:lnTo>
                          <a:pt x="1553" y="420"/>
                        </a:lnTo>
                        <a:lnTo>
                          <a:pt x="1551" y="416"/>
                        </a:lnTo>
                        <a:lnTo>
                          <a:pt x="1547" y="416"/>
                        </a:lnTo>
                        <a:lnTo>
                          <a:pt x="1543" y="418"/>
                        </a:lnTo>
                        <a:lnTo>
                          <a:pt x="1543" y="422"/>
                        </a:lnTo>
                        <a:lnTo>
                          <a:pt x="1539" y="420"/>
                        </a:lnTo>
                        <a:lnTo>
                          <a:pt x="1539" y="418"/>
                        </a:lnTo>
                        <a:lnTo>
                          <a:pt x="1530" y="418"/>
                        </a:lnTo>
                        <a:lnTo>
                          <a:pt x="1518" y="416"/>
                        </a:lnTo>
                        <a:lnTo>
                          <a:pt x="1518" y="429"/>
                        </a:lnTo>
                        <a:lnTo>
                          <a:pt x="1512" y="427"/>
                        </a:lnTo>
                        <a:lnTo>
                          <a:pt x="1510" y="426"/>
                        </a:lnTo>
                        <a:lnTo>
                          <a:pt x="1505" y="427"/>
                        </a:lnTo>
                        <a:lnTo>
                          <a:pt x="1495" y="427"/>
                        </a:lnTo>
                        <a:lnTo>
                          <a:pt x="1491" y="426"/>
                        </a:lnTo>
                        <a:lnTo>
                          <a:pt x="1487" y="422"/>
                        </a:lnTo>
                        <a:lnTo>
                          <a:pt x="1487" y="424"/>
                        </a:lnTo>
                        <a:lnTo>
                          <a:pt x="1485" y="427"/>
                        </a:lnTo>
                        <a:lnTo>
                          <a:pt x="1484" y="427"/>
                        </a:lnTo>
                        <a:lnTo>
                          <a:pt x="1480" y="429"/>
                        </a:lnTo>
                        <a:lnTo>
                          <a:pt x="1478" y="426"/>
                        </a:lnTo>
                        <a:lnTo>
                          <a:pt x="1480" y="422"/>
                        </a:lnTo>
                        <a:lnTo>
                          <a:pt x="1462" y="422"/>
                        </a:lnTo>
                        <a:lnTo>
                          <a:pt x="1447" y="422"/>
                        </a:lnTo>
                        <a:lnTo>
                          <a:pt x="1445" y="418"/>
                        </a:lnTo>
                        <a:lnTo>
                          <a:pt x="1439" y="416"/>
                        </a:lnTo>
                        <a:lnTo>
                          <a:pt x="1439" y="418"/>
                        </a:lnTo>
                        <a:lnTo>
                          <a:pt x="1439" y="422"/>
                        </a:lnTo>
                        <a:lnTo>
                          <a:pt x="1437" y="422"/>
                        </a:lnTo>
                        <a:lnTo>
                          <a:pt x="1434" y="422"/>
                        </a:lnTo>
                        <a:lnTo>
                          <a:pt x="1434" y="424"/>
                        </a:lnTo>
                        <a:lnTo>
                          <a:pt x="1424" y="431"/>
                        </a:lnTo>
                        <a:lnTo>
                          <a:pt x="1414" y="443"/>
                        </a:lnTo>
                        <a:lnTo>
                          <a:pt x="1414" y="449"/>
                        </a:lnTo>
                        <a:lnTo>
                          <a:pt x="1413" y="454"/>
                        </a:lnTo>
                        <a:lnTo>
                          <a:pt x="1409" y="454"/>
                        </a:lnTo>
                        <a:lnTo>
                          <a:pt x="1405" y="454"/>
                        </a:lnTo>
                        <a:lnTo>
                          <a:pt x="1405" y="456"/>
                        </a:lnTo>
                        <a:lnTo>
                          <a:pt x="1405" y="460"/>
                        </a:lnTo>
                        <a:lnTo>
                          <a:pt x="1399" y="462"/>
                        </a:lnTo>
                        <a:lnTo>
                          <a:pt x="1393" y="466"/>
                        </a:lnTo>
                        <a:lnTo>
                          <a:pt x="1391" y="470"/>
                        </a:lnTo>
                        <a:lnTo>
                          <a:pt x="1388" y="474"/>
                        </a:lnTo>
                        <a:lnTo>
                          <a:pt x="1386" y="474"/>
                        </a:lnTo>
                        <a:lnTo>
                          <a:pt x="1384" y="472"/>
                        </a:lnTo>
                        <a:lnTo>
                          <a:pt x="1384" y="477"/>
                        </a:lnTo>
                        <a:lnTo>
                          <a:pt x="1380" y="487"/>
                        </a:lnTo>
                        <a:lnTo>
                          <a:pt x="1378" y="487"/>
                        </a:lnTo>
                        <a:lnTo>
                          <a:pt x="1374" y="489"/>
                        </a:lnTo>
                        <a:lnTo>
                          <a:pt x="1374" y="491"/>
                        </a:lnTo>
                        <a:lnTo>
                          <a:pt x="1374" y="495"/>
                        </a:lnTo>
                        <a:lnTo>
                          <a:pt x="1370" y="495"/>
                        </a:lnTo>
                        <a:lnTo>
                          <a:pt x="1347" y="516"/>
                        </a:lnTo>
                        <a:lnTo>
                          <a:pt x="1345" y="520"/>
                        </a:lnTo>
                        <a:lnTo>
                          <a:pt x="1343" y="525"/>
                        </a:lnTo>
                        <a:lnTo>
                          <a:pt x="1353" y="525"/>
                        </a:lnTo>
                        <a:lnTo>
                          <a:pt x="1363" y="525"/>
                        </a:lnTo>
                        <a:lnTo>
                          <a:pt x="1363" y="545"/>
                        </a:lnTo>
                        <a:lnTo>
                          <a:pt x="1366" y="545"/>
                        </a:lnTo>
                        <a:lnTo>
                          <a:pt x="1366" y="541"/>
                        </a:lnTo>
                        <a:lnTo>
                          <a:pt x="1368" y="541"/>
                        </a:lnTo>
                        <a:lnTo>
                          <a:pt x="1368" y="537"/>
                        </a:lnTo>
                        <a:lnTo>
                          <a:pt x="1372" y="539"/>
                        </a:lnTo>
                        <a:lnTo>
                          <a:pt x="1374" y="541"/>
                        </a:lnTo>
                        <a:lnTo>
                          <a:pt x="1374" y="543"/>
                        </a:lnTo>
                        <a:lnTo>
                          <a:pt x="1372" y="546"/>
                        </a:lnTo>
                        <a:lnTo>
                          <a:pt x="1370" y="546"/>
                        </a:lnTo>
                        <a:lnTo>
                          <a:pt x="1370" y="548"/>
                        </a:lnTo>
                        <a:lnTo>
                          <a:pt x="1372" y="550"/>
                        </a:lnTo>
                        <a:lnTo>
                          <a:pt x="1374" y="550"/>
                        </a:lnTo>
                        <a:lnTo>
                          <a:pt x="1378" y="546"/>
                        </a:lnTo>
                        <a:lnTo>
                          <a:pt x="1380" y="543"/>
                        </a:lnTo>
                        <a:lnTo>
                          <a:pt x="1382" y="543"/>
                        </a:lnTo>
                        <a:lnTo>
                          <a:pt x="1382" y="545"/>
                        </a:lnTo>
                        <a:lnTo>
                          <a:pt x="1386" y="545"/>
                        </a:lnTo>
                        <a:lnTo>
                          <a:pt x="1386" y="543"/>
                        </a:lnTo>
                        <a:lnTo>
                          <a:pt x="1384" y="537"/>
                        </a:lnTo>
                        <a:lnTo>
                          <a:pt x="1386" y="535"/>
                        </a:lnTo>
                        <a:lnTo>
                          <a:pt x="1388" y="535"/>
                        </a:lnTo>
                        <a:lnTo>
                          <a:pt x="1391" y="535"/>
                        </a:lnTo>
                        <a:lnTo>
                          <a:pt x="1397" y="537"/>
                        </a:lnTo>
                        <a:lnTo>
                          <a:pt x="1405" y="545"/>
                        </a:lnTo>
                        <a:lnTo>
                          <a:pt x="1413" y="554"/>
                        </a:lnTo>
                        <a:lnTo>
                          <a:pt x="1414" y="554"/>
                        </a:lnTo>
                        <a:lnTo>
                          <a:pt x="1416" y="552"/>
                        </a:lnTo>
                        <a:lnTo>
                          <a:pt x="1416" y="556"/>
                        </a:lnTo>
                        <a:lnTo>
                          <a:pt x="1420" y="556"/>
                        </a:lnTo>
                        <a:lnTo>
                          <a:pt x="1424" y="558"/>
                        </a:lnTo>
                        <a:lnTo>
                          <a:pt x="1424" y="560"/>
                        </a:lnTo>
                        <a:lnTo>
                          <a:pt x="1420" y="560"/>
                        </a:lnTo>
                        <a:lnTo>
                          <a:pt x="1414" y="560"/>
                        </a:lnTo>
                        <a:lnTo>
                          <a:pt x="1416" y="566"/>
                        </a:lnTo>
                        <a:lnTo>
                          <a:pt x="1416" y="571"/>
                        </a:lnTo>
                        <a:lnTo>
                          <a:pt x="1416" y="577"/>
                        </a:lnTo>
                        <a:lnTo>
                          <a:pt x="1414" y="583"/>
                        </a:lnTo>
                        <a:lnTo>
                          <a:pt x="1413" y="585"/>
                        </a:lnTo>
                        <a:lnTo>
                          <a:pt x="1409" y="587"/>
                        </a:lnTo>
                        <a:lnTo>
                          <a:pt x="1409" y="589"/>
                        </a:lnTo>
                        <a:lnTo>
                          <a:pt x="1411" y="593"/>
                        </a:lnTo>
                        <a:lnTo>
                          <a:pt x="1409" y="596"/>
                        </a:lnTo>
                        <a:lnTo>
                          <a:pt x="1407" y="598"/>
                        </a:lnTo>
                        <a:lnTo>
                          <a:pt x="1409" y="606"/>
                        </a:lnTo>
                        <a:lnTo>
                          <a:pt x="1411" y="614"/>
                        </a:lnTo>
                        <a:lnTo>
                          <a:pt x="1409" y="617"/>
                        </a:lnTo>
                        <a:lnTo>
                          <a:pt x="1405" y="623"/>
                        </a:lnTo>
                        <a:lnTo>
                          <a:pt x="1409" y="629"/>
                        </a:lnTo>
                        <a:lnTo>
                          <a:pt x="1405" y="629"/>
                        </a:lnTo>
                        <a:lnTo>
                          <a:pt x="1405" y="633"/>
                        </a:lnTo>
                        <a:lnTo>
                          <a:pt x="1405" y="637"/>
                        </a:lnTo>
                        <a:lnTo>
                          <a:pt x="1399" y="642"/>
                        </a:lnTo>
                        <a:lnTo>
                          <a:pt x="1393" y="646"/>
                        </a:lnTo>
                        <a:lnTo>
                          <a:pt x="1393" y="650"/>
                        </a:lnTo>
                        <a:lnTo>
                          <a:pt x="1391" y="656"/>
                        </a:lnTo>
                        <a:lnTo>
                          <a:pt x="1390" y="656"/>
                        </a:lnTo>
                        <a:lnTo>
                          <a:pt x="1386" y="658"/>
                        </a:lnTo>
                        <a:lnTo>
                          <a:pt x="1382" y="669"/>
                        </a:lnTo>
                        <a:lnTo>
                          <a:pt x="1378" y="681"/>
                        </a:lnTo>
                        <a:lnTo>
                          <a:pt x="1370" y="688"/>
                        </a:lnTo>
                        <a:lnTo>
                          <a:pt x="1363" y="694"/>
                        </a:lnTo>
                        <a:lnTo>
                          <a:pt x="1361" y="700"/>
                        </a:lnTo>
                        <a:lnTo>
                          <a:pt x="1359" y="706"/>
                        </a:lnTo>
                        <a:lnTo>
                          <a:pt x="1355" y="708"/>
                        </a:lnTo>
                        <a:lnTo>
                          <a:pt x="1349" y="712"/>
                        </a:lnTo>
                        <a:lnTo>
                          <a:pt x="1347" y="717"/>
                        </a:lnTo>
                        <a:lnTo>
                          <a:pt x="1345" y="723"/>
                        </a:lnTo>
                        <a:lnTo>
                          <a:pt x="1342" y="723"/>
                        </a:lnTo>
                        <a:lnTo>
                          <a:pt x="1338" y="729"/>
                        </a:lnTo>
                        <a:lnTo>
                          <a:pt x="1330" y="736"/>
                        </a:lnTo>
                        <a:lnTo>
                          <a:pt x="1330" y="740"/>
                        </a:lnTo>
                        <a:lnTo>
                          <a:pt x="1324" y="742"/>
                        </a:lnTo>
                        <a:lnTo>
                          <a:pt x="1318" y="742"/>
                        </a:lnTo>
                        <a:lnTo>
                          <a:pt x="1315" y="740"/>
                        </a:lnTo>
                        <a:lnTo>
                          <a:pt x="1309" y="736"/>
                        </a:lnTo>
                        <a:lnTo>
                          <a:pt x="1311" y="731"/>
                        </a:lnTo>
                        <a:lnTo>
                          <a:pt x="1311" y="727"/>
                        </a:lnTo>
                        <a:lnTo>
                          <a:pt x="1305" y="727"/>
                        </a:lnTo>
                        <a:lnTo>
                          <a:pt x="1299" y="727"/>
                        </a:lnTo>
                        <a:lnTo>
                          <a:pt x="1299" y="729"/>
                        </a:lnTo>
                        <a:lnTo>
                          <a:pt x="1297" y="733"/>
                        </a:lnTo>
                        <a:lnTo>
                          <a:pt x="1290" y="740"/>
                        </a:lnTo>
                        <a:lnTo>
                          <a:pt x="1288" y="736"/>
                        </a:lnTo>
                        <a:lnTo>
                          <a:pt x="1290" y="735"/>
                        </a:lnTo>
                        <a:lnTo>
                          <a:pt x="1290" y="731"/>
                        </a:lnTo>
                        <a:lnTo>
                          <a:pt x="1294" y="727"/>
                        </a:lnTo>
                        <a:lnTo>
                          <a:pt x="1294" y="721"/>
                        </a:lnTo>
                        <a:lnTo>
                          <a:pt x="1292" y="713"/>
                        </a:lnTo>
                        <a:lnTo>
                          <a:pt x="1294" y="706"/>
                        </a:lnTo>
                        <a:lnTo>
                          <a:pt x="1294" y="702"/>
                        </a:lnTo>
                        <a:lnTo>
                          <a:pt x="1299" y="698"/>
                        </a:lnTo>
                        <a:lnTo>
                          <a:pt x="1301" y="696"/>
                        </a:lnTo>
                        <a:lnTo>
                          <a:pt x="1303" y="698"/>
                        </a:lnTo>
                        <a:lnTo>
                          <a:pt x="1301" y="702"/>
                        </a:lnTo>
                        <a:lnTo>
                          <a:pt x="1301" y="708"/>
                        </a:lnTo>
                        <a:lnTo>
                          <a:pt x="1305" y="708"/>
                        </a:lnTo>
                        <a:lnTo>
                          <a:pt x="1307" y="708"/>
                        </a:lnTo>
                        <a:lnTo>
                          <a:pt x="1307" y="700"/>
                        </a:lnTo>
                        <a:lnTo>
                          <a:pt x="1305" y="696"/>
                        </a:lnTo>
                        <a:lnTo>
                          <a:pt x="1309" y="698"/>
                        </a:lnTo>
                        <a:lnTo>
                          <a:pt x="1313" y="694"/>
                        </a:lnTo>
                        <a:lnTo>
                          <a:pt x="1318" y="690"/>
                        </a:lnTo>
                        <a:lnTo>
                          <a:pt x="1318" y="687"/>
                        </a:lnTo>
                        <a:lnTo>
                          <a:pt x="1322" y="685"/>
                        </a:lnTo>
                        <a:lnTo>
                          <a:pt x="1328" y="679"/>
                        </a:lnTo>
                        <a:lnTo>
                          <a:pt x="1332" y="673"/>
                        </a:lnTo>
                        <a:lnTo>
                          <a:pt x="1332" y="664"/>
                        </a:lnTo>
                        <a:lnTo>
                          <a:pt x="1332" y="660"/>
                        </a:lnTo>
                        <a:lnTo>
                          <a:pt x="1336" y="656"/>
                        </a:lnTo>
                        <a:lnTo>
                          <a:pt x="1338" y="650"/>
                        </a:lnTo>
                        <a:lnTo>
                          <a:pt x="1334" y="646"/>
                        </a:lnTo>
                        <a:lnTo>
                          <a:pt x="1334" y="642"/>
                        </a:lnTo>
                        <a:lnTo>
                          <a:pt x="1338" y="635"/>
                        </a:lnTo>
                        <a:lnTo>
                          <a:pt x="1330" y="637"/>
                        </a:lnTo>
                        <a:lnTo>
                          <a:pt x="1328" y="641"/>
                        </a:lnTo>
                        <a:lnTo>
                          <a:pt x="1322" y="642"/>
                        </a:lnTo>
                        <a:lnTo>
                          <a:pt x="1318" y="642"/>
                        </a:lnTo>
                        <a:lnTo>
                          <a:pt x="1313" y="644"/>
                        </a:lnTo>
                        <a:lnTo>
                          <a:pt x="1309" y="650"/>
                        </a:lnTo>
                        <a:lnTo>
                          <a:pt x="1303" y="652"/>
                        </a:lnTo>
                        <a:lnTo>
                          <a:pt x="1301" y="654"/>
                        </a:lnTo>
                        <a:lnTo>
                          <a:pt x="1294" y="650"/>
                        </a:lnTo>
                        <a:lnTo>
                          <a:pt x="1290" y="646"/>
                        </a:lnTo>
                        <a:lnTo>
                          <a:pt x="1286" y="642"/>
                        </a:lnTo>
                        <a:lnTo>
                          <a:pt x="1288" y="637"/>
                        </a:lnTo>
                        <a:lnTo>
                          <a:pt x="1284" y="631"/>
                        </a:lnTo>
                        <a:lnTo>
                          <a:pt x="1280" y="625"/>
                        </a:lnTo>
                        <a:lnTo>
                          <a:pt x="1276" y="619"/>
                        </a:lnTo>
                        <a:lnTo>
                          <a:pt x="1274" y="614"/>
                        </a:lnTo>
                        <a:lnTo>
                          <a:pt x="1271" y="610"/>
                        </a:lnTo>
                        <a:lnTo>
                          <a:pt x="1265" y="608"/>
                        </a:lnTo>
                        <a:lnTo>
                          <a:pt x="1259" y="608"/>
                        </a:lnTo>
                        <a:lnTo>
                          <a:pt x="1253" y="608"/>
                        </a:lnTo>
                        <a:lnTo>
                          <a:pt x="1249" y="604"/>
                        </a:lnTo>
                        <a:lnTo>
                          <a:pt x="1246" y="596"/>
                        </a:lnTo>
                        <a:lnTo>
                          <a:pt x="1240" y="587"/>
                        </a:lnTo>
                        <a:lnTo>
                          <a:pt x="1238" y="579"/>
                        </a:lnTo>
                        <a:lnTo>
                          <a:pt x="1238" y="573"/>
                        </a:lnTo>
                        <a:lnTo>
                          <a:pt x="1234" y="566"/>
                        </a:lnTo>
                        <a:lnTo>
                          <a:pt x="1230" y="562"/>
                        </a:lnTo>
                        <a:lnTo>
                          <a:pt x="1223" y="556"/>
                        </a:lnTo>
                        <a:lnTo>
                          <a:pt x="1215" y="556"/>
                        </a:lnTo>
                        <a:lnTo>
                          <a:pt x="1209" y="550"/>
                        </a:lnTo>
                        <a:lnTo>
                          <a:pt x="1205" y="546"/>
                        </a:lnTo>
                        <a:lnTo>
                          <a:pt x="1200" y="543"/>
                        </a:lnTo>
                        <a:lnTo>
                          <a:pt x="1192" y="541"/>
                        </a:lnTo>
                        <a:lnTo>
                          <a:pt x="1188" y="543"/>
                        </a:lnTo>
                        <a:lnTo>
                          <a:pt x="1182" y="546"/>
                        </a:lnTo>
                        <a:lnTo>
                          <a:pt x="1175" y="546"/>
                        </a:lnTo>
                        <a:lnTo>
                          <a:pt x="1171" y="550"/>
                        </a:lnTo>
                        <a:lnTo>
                          <a:pt x="1165" y="554"/>
                        </a:lnTo>
                        <a:lnTo>
                          <a:pt x="1159" y="560"/>
                        </a:lnTo>
                        <a:lnTo>
                          <a:pt x="1157" y="562"/>
                        </a:lnTo>
                        <a:lnTo>
                          <a:pt x="1157" y="566"/>
                        </a:lnTo>
                        <a:lnTo>
                          <a:pt x="1161" y="564"/>
                        </a:lnTo>
                        <a:lnTo>
                          <a:pt x="1161" y="571"/>
                        </a:lnTo>
                        <a:lnTo>
                          <a:pt x="1161" y="577"/>
                        </a:lnTo>
                        <a:lnTo>
                          <a:pt x="1157" y="579"/>
                        </a:lnTo>
                        <a:lnTo>
                          <a:pt x="1159" y="587"/>
                        </a:lnTo>
                        <a:lnTo>
                          <a:pt x="1155" y="593"/>
                        </a:lnTo>
                        <a:lnTo>
                          <a:pt x="1152" y="598"/>
                        </a:lnTo>
                        <a:lnTo>
                          <a:pt x="1150" y="600"/>
                        </a:lnTo>
                        <a:lnTo>
                          <a:pt x="1146" y="602"/>
                        </a:lnTo>
                        <a:lnTo>
                          <a:pt x="1144" y="606"/>
                        </a:lnTo>
                        <a:lnTo>
                          <a:pt x="1146" y="608"/>
                        </a:lnTo>
                        <a:lnTo>
                          <a:pt x="1142" y="612"/>
                        </a:lnTo>
                        <a:lnTo>
                          <a:pt x="1136" y="614"/>
                        </a:lnTo>
                        <a:lnTo>
                          <a:pt x="1129" y="619"/>
                        </a:lnTo>
                        <a:lnTo>
                          <a:pt x="1123" y="617"/>
                        </a:lnTo>
                        <a:lnTo>
                          <a:pt x="1115" y="612"/>
                        </a:lnTo>
                        <a:lnTo>
                          <a:pt x="1109" y="614"/>
                        </a:lnTo>
                        <a:lnTo>
                          <a:pt x="1100" y="612"/>
                        </a:lnTo>
                        <a:lnTo>
                          <a:pt x="1094" y="612"/>
                        </a:lnTo>
                        <a:lnTo>
                          <a:pt x="1084" y="606"/>
                        </a:lnTo>
                        <a:lnTo>
                          <a:pt x="1082" y="608"/>
                        </a:lnTo>
                        <a:lnTo>
                          <a:pt x="1071" y="616"/>
                        </a:lnTo>
                        <a:lnTo>
                          <a:pt x="1057" y="617"/>
                        </a:lnTo>
                        <a:lnTo>
                          <a:pt x="1054" y="621"/>
                        </a:lnTo>
                        <a:lnTo>
                          <a:pt x="1044" y="623"/>
                        </a:lnTo>
                        <a:lnTo>
                          <a:pt x="1036" y="621"/>
                        </a:lnTo>
                        <a:lnTo>
                          <a:pt x="1031" y="619"/>
                        </a:lnTo>
                        <a:lnTo>
                          <a:pt x="1023" y="621"/>
                        </a:lnTo>
                        <a:lnTo>
                          <a:pt x="1019" y="621"/>
                        </a:lnTo>
                        <a:lnTo>
                          <a:pt x="1011" y="617"/>
                        </a:lnTo>
                        <a:lnTo>
                          <a:pt x="1006" y="617"/>
                        </a:lnTo>
                        <a:lnTo>
                          <a:pt x="1002" y="614"/>
                        </a:lnTo>
                        <a:lnTo>
                          <a:pt x="1002" y="610"/>
                        </a:lnTo>
                        <a:lnTo>
                          <a:pt x="996" y="608"/>
                        </a:lnTo>
                        <a:lnTo>
                          <a:pt x="985" y="604"/>
                        </a:lnTo>
                        <a:lnTo>
                          <a:pt x="977" y="602"/>
                        </a:lnTo>
                        <a:lnTo>
                          <a:pt x="973" y="606"/>
                        </a:lnTo>
                        <a:lnTo>
                          <a:pt x="965" y="608"/>
                        </a:lnTo>
                        <a:lnTo>
                          <a:pt x="962" y="608"/>
                        </a:lnTo>
                        <a:lnTo>
                          <a:pt x="954" y="610"/>
                        </a:lnTo>
                        <a:lnTo>
                          <a:pt x="946" y="602"/>
                        </a:lnTo>
                        <a:lnTo>
                          <a:pt x="942" y="600"/>
                        </a:lnTo>
                        <a:lnTo>
                          <a:pt x="939" y="593"/>
                        </a:lnTo>
                        <a:lnTo>
                          <a:pt x="931" y="585"/>
                        </a:lnTo>
                        <a:lnTo>
                          <a:pt x="919" y="575"/>
                        </a:lnTo>
                        <a:lnTo>
                          <a:pt x="910" y="575"/>
                        </a:lnTo>
                        <a:lnTo>
                          <a:pt x="906" y="571"/>
                        </a:lnTo>
                        <a:lnTo>
                          <a:pt x="896" y="571"/>
                        </a:lnTo>
                        <a:lnTo>
                          <a:pt x="892" y="570"/>
                        </a:lnTo>
                        <a:lnTo>
                          <a:pt x="883" y="568"/>
                        </a:lnTo>
                        <a:lnTo>
                          <a:pt x="883" y="570"/>
                        </a:lnTo>
                        <a:lnTo>
                          <a:pt x="883" y="568"/>
                        </a:lnTo>
                        <a:close/>
                        <a:moveTo>
                          <a:pt x="1372" y="514"/>
                        </a:moveTo>
                        <a:lnTo>
                          <a:pt x="1370" y="516"/>
                        </a:lnTo>
                        <a:lnTo>
                          <a:pt x="1368" y="518"/>
                        </a:lnTo>
                        <a:lnTo>
                          <a:pt x="1368" y="522"/>
                        </a:lnTo>
                        <a:lnTo>
                          <a:pt x="1370" y="522"/>
                        </a:lnTo>
                        <a:lnTo>
                          <a:pt x="1370" y="523"/>
                        </a:lnTo>
                        <a:lnTo>
                          <a:pt x="1374" y="523"/>
                        </a:lnTo>
                        <a:lnTo>
                          <a:pt x="1376" y="523"/>
                        </a:lnTo>
                        <a:lnTo>
                          <a:pt x="1378" y="520"/>
                        </a:lnTo>
                        <a:lnTo>
                          <a:pt x="1380" y="518"/>
                        </a:lnTo>
                        <a:lnTo>
                          <a:pt x="1376" y="516"/>
                        </a:lnTo>
                        <a:lnTo>
                          <a:pt x="1372" y="514"/>
                        </a:lnTo>
                        <a:close/>
                        <a:moveTo>
                          <a:pt x="1437" y="529"/>
                        </a:moveTo>
                        <a:lnTo>
                          <a:pt x="1436" y="533"/>
                        </a:lnTo>
                        <a:lnTo>
                          <a:pt x="1432" y="535"/>
                        </a:lnTo>
                        <a:lnTo>
                          <a:pt x="1436" y="541"/>
                        </a:lnTo>
                        <a:lnTo>
                          <a:pt x="1436" y="550"/>
                        </a:lnTo>
                        <a:lnTo>
                          <a:pt x="1432" y="554"/>
                        </a:lnTo>
                        <a:lnTo>
                          <a:pt x="1426" y="560"/>
                        </a:lnTo>
                        <a:lnTo>
                          <a:pt x="1426" y="575"/>
                        </a:lnTo>
                        <a:lnTo>
                          <a:pt x="1428" y="587"/>
                        </a:lnTo>
                        <a:lnTo>
                          <a:pt x="1428" y="608"/>
                        </a:lnTo>
                        <a:lnTo>
                          <a:pt x="1426" y="627"/>
                        </a:lnTo>
                        <a:lnTo>
                          <a:pt x="1428" y="629"/>
                        </a:lnTo>
                        <a:lnTo>
                          <a:pt x="1428" y="635"/>
                        </a:lnTo>
                        <a:lnTo>
                          <a:pt x="1426" y="635"/>
                        </a:lnTo>
                        <a:lnTo>
                          <a:pt x="1426" y="639"/>
                        </a:lnTo>
                        <a:lnTo>
                          <a:pt x="1430" y="646"/>
                        </a:lnTo>
                        <a:lnTo>
                          <a:pt x="1428" y="664"/>
                        </a:lnTo>
                        <a:lnTo>
                          <a:pt x="1424" y="683"/>
                        </a:lnTo>
                        <a:lnTo>
                          <a:pt x="1428" y="675"/>
                        </a:lnTo>
                        <a:lnTo>
                          <a:pt x="1432" y="673"/>
                        </a:lnTo>
                        <a:lnTo>
                          <a:pt x="1434" y="673"/>
                        </a:lnTo>
                        <a:lnTo>
                          <a:pt x="1439" y="679"/>
                        </a:lnTo>
                        <a:lnTo>
                          <a:pt x="1441" y="681"/>
                        </a:lnTo>
                        <a:lnTo>
                          <a:pt x="1443" y="685"/>
                        </a:lnTo>
                        <a:lnTo>
                          <a:pt x="1443" y="679"/>
                        </a:lnTo>
                        <a:lnTo>
                          <a:pt x="1443" y="675"/>
                        </a:lnTo>
                        <a:lnTo>
                          <a:pt x="1437" y="667"/>
                        </a:lnTo>
                        <a:lnTo>
                          <a:pt x="1434" y="658"/>
                        </a:lnTo>
                        <a:lnTo>
                          <a:pt x="1436" y="641"/>
                        </a:lnTo>
                        <a:lnTo>
                          <a:pt x="1439" y="623"/>
                        </a:lnTo>
                        <a:lnTo>
                          <a:pt x="1441" y="621"/>
                        </a:lnTo>
                        <a:lnTo>
                          <a:pt x="1441" y="619"/>
                        </a:lnTo>
                        <a:lnTo>
                          <a:pt x="1447" y="619"/>
                        </a:lnTo>
                        <a:lnTo>
                          <a:pt x="1451" y="619"/>
                        </a:lnTo>
                        <a:lnTo>
                          <a:pt x="1455" y="623"/>
                        </a:lnTo>
                        <a:lnTo>
                          <a:pt x="1459" y="627"/>
                        </a:lnTo>
                        <a:lnTo>
                          <a:pt x="1455" y="616"/>
                        </a:lnTo>
                        <a:lnTo>
                          <a:pt x="1447" y="608"/>
                        </a:lnTo>
                        <a:lnTo>
                          <a:pt x="1445" y="608"/>
                        </a:lnTo>
                        <a:lnTo>
                          <a:pt x="1445" y="589"/>
                        </a:lnTo>
                        <a:lnTo>
                          <a:pt x="1443" y="571"/>
                        </a:lnTo>
                        <a:lnTo>
                          <a:pt x="1445" y="568"/>
                        </a:lnTo>
                        <a:lnTo>
                          <a:pt x="1447" y="562"/>
                        </a:lnTo>
                        <a:lnTo>
                          <a:pt x="1443" y="556"/>
                        </a:lnTo>
                        <a:lnTo>
                          <a:pt x="1439" y="548"/>
                        </a:lnTo>
                        <a:lnTo>
                          <a:pt x="1441" y="543"/>
                        </a:lnTo>
                        <a:lnTo>
                          <a:pt x="1443" y="537"/>
                        </a:lnTo>
                        <a:lnTo>
                          <a:pt x="1441" y="533"/>
                        </a:lnTo>
                        <a:lnTo>
                          <a:pt x="1437" y="529"/>
                        </a:lnTo>
                        <a:close/>
                        <a:moveTo>
                          <a:pt x="1027" y="500"/>
                        </a:moveTo>
                        <a:lnTo>
                          <a:pt x="1029" y="500"/>
                        </a:lnTo>
                        <a:lnTo>
                          <a:pt x="1027" y="508"/>
                        </a:lnTo>
                        <a:lnTo>
                          <a:pt x="1025" y="512"/>
                        </a:lnTo>
                        <a:lnTo>
                          <a:pt x="1027" y="520"/>
                        </a:lnTo>
                        <a:lnTo>
                          <a:pt x="1027" y="529"/>
                        </a:lnTo>
                        <a:lnTo>
                          <a:pt x="1025" y="533"/>
                        </a:lnTo>
                        <a:lnTo>
                          <a:pt x="1021" y="537"/>
                        </a:lnTo>
                        <a:lnTo>
                          <a:pt x="1021" y="535"/>
                        </a:lnTo>
                        <a:lnTo>
                          <a:pt x="1017" y="535"/>
                        </a:lnTo>
                        <a:lnTo>
                          <a:pt x="1015" y="539"/>
                        </a:lnTo>
                        <a:lnTo>
                          <a:pt x="1013" y="541"/>
                        </a:lnTo>
                        <a:lnTo>
                          <a:pt x="1015" y="543"/>
                        </a:lnTo>
                        <a:lnTo>
                          <a:pt x="1019" y="545"/>
                        </a:lnTo>
                        <a:lnTo>
                          <a:pt x="1013" y="548"/>
                        </a:lnTo>
                        <a:lnTo>
                          <a:pt x="1010" y="552"/>
                        </a:lnTo>
                        <a:lnTo>
                          <a:pt x="1010" y="554"/>
                        </a:lnTo>
                        <a:lnTo>
                          <a:pt x="1006" y="554"/>
                        </a:lnTo>
                        <a:lnTo>
                          <a:pt x="1002" y="554"/>
                        </a:lnTo>
                        <a:lnTo>
                          <a:pt x="1000" y="558"/>
                        </a:lnTo>
                        <a:lnTo>
                          <a:pt x="996" y="562"/>
                        </a:lnTo>
                        <a:lnTo>
                          <a:pt x="996" y="564"/>
                        </a:lnTo>
                        <a:lnTo>
                          <a:pt x="992" y="564"/>
                        </a:lnTo>
                        <a:lnTo>
                          <a:pt x="988" y="564"/>
                        </a:lnTo>
                        <a:lnTo>
                          <a:pt x="983" y="570"/>
                        </a:lnTo>
                        <a:lnTo>
                          <a:pt x="979" y="577"/>
                        </a:lnTo>
                        <a:lnTo>
                          <a:pt x="975" y="581"/>
                        </a:lnTo>
                        <a:lnTo>
                          <a:pt x="973" y="585"/>
                        </a:lnTo>
                        <a:lnTo>
                          <a:pt x="969" y="587"/>
                        </a:lnTo>
                        <a:lnTo>
                          <a:pt x="965" y="589"/>
                        </a:lnTo>
                        <a:lnTo>
                          <a:pt x="958" y="587"/>
                        </a:lnTo>
                        <a:lnTo>
                          <a:pt x="952" y="583"/>
                        </a:lnTo>
                        <a:lnTo>
                          <a:pt x="960" y="579"/>
                        </a:lnTo>
                        <a:lnTo>
                          <a:pt x="965" y="577"/>
                        </a:lnTo>
                        <a:lnTo>
                          <a:pt x="971" y="573"/>
                        </a:lnTo>
                        <a:lnTo>
                          <a:pt x="975" y="568"/>
                        </a:lnTo>
                        <a:lnTo>
                          <a:pt x="977" y="562"/>
                        </a:lnTo>
                        <a:lnTo>
                          <a:pt x="979" y="558"/>
                        </a:lnTo>
                        <a:lnTo>
                          <a:pt x="983" y="556"/>
                        </a:lnTo>
                        <a:lnTo>
                          <a:pt x="986" y="556"/>
                        </a:lnTo>
                        <a:lnTo>
                          <a:pt x="988" y="552"/>
                        </a:lnTo>
                        <a:lnTo>
                          <a:pt x="990" y="548"/>
                        </a:lnTo>
                        <a:lnTo>
                          <a:pt x="992" y="546"/>
                        </a:lnTo>
                        <a:lnTo>
                          <a:pt x="996" y="546"/>
                        </a:lnTo>
                        <a:lnTo>
                          <a:pt x="1004" y="539"/>
                        </a:lnTo>
                        <a:lnTo>
                          <a:pt x="1011" y="525"/>
                        </a:lnTo>
                        <a:lnTo>
                          <a:pt x="1019" y="512"/>
                        </a:lnTo>
                        <a:lnTo>
                          <a:pt x="1025" y="500"/>
                        </a:lnTo>
                        <a:lnTo>
                          <a:pt x="1027" y="500"/>
                        </a:lnTo>
                        <a:close/>
                        <a:moveTo>
                          <a:pt x="1388" y="38"/>
                        </a:moveTo>
                        <a:lnTo>
                          <a:pt x="1382" y="46"/>
                        </a:lnTo>
                        <a:lnTo>
                          <a:pt x="1376" y="57"/>
                        </a:lnTo>
                        <a:lnTo>
                          <a:pt x="1372" y="59"/>
                        </a:lnTo>
                        <a:lnTo>
                          <a:pt x="1374" y="71"/>
                        </a:lnTo>
                        <a:lnTo>
                          <a:pt x="1380" y="84"/>
                        </a:lnTo>
                        <a:lnTo>
                          <a:pt x="1386" y="84"/>
                        </a:lnTo>
                        <a:lnTo>
                          <a:pt x="1391" y="86"/>
                        </a:lnTo>
                        <a:lnTo>
                          <a:pt x="1395" y="82"/>
                        </a:lnTo>
                        <a:lnTo>
                          <a:pt x="1397" y="80"/>
                        </a:lnTo>
                        <a:lnTo>
                          <a:pt x="1397" y="76"/>
                        </a:lnTo>
                        <a:lnTo>
                          <a:pt x="1397" y="74"/>
                        </a:lnTo>
                        <a:lnTo>
                          <a:pt x="1401" y="71"/>
                        </a:lnTo>
                        <a:lnTo>
                          <a:pt x="1405" y="69"/>
                        </a:lnTo>
                        <a:lnTo>
                          <a:pt x="1407" y="65"/>
                        </a:lnTo>
                        <a:lnTo>
                          <a:pt x="1407" y="59"/>
                        </a:lnTo>
                        <a:lnTo>
                          <a:pt x="1397" y="48"/>
                        </a:lnTo>
                        <a:lnTo>
                          <a:pt x="1388" y="38"/>
                        </a:lnTo>
                        <a:close/>
                        <a:moveTo>
                          <a:pt x="1441" y="49"/>
                        </a:moveTo>
                        <a:lnTo>
                          <a:pt x="1441" y="59"/>
                        </a:lnTo>
                        <a:lnTo>
                          <a:pt x="1443" y="65"/>
                        </a:lnTo>
                        <a:lnTo>
                          <a:pt x="1445" y="67"/>
                        </a:lnTo>
                        <a:lnTo>
                          <a:pt x="1447" y="69"/>
                        </a:lnTo>
                        <a:lnTo>
                          <a:pt x="1451" y="69"/>
                        </a:lnTo>
                        <a:lnTo>
                          <a:pt x="1455" y="67"/>
                        </a:lnTo>
                        <a:lnTo>
                          <a:pt x="1459" y="63"/>
                        </a:lnTo>
                        <a:lnTo>
                          <a:pt x="1462" y="61"/>
                        </a:lnTo>
                        <a:lnTo>
                          <a:pt x="1461" y="57"/>
                        </a:lnTo>
                        <a:lnTo>
                          <a:pt x="1459" y="53"/>
                        </a:lnTo>
                        <a:lnTo>
                          <a:pt x="1453" y="53"/>
                        </a:lnTo>
                        <a:lnTo>
                          <a:pt x="1449" y="55"/>
                        </a:lnTo>
                        <a:lnTo>
                          <a:pt x="1445" y="51"/>
                        </a:lnTo>
                        <a:lnTo>
                          <a:pt x="1441" y="49"/>
                        </a:lnTo>
                        <a:close/>
                        <a:moveTo>
                          <a:pt x="1489" y="53"/>
                        </a:moveTo>
                        <a:lnTo>
                          <a:pt x="1493" y="59"/>
                        </a:lnTo>
                        <a:lnTo>
                          <a:pt x="1497" y="65"/>
                        </a:lnTo>
                        <a:lnTo>
                          <a:pt x="1501" y="69"/>
                        </a:lnTo>
                        <a:lnTo>
                          <a:pt x="1505" y="72"/>
                        </a:lnTo>
                        <a:lnTo>
                          <a:pt x="1508" y="72"/>
                        </a:lnTo>
                        <a:lnTo>
                          <a:pt x="1514" y="72"/>
                        </a:lnTo>
                        <a:lnTo>
                          <a:pt x="1520" y="71"/>
                        </a:lnTo>
                        <a:lnTo>
                          <a:pt x="1526" y="67"/>
                        </a:lnTo>
                        <a:lnTo>
                          <a:pt x="1530" y="65"/>
                        </a:lnTo>
                        <a:lnTo>
                          <a:pt x="1533" y="65"/>
                        </a:lnTo>
                        <a:lnTo>
                          <a:pt x="1532" y="61"/>
                        </a:lnTo>
                        <a:lnTo>
                          <a:pt x="1530" y="59"/>
                        </a:lnTo>
                        <a:lnTo>
                          <a:pt x="1510" y="53"/>
                        </a:lnTo>
                        <a:lnTo>
                          <a:pt x="1489" y="53"/>
                        </a:lnTo>
                        <a:close/>
                        <a:moveTo>
                          <a:pt x="1063" y="84"/>
                        </a:moveTo>
                        <a:lnTo>
                          <a:pt x="1059" y="86"/>
                        </a:lnTo>
                        <a:lnTo>
                          <a:pt x="1056" y="92"/>
                        </a:lnTo>
                        <a:lnTo>
                          <a:pt x="1056" y="94"/>
                        </a:lnTo>
                        <a:lnTo>
                          <a:pt x="1057" y="94"/>
                        </a:lnTo>
                        <a:lnTo>
                          <a:pt x="1061" y="94"/>
                        </a:lnTo>
                        <a:lnTo>
                          <a:pt x="1063" y="88"/>
                        </a:lnTo>
                        <a:lnTo>
                          <a:pt x="1063" y="84"/>
                        </a:lnTo>
                        <a:close/>
                        <a:moveTo>
                          <a:pt x="1407" y="84"/>
                        </a:moveTo>
                        <a:lnTo>
                          <a:pt x="1405" y="92"/>
                        </a:lnTo>
                        <a:lnTo>
                          <a:pt x="1407" y="92"/>
                        </a:lnTo>
                        <a:lnTo>
                          <a:pt x="1411" y="94"/>
                        </a:lnTo>
                        <a:lnTo>
                          <a:pt x="1411" y="90"/>
                        </a:lnTo>
                        <a:lnTo>
                          <a:pt x="1411" y="86"/>
                        </a:lnTo>
                        <a:lnTo>
                          <a:pt x="1411" y="84"/>
                        </a:lnTo>
                        <a:lnTo>
                          <a:pt x="1407" y="84"/>
                        </a:lnTo>
                        <a:close/>
                        <a:moveTo>
                          <a:pt x="1424" y="90"/>
                        </a:moveTo>
                        <a:lnTo>
                          <a:pt x="1416" y="96"/>
                        </a:lnTo>
                        <a:lnTo>
                          <a:pt x="1407" y="103"/>
                        </a:lnTo>
                        <a:lnTo>
                          <a:pt x="1405" y="105"/>
                        </a:lnTo>
                        <a:lnTo>
                          <a:pt x="1403" y="107"/>
                        </a:lnTo>
                        <a:lnTo>
                          <a:pt x="1424" y="111"/>
                        </a:lnTo>
                        <a:lnTo>
                          <a:pt x="1447" y="113"/>
                        </a:lnTo>
                        <a:lnTo>
                          <a:pt x="1447" y="107"/>
                        </a:lnTo>
                        <a:lnTo>
                          <a:pt x="1447" y="101"/>
                        </a:lnTo>
                        <a:lnTo>
                          <a:pt x="1443" y="97"/>
                        </a:lnTo>
                        <a:lnTo>
                          <a:pt x="1437" y="96"/>
                        </a:lnTo>
                        <a:lnTo>
                          <a:pt x="1432" y="92"/>
                        </a:lnTo>
                        <a:lnTo>
                          <a:pt x="1424" y="90"/>
                        </a:lnTo>
                        <a:close/>
                        <a:moveTo>
                          <a:pt x="1257" y="119"/>
                        </a:moveTo>
                        <a:lnTo>
                          <a:pt x="1257" y="120"/>
                        </a:lnTo>
                        <a:lnTo>
                          <a:pt x="1259" y="122"/>
                        </a:lnTo>
                        <a:lnTo>
                          <a:pt x="1265" y="120"/>
                        </a:lnTo>
                        <a:lnTo>
                          <a:pt x="1267" y="120"/>
                        </a:lnTo>
                        <a:lnTo>
                          <a:pt x="1263" y="119"/>
                        </a:lnTo>
                        <a:lnTo>
                          <a:pt x="1257" y="119"/>
                        </a:lnTo>
                        <a:close/>
                        <a:moveTo>
                          <a:pt x="1067" y="128"/>
                        </a:moveTo>
                        <a:lnTo>
                          <a:pt x="1067" y="130"/>
                        </a:lnTo>
                        <a:lnTo>
                          <a:pt x="1065" y="134"/>
                        </a:lnTo>
                        <a:lnTo>
                          <a:pt x="1063" y="132"/>
                        </a:lnTo>
                        <a:lnTo>
                          <a:pt x="1067" y="128"/>
                        </a:lnTo>
                        <a:close/>
                        <a:moveTo>
                          <a:pt x="1904" y="155"/>
                        </a:moveTo>
                        <a:lnTo>
                          <a:pt x="1900" y="159"/>
                        </a:lnTo>
                        <a:lnTo>
                          <a:pt x="1896" y="163"/>
                        </a:lnTo>
                        <a:lnTo>
                          <a:pt x="1894" y="167"/>
                        </a:lnTo>
                        <a:lnTo>
                          <a:pt x="1890" y="170"/>
                        </a:lnTo>
                        <a:lnTo>
                          <a:pt x="1898" y="172"/>
                        </a:lnTo>
                        <a:lnTo>
                          <a:pt x="1906" y="172"/>
                        </a:lnTo>
                        <a:lnTo>
                          <a:pt x="1908" y="170"/>
                        </a:lnTo>
                        <a:lnTo>
                          <a:pt x="1912" y="168"/>
                        </a:lnTo>
                        <a:lnTo>
                          <a:pt x="1921" y="170"/>
                        </a:lnTo>
                        <a:lnTo>
                          <a:pt x="1931" y="172"/>
                        </a:lnTo>
                        <a:lnTo>
                          <a:pt x="1933" y="168"/>
                        </a:lnTo>
                        <a:lnTo>
                          <a:pt x="1933" y="165"/>
                        </a:lnTo>
                        <a:lnTo>
                          <a:pt x="1919" y="159"/>
                        </a:lnTo>
                        <a:lnTo>
                          <a:pt x="1904" y="155"/>
                        </a:lnTo>
                        <a:close/>
                        <a:moveTo>
                          <a:pt x="1545" y="159"/>
                        </a:moveTo>
                        <a:lnTo>
                          <a:pt x="1543" y="165"/>
                        </a:lnTo>
                        <a:lnTo>
                          <a:pt x="1541" y="172"/>
                        </a:lnTo>
                        <a:lnTo>
                          <a:pt x="1549" y="172"/>
                        </a:lnTo>
                        <a:lnTo>
                          <a:pt x="1556" y="172"/>
                        </a:lnTo>
                        <a:lnTo>
                          <a:pt x="1558" y="170"/>
                        </a:lnTo>
                        <a:lnTo>
                          <a:pt x="1558" y="168"/>
                        </a:lnTo>
                        <a:lnTo>
                          <a:pt x="1556" y="168"/>
                        </a:lnTo>
                        <a:lnTo>
                          <a:pt x="1556" y="165"/>
                        </a:lnTo>
                        <a:lnTo>
                          <a:pt x="1555" y="165"/>
                        </a:lnTo>
                        <a:lnTo>
                          <a:pt x="1553" y="161"/>
                        </a:lnTo>
                        <a:lnTo>
                          <a:pt x="1551" y="159"/>
                        </a:lnTo>
                        <a:lnTo>
                          <a:pt x="1549" y="159"/>
                        </a:lnTo>
                        <a:lnTo>
                          <a:pt x="1545" y="159"/>
                        </a:lnTo>
                        <a:close/>
                        <a:moveTo>
                          <a:pt x="1603" y="591"/>
                        </a:moveTo>
                        <a:lnTo>
                          <a:pt x="1599" y="593"/>
                        </a:lnTo>
                        <a:lnTo>
                          <a:pt x="1595" y="594"/>
                        </a:lnTo>
                        <a:lnTo>
                          <a:pt x="1595" y="598"/>
                        </a:lnTo>
                        <a:lnTo>
                          <a:pt x="1599" y="598"/>
                        </a:lnTo>
                        <a:lnTo>
                          <a:pt x="1603" y="593"/>
                        </a:lnTo>
                        <a:lnTo>
                          <a:pt x="1603" y="591"/>
                        </a:lnTo>
                        <a:close/>
                        <a:moveTo>
                          <a:pt x="1240" y="109"/>
                        </a:moveTo>
                        <a:lnTo>
                          <a:pt x="1242" y="113"/>
                        </a:lnTo>
                        <a:lnTo>
                          <a:pt x="1244" y="113"/>
                        </a:lnTo>
                        <a:lnTo>
                          <a:pt x="1244" y="111"/>
                        </a:lnTo>
                        <a:lnTo>
                          <a:pt x="1242" y="109"/>
                        </a:lnTo>
                        <a:lnTo>
                          <a:pt x="1240" y="109"/>
                        </a:lnTo>
                        <a:close/>
                        <a:moveTo>
                          <a:pt x="1230" y="113"/>
                        </a:moveTo>
                        <a:lnTo>
                          <a:pt x="1230" y="115"/>
                        </a:lnTo>
                        <a:lnTo>
                          <a:pt x="1232" y="117"/>
                        </a:lnTo>
                        <a:lnTo>
                          <a:pt x="1232" y="115"/>
                        </a:lnTo>
                        <a:lnTo>
                          <a:pt x="1234" y="115"/>
                        </a:lnTo>
                        <a:lnTo>
                          <a:pt x="1234" y="113"/>
                        </a:lnTo>
                        <a:lnTo>
                          <a:pt x="1230" y="113"/>
                        </a:lnTo>
                        <a:close/>
                        <a:moveTo>
                          <a:pt x="1198" y="115"/>
                        </a:moveTo>
                        <a:lnTo>
                          <a:pt x="1196" y="115"/>
                        </a:lnTo>
                        <a:lnTo>
                          <a:pt x="1196" y="117"/>
                        </a:lnTo>
                        <a:lnTo>
                          <a:pt x="1198" y="117"/>
                        </a:lnTo>
                        <a:lnTo>
                          <a:pt x="1200" y="119"/>
                        </a:lnTo>
                        <a:lnTo>
                          <a:pt x="1200" y="115"/>
                        </a:lnTo>
                        <a:lnTo>
                          <a:pt x="1198" y="115"/>
                        </a:lnTo>
                        <a:close/>
                        <a:moveTo>
                          <a:pt x="1251" y="115"/>
                        </a:moveTo>
                        <a:lnTo>
                          <a:pt x="1249" y="117"/>
                        </a:lnTo>
                        <a:lnTo>
                          <a:pt x="1251" y="119"/>
                        </a:lnTo>
                        <a:lnTo>
                          <a:pt x="1253" y="117"/>
                        </a:lnTo>
                        <a:lnTo>
                          <a:pt x="1255" y="115"/>
                        </a:lnTo>
                        <a:lnTo>
                          <a:pt x="1251" y="115"/>
                        </a:lnTo>
                        <a:close/>
                        <a:moveTo>
                          <a:pt x="1071" y="117"/>
                        </a:moveTo>
                        <a:lnTo>
                          <a:pt x="1073" y="117"/>
                        </a:lnTo>
                        <a:lnTo>
                          <a:pt x="1073" y="120"/>
                        </a:lnTo>
                        <a:lnTo>
                          <a:pt x="1071" y="126"/>
                        </a:lnTo>
                        <a:lnTo>
                          <a:pt x="1069" y="128"/>
                        </a:lnTo>
                        <a:lnTo>
                          <a:pt x="1067" y="126"/>
                        </a:lnTo>
                        <a:lnTo>
                          <a:pt x="1065" y="124"/>
                        </a:lnTo>
                        <a:lnTo>
                          <a:pt x="1067" y="119"/>
                        </a:lnTo>
                        <a:lnTo>
                          <a:pt x="1071" y="117"/>
                        </a:lnTo>
                        <a:close/>
                        <a:moveTo>
                          <a:pt x="1223" y="117"/>
                        </a:moveTo>
                        <a:lnTo>
                          <a:pt x="1223" y="120"/>
                        </a:lnTo>
                        <a:lnTo>
                          <a:pt x="1221" y="124"/>
                        </a:lnTo>
                        <a:lnTo>
                          <a:pt x="1226" y="122"/>
                        </a:lnTo>
                        <a:lnTo>
                          <a:pt x="1226" y="120"/>
                        </a:lnTo>
                        <a:lnTo>
                          <a:pt x="1226" y="117"/>
                        </a:lnTo>
                        <a:lnTo>
                          <a:pt x="1223" y="117"/>
                        </a:lnTo>
                        <a:close/>
                        <a:moveTo>
                          <a:pt x="1242" y="120"/>
                        </a:moveTo>
                        <a:lnTo>
                          <a:pt x="1240" y="124"/>
                        </a:lnTo>
                        <a:lnTo>
                          <a:pt x="1240" y="128"/>
                        </a:lnTo>
                        <a:lnTo>
                          <a:pt x="1242" y="126"/>
                        </a:lnTo>
                        <a:lnTo>
                          <a:pt x="1244" y="122"/>
                        </a:lnTo>
                        <a:lnTo>
                          <a:pt x="1244" y="120"/>
                        </a:lnTo>
                        <a:lnTo>
                          <a:pt x="1244" y="119"/>
                        </a:lnTo>
                        <a:lnTo>
                          <a:pt x="1242" y="120"/>
                        </a:lnTo>
                        <a:close/>
                        <a:moveTo>
                          <a:pt x="1232" y="126"/>
                        </a:moveTo>
                        <a:lnTo>
                          <a:pt x="1234" y="132"/>
                        </a:lnTo>
                        <a:lnTo>
                          <a:pt x="1234" y="128"/>
                        </a:lnTo>
                        <a:lnTo>
                          <a:pt x="1232" y="126"/>
                        </a:lnTo>
                        <a:close/>
                        <a:moveTo>
                          <a:pt x="1261" y="126"/>
                        </a:moveTo>
                        <a:lnTo>
                          <a:pt x="1261" y="130"/>
                        </a:lnTo>
                        <a:lnTo>
                          <a:pt x="1261" y="134"/>
                        </a:lnTo>
                        <a:lnTo>
                          <a:pt x="1265" y="134"/>
                        </a:lnTo>
                        <a:lnTo>
                          <a:pt x="1267" y="132"/>
                        </a:lnTo>
                        <a:lnTo>
                          <a:pt x="1265" y="128"/>
                        </a:lnTo>
                        <a:lnTo>
                          <a:pt x="1261" y="126"/>
                        </a:lnTo>
                        <a:close/>
                        <a:moveTo>
                          <a:pt x="1249" y="128"/>
                        </a:moveTo>
                        <a:lnTo>
                          <a:pt x="1247" y="130"/>
                        </a:lnTo>
                        <a:lnTo>
                          <a:pt x="1246" y="134"/>
                        </a:lnTo>
                        <a:lnTo>
                          <a:pt x="1249" y="134"/>
                        </a:lnTo>
                        <a:lnTo>
                          <a:pt x="1251" y="134"/>
                        </a:lnTo>
                        <a:lnTo>
                          <a:pt x="1253" y="138"/>
                        </a:lnTo>
                        <a:lnTo>
                          <a:pt x="1257" y="142"/>
                        </a:lnTo>
                        <a:lnTo>
                          <a:pt x="1259" y="142"/>
                        </a:lnTo>
                        <a:lnTo>
                          <a:pt x="1259" y="140"/>
                        </a:lnTo>
                        <a:lnTo>
                          <a:pt x="1257" y="138"/>
                        </a:lnTo>
                        <a:lnTo>
                          <a:pt x="1255" y="138"/>
                        </a:lnTo>
                        <a:lnTo>
                          <a:pt x="1255" y="136"/>
                        </a:lnTo>
                        <a:lnTo>
                          <a:pt x="1257" y="132"/>
                        </a:lnTo>
                        <a:lnTo>
                          <a:pt x="1253" y="130"/>
                        </a:lnTo>
                        <a:lnTo>
                          <a:pt x="1249" y="128"/>
                        </a:lnTo>
                        <a:close/>
                        <a:moveTo>
                          <a:pt x="1409" y="136"/>
                        </a:moveTo>
                        <a:lnTo>
                          <a:pt x="1411" y="138"/>
                        </a:lnTo>
                        <a:lnTo>
                          <a:pt x="1413" y="140"/>
                        </a:lnTo>
                        <a:lnTo>
                          <a:pt x="1411" y="138"/>
                        </a:lnTo>
                        <a:lnTo>
                          <a:pt x="1407" y="138"/>
                        </a:lnTo>
                        <a:lnTo>
                          <a:pt x="1407" y="136"/>
                        </a:lnTo>
                        <a:lnTo>
                          <a:pt x="1409" y="136"/>
                        </a:lnTo>
                        <a:close/>
                        <a:moveTo>
                          <a:pt x="1537" y="163"/>
                        </a:moveTo>
                        <a:lnTo>
                          <a:pt x="1535" y="165"/>
                        </a:lnTo>
                        <a:lnTo>
                          <a:pt x="1533" y="167"/>
                        </a:lnTo>
                        <a:lnTo>
                          <a:pt x="1535" y="168"/>
                        </a:lnTo>
                        <a:lnTo>
                          <a:pt x="1539" y="168"/>
                        </a:lnTo>
                        <a:lnTo>
                          <a:pt x="1539" y="165"/>
                        </a:lnTo>
                        <a:lnTo>
                          <a:pt x="1537" y="163"/>
                        </a:lnTo>
                        <a:close/>
                        <a:moveTo>
                          <a:pt x="1522" y="165"/>
                        </a:moveTo>
                        <a:lnTo>
                          <a:pt x="1522" y="167"/>
                        </a:lnTo>
                        <a:lnTo>
                          <a:pt x="1520" y="170"/>
                        </a:lnTo>
                        <a:lnTo>
                          <a:pt x="1520" y="168"/>
                        </a:lnTo>
                        <a:lnTo>
                          <a:pt x="1522" y="165"/>
                        </a:lnTo>
                        <a:close/>
                        <a:moveTo>
                          <a:pt x="1700" y="424"/>
                        </a:moveTo>
                        <a:lnTo>
                          <a:pt x="1698" y="427"/>
                        </a:lnTo>
                        <a:lnTo>
                          <a:pt x="1695" y="429"/>
                        </a:lnTo>
                        <a:lnTo>
                          <a:pt x="1695" y="435"/>
                        </a:lnTo>
                        <a:lnTo>
                          <a:pt x="1695" y="439"/>
                        </a:lnTo>
                        <a:lnTo>
                          <a:pt x="1697" y="439"/>
                        </a:lnTo>
                        <a:lnTo>
                          <a:pt x="1702" y="435"/>
                        </a:lnTo>
                        <a:lnTo>
                          <a:pt x="1704" y="431"/>
                        </a:lnTo>
                        <a:lnTo>
                          <a:pt x="1704" y="429"/>
                        </a:lnTo>
                        <a:lnTo>
                          <a:pt x="1704" y="426"/>
                        </a:lnTo>
                        <a:lnTo>
                          <a:pt x="1700" y="424"/>
                        </a:lnTo>
                        <a:close/>
                        <a:moveTo>
                          <a:pt x="1242" y="145"/>
                        </a:moveTo>
                        <a:lnTo>
                          <a:pt x="1242" y="147"/>
                        </a:lnTo>
                        <a:lnTo>
                          <a:pt x="1240" y="149"/>
                        </a:lnTo>
                        <a:lnTo>
                          <a:pt x="1240" y="145"/>
                        </a:lnTo>
                        <a:lnTo>
                          <a:pt x="1242" y="145"/>
                        </a:lnTo>
                        <a:close/>
                        <a:moveTo>
                          <a:pt x="1762" y="182"/>
                        </a:moveTo>
                        <a:lnTo>
                          <a:pt x="1758" y="190"/>
                        </a:lnTo>
                        <a:lnTo>
                          <a:pt x="1762" y="191"/>
                        </a:lnTo>
                        <a:lnTo>
                          <a:pt x="1764" y="193"/>
                        </a:lnTo>
                        <a:lnTo>
                          <a:pt x="1766" y="193"/>
                        </a:lnTo>
                        <a:lnTo>
                          <a:pt x="1768" y="191"/>
                        </a:lnTo>
                        <a:lnTo>
                          <a:pt x="1769" y="191"/>
                        </a:lnTo>
                        <a:lnTo>
                          <a:pt x="1771" y="191"/>
                        </a:lnTo>
                        <a:lnTo>
                          <a:pt x="1771" y="188"/>
                        </a:lnTo>
                        <a:lnTo>
                          <a:pt x="1768" y="184"/>
                        </a:lnTo>
                        <a:lnTo>
                          <a:pt x="1762" y="182"/>
                        </a:lnTo>
                        <a:close/>
                        <a:moveTo>
                          <a:pt x="1549" y="662"/>
                        </a:moveTo>
                        <a:lnTo>
                          <a:pt x="1547" y="665"/>
                        </a:lnTo>
                        <a:lnTo>
                          <a:pt x="1547" y="669"/>
                        </a:lnTo>
                        <a:lnTo>
                          <a:pt x="1549" y="665"/>
                        </a:lnTo>
                        <a:lnTo>
                          <a:pt x="1551" y="664"/>
                        </a:lnTo>
                        <a:lnTo>
                          <a:pt x="1553" y="662"/>
                        </a:lnTo>
                        <a:lnTo>
                          <a:pt x="1551" y="660"/>
                        </a:lnTo>
                        <a:lnTo>
                          <a:pt x="1549" y="662"/>
                        </a:lnTo>
                        <a:close/>
                        <a:moveTo>
                          <a:pt x="1528" y="677"/>
                        </a:moveTo>
                        <a:lnTo>
                          <a:pt x="1524" y="681"/>
                        </a:lnTo>
                        <a:lnTo>
                          <a:pt x="1522" y="687"/>
                        </a:lnTo>
                        <a:lnTo>
                          <a:pt x="1522" y="688"/>
                        </a:lnTo>
                        <a:lnTo>
                          <a:pt x="1524" y="688"/>
                        </a:lnTo>
                        <a:lnTo>
                          <a:pt x="1528" y="687"/>
                        </a:lnTo>
                        <a:lnTo>
                          <a:pt x="1530" y="681"/>
                        </a:lnTo>
                        <a:lnTo>
                          <a:pt x="1528" y="677"/>
                        </a:lnTo>
                        <a:close/>
                        <a:moveTo>
                          <a:pt x="1508" y="688"/>
                        </a:moveTo>
                        <a:lnTo>
                          <a:pt x="1507" y="692"/>
                        </a:lnTo>
                        <a:lnTo>
                          <a:pt x="1507" y="696"/>
                        </a:lnTo>
                        <a:lnTo>
                          <a:pt x="1507" y="698"/>
                        </a:lnTo>
                        <a:lnTo>
                          <a:pt x="1507" y="700"/>
                        </a:lnTo>
                        <a:lnTo>
                          <a:pt x="1508" y="700"/>
                        </a:lnTo>
                        <a:lnTo>
                          <a:pt x="1510" y="692"/>
                        </a:lnTo>
                        <a:lnTo>
                          <a:pt x="1508" y="688"/>
                        </a:lnTo>
                        <a:close/>
                        <a:moveTo>
                          <a:pt x="1499" y="696"/>
                        </a:moveTo>
                        <a:lnTo>
                          <a:pt x="1493" y="704"/>
                        </a:lnTo>
                        <a:lnTo>
                          <a:pt x="1491" y="704"/>
                        </a:lnTo>
                        <a:lnTo>
                          <a:pt x="1489" y="706"/>
                        </a:lnTo>
                        <a:lnTo>
                          <a:pt x="1489" y="708"/>
                        </a:lnTo>
                        <a:lnTo>
                          <a:pt x="1487" y="710"/>
                        </a:lnTo>
                        <a:lnTo>
                          <a:pt x="1489" y="710"/>
                        </a:lnTo>
                        <a:lnTo>
                          <a:pt x="1491" y="710"/>
                        </a:lnTo>
                        <a:lnTo>
                          <a:pt x="1497" y="706"/>
                        </a:lnTo>
                        <a:lnTo>
                          <a:pt x="1503" y="702"/>
                        </a:lnTo>
                        <a:lnTo>
                          <a:pt x="1503" y="698"/>
                        </a:lnTo>
                        <a:lnTo>
                          <a:pt x="1501" y="698"/>
                        </a:lnTo>
                        <a:lnTo>
                          <a:pt x="1501" y="696"/>
                        </a:lnTo>
                        <a:lnTo>
                          <a:pt x="1499" y="696"/>
                        </a:lnTo>
                        <a:close/>
                        <a:moveTo>
                          <a:pt x="1480" y="712"/>
                        </a:moveTo>
                        <a:lnTo>
                          <a:pt x="1474" y="721"/>
                        </a:lnTo>
                        <a:lnTo>
                          <a:pt x="1474" y="725"/>
                        </a:lnTo>
                        <a:lnTo>
                          <a:pt x="1480" y="717"/>
                        </a:lnTo>
                        <a:lnTo>
                          <a:pt x="1482" y="713"/>
                        </a:lnTo>
                        <a:lnTo>
                          <a:pt x="1482" y="712"/>
                        </a:lnTo>
                        <a:lnTo>
                          <a:pt x="1480" y="712"/>
                        </a:lnTo>
                        <a:close/>
                      </a:path>
                    </a:pathLst>
                  </a:custGeom>
                  <a:solidFill>
                    <a:srgbClr val="89BA17">
                      <a:lumMod val="25000"/>
                      <a:lumOff val="75000"/>
                    </a:srgbClr>
                  </a:solid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76" name="Freeform 197">
                    <a:extLst>
                      <a:ext uri="{FF2B5EF4-FFF2-40B4-BE49-F238E27FC236}">
                        <a16:creationId xmlns:a16="http://schemas.microsoft.com/office/drawing/2014/main" id="{4B833707-C38C-4987-AEC8-1F442BDB63CE}"/>
                      </a:ext>
                    </a:extLst>
                  </p:cNvPr>
                  <p:cNvSpPr>
                    <a:spLocks/>
                  </p:cNvSpPr>
                  <p:nvPr/>
                </p:nvSpPr>
                <p:spPr bwMode="gray">
                  <a:xfrm>
                    <a:off x="245559" y="804"/>
                    <a:ext cx="106" cy="84"/>
                  </a:xfrm>
                  <a:custGeom>
                    <a:avLst/>
                    <a:gdLst>
                      <a:gd name="T0" fmla="*/ 104 w 106"/>
                      <a:gd name="T1" fmla="*/ 55 h 84"/>
                      <a:gd name="T2" fmla="*/ 98 w 106"/>
                      <a:gd name="T3" fmla="*/ 57 h 84"/>
                      <a:gd name="T4" fmla="*/ 94 w 106"/>
                      <a:gd name="T5" fmla="*/ 55 h 84"/>
                      <a:gd name="T6" fmla="*/ 92 w 106"/>
                      <a:gd name="T7" fmla="*/ 53 h 84"/>
                      <a:gd name="T8" fmla="*/ 88 w 106"/>
                      <a:gd name="T9" fmla="*/ 50 h 84"/>
                      <a:gd name="T10" fmla="*/ 88 w 106"/>
                      <a:gd name="T11" fmla="*/ 44 h 84"/>
                      <a:gd name="T12" fmla="*/ 90 w 106"/>
                      <a:gd name="T13" fmla="*/ 36 h 84"/>
                      <a:gd name="T14" fmla="*/ 88 w 106"/>
                      <a:gd name="T15" fmla="*/ 30 h 84"/>
                      <a:gd name="T16" fmla="*/ 87 w 106"/>
                      <a:gd name="T17" fmla="*/ 21 h 84"/>
                      <a:gd name="T18" fmla="*/ 81 w 106"/>
                      <a:gd name="T19" fmla="*/ 13 h 84"/>
                      <a:gd name="T20" fmla="*/ 73 w 106"/>
                      <a:gd name="T21" fmla="*/ 2 h 84"/>
                      <a:gd name="T22" fmla="*/ 67 w 106"/>
                      <a:gd name="T23" fmla="*/ 0 h 84"/>
                      <a:gd name="T24" fmla="*/ 64 w 106"/>
                      <a:gd name="T25" fmla="*/ 5 h 84"/>
                      <a:gd name="T26" fmla="*/ 56 w 106"/>
                      <a:gd name="T27" fmla="*/ 7 h 84"/>
                      <a:gd name="T28" fmla="*/ 50 w 106"/>
                      <a:gd name="T29" fmla="*/ 11 h 84"/>
                      <a:gd name="T30" fmla="*/ 44 w 106"/>
                      <a:gd name="T31" fmla="*/ 7 h 84"/>
                      <a:gd name="T32" fmla="*/ 35 w 106"/>
                      <a:gd name="T33" fmla="*/ 7 h 84"/>
                      <a:gd name="T34" fmla="*/ 29 w 106"/>
                      <a:gd name="T35" fmla="*/ 2 h 84"/>
                      <a:gd name="T36" fmla="*/ 27 w 106"/>
                      <a:gd name="T37" fmla="*/ 5 h 84"/>
                      <a:gd name="T38" fmla="*/ 23 w 106"/>
                      <a:gd name="T39" fmla="*/ 17 h 84"/>
                      <a:gd name="T40" fmla="*/ 16 w 106"/>
                      <a:gd name="T41" fmla="*/ 30 h 84"/>
                      <a:gd name="T42" fmla="*/ 6 w 106"/>
                      <a:gd name="T43" fmla="*/ 48 h 84"/>
                      <a:gd name="T44" fmla="*/ 2 w 106"/>
                      <a:gd name="T45" fmla="*/ 50 h 84"/>
                      <a:gd name="T46" fmla="*/ 4 w 106"/>
                      <a:gd name="T47" fmla="*/ 53 h 84"/>
                      <a:gd name="T48" fmla="*/ 6 w 106"/>
                      <a:gd name="T49" fmla="*/ 61 h 84"/>
                      <a:gd name="T50" fmla="*/ 10 w 106"/>
                      <a:gd name="T51" fmla="*/ 63 h 84"/>
                      <a:gd name="T52" fmla="*/ 14 w 106"/>
                      <a:gd name="T53" fmla="*/ 67 h 84"/>
                      <a:gd name="T54" fmla="*/ 16 w 106"/>
                      <a:gd name="T55" fmla="*/ 65 h 84"/>
                      <a:gd name="T56" fmla="*/ 21 w 106"/>
                      <a:gd name="T57" fmla="*/ 63 h 84"/>
                      <a:gd name="T58" fmla="*/ 27 w 106"/>
                      <a:gd name="T59" fmla="*/ 67 h 84"/>
                      <a:gd name="T60" fmla="*/ 27 w 106"/>
                      <a:gd name="T61" fmla="*/ 69 h 84"/>
                      <a:gd name="T62" fmla="*/ 23 w 106"/>
                      <a:gd name="T63" fmla="*/ 69 h 84"/>
                      <a:gd name="T64" fmla="*/ 21 w 106"/>
                      <a:gd name="T65" fmla="*/ 71 h 84"/>
                      <a:gd name="T66" fmla="*/ 27 w 106"/>
                      <a:gd name="T67" fmla="*/ 75 h 84"/>
                      <a:gd name="T68" fmla="*/ 33 w 106"/>
                      <a:gd name="T69" fmla="*/ 76 h 84"/>
                      <a:gd name="T70" fmla="*/ 33 w 106"/>
                      <a:gd name="T71" fmla="*/ 80 h 84"/>
                      <a:gd name="T72" fmla="*/ 35 w 106"/>
                      <a:gd name="T73" fmla="*/ 84 h 84"/>
                      <a:gd name="T74" fmla="*/ 42 w 106"/>
                      <a:gd name="T75" fmla="*/ 82 h 84"/>
                      <a:gd name="T76" fmla="*/ 50 w 106"/>
                      <a:gd name="T77" fmla="*/ 84 h 84"/>
                      <a:gd name="T78" fmla="*/ 62 w 106"/>
                      <a:gd name="T79" fmla="*/ 82 h 84"/>
                      <a:gd name="T80" fmla="*/ 67 w 106"/>
                      <a:gd name="T81" fmla="*/ 76 h 84"/>
                      <a:gd name="T82" fmla="*/ 75 w 106"/>
                      <a:gd name="T83" fmla="*/ 78 h 84"/>
                      <a:gd name="T84" fmla="*/ 87 w 106"/>
                      <a:gd name="T85" fmla="*/ 76 h 84"/>
                      <a:gd name="T86" fmla="*/ 92 w 106"/>
                      <a:gd name="T87" fmla="*/ 78 h 84"/>
                      <a:gd name="T88" fmla="*/ 96 w 106"/>
                      <a:gd name="T89" fmla="*/ 78 h 84"/>
                      <a:gd name="T90" fmla="*/ 98 w 106"/>
                      <a:gd name="T91" fmla="*/ 75 h 84"/>
                      <a:gd name="T92" fmla="*/ 98 w 106"/>
                      <a:gd name="T93" fmla="*/ 73 h 84"/>
                      <a:gd name="T94" fmla="*/ 102 w 106"/>
                      <a:gd name="T95" fmla="*/ 63 h 84"/>
                      <a:gd name="T96" fmla="*/ 106 w 106"/>
                      <a:gd name="T97" fmla="*/ 57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6"/>
                      <a:gd name="T148" fmla="*/ 0 h 84"/>
                      <a:gd name="T149" fmla="*/ 106 w 10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6" h="84">
                        <a:moveTo>
                          <a:pt x="106" y="55"/>
                        </a:moveTo>
                        <a:lnTo>
                          <a:pt x="104" y="55"/>
                        </a:lnTo>
                        <a:lnTo>
                          <a:pt x="100" y="55"/>
                        </a:lnTo>
                        <a:lnTo>
                          <a:pt x="98" y="57"/>
                        </a:lnTo>
                        <a:lnTo>
                          <a:pt x="96" y="55"/>
                        </a:lnTo>
                        <a:lnTo>
                          <a:pt x="94" y="55"/>
                        </a:lnTo>
                        <a:lnTo>
                          <a:pt x="92" y="53"/>
                        </a:lnTo>
                        <a:lnTo>
                          <a:pt x="90" y="53"/>
                        </a:lnTo>
                        <a:lnTo>
                          <a:pt x="88" y="50"/>
                        </a:lnTo>
                        <a:lnTo>
                          <a:pt x="88" y="46"/>
                        </a:lnTo>
                        <a:lnTo>
                          <a:pt x="88" y="44"/>
                        </a:lnTo>
                        <a:lnTo>
                          <a:pt x="88" y="38"/>
                        </a:lnTo>
                        <a:lnTo>
                          <a:pt x="90" y="36"/>
                        </a:lnTo>
                        <a:lnTo>
                          <a:pt x="88" y="32"/>
                        </a:lnTo>
                        <a:lnTo>
                          <a:pt x="88" y="30"/>
                        </a:lnTo>
                        <a:lnTo>
                          <a:pt x="88" y="25"/>
                        </a:lnTo>
                        <a:lnTo>
                          <a:pt x="87" y="21"/>
                        </a:lnTo>
                        <a:lnTo>
                          <a:pt x="83" y="17"/>
                        </a:lnTo>
                        <a:lnTo>
                          <a:pt x="81" y="13"/>
                        </a:lnTo>
                        <a:lnTo>
                          <a:pt x="79" y="7"/>
                        </a:lnTo>
                        <a:lnTo>
                          <a:pt x="73" y="2"/>
                        </a:lnTo>
                        <a:lnTo>
                          <a:pt x="69" y="0"/>
                        </a:lnTo>
                        <a:lnTo>
                          <a:pt x="67" y="0"/>
                        </a:lnTo>
                        <a:lnTo>
                          <a:pt x="65" y="4"/>
                        </a:lnTo>
                        <a:lnTo>
                          <a:pt x="64" y="5"/>
                        </a:lnTo>
                        <a:lnTo>
                          <a:pt x="60" y="5"/>
                        </a:lnTo>
                        <a:lnTo>
                          <a:pt x="56" y="7"/>
                        </a:lnTo>
                        <a:lnTo>
                          <a:pt x="54" y="11"/>
                        </a:lnTo>
                        <a:lnTo>
                          <a:pt x="50" y="11"/>
                        </a:lnTo>
                        <a:lnTo>
                          <a:pt x="48" y="9"/>
                        </a:lnTo>
                        <a:lnTo>
                          <a:pt x="44" y="7"/>
                        </a:lnTo>
                        <a:lnTo>
                          <a:pt x="41" y="7"/>
                        </a:lnTo>
                        <a:lnTo>
                          <a:pt x="35" y="7"/>
                        </a:lnTo>
                        <a:lnTo>
                          <a:pt x="31" y="4"/>
                        </a:lnTo>
                        <a:lnTo>
                          <a:pt x="29" y="2"/>
                        </a:lnTo>
                        <a:lnTo>
                          <a:pt x="27" y="2"/>
                        </a:lnTo>
                        <a:lnTo>
                          <a:pt x="27" y="5"/>
                        </a:lnTo>
                        <a:lnTo>
                          <a:pt x="25" y="13"/>
                        </a:lnTo>
                        <a:lnTo>
                          <a:pt x="23" y="17"/>
                        </a:lnTo>
                        <a:lnTo>
                          <a:pt x="17" y="21"/>
                        </a:lnTo>
                        <a:lnTo>
                          <a:pt x="16" y="30"/>
                        </a:lnTo>
                        <a:lnTo>
                          <a:pt x="12" y="42"/>
                        </a:lnTo>
                        <a:lnTo>
                          <a:pt x="6" y="48"/>
                        </a:lnTo>
                        <a:lnTo>
                          <a:pt x="4" y="50"/>
                        </a:lnTo>
                        <a:lnTo>
                          <a:pt x="2" y="50"/>
                        </a:lnTo>
                        <a:lnTo>
                          <a:pt x="0" y="50"/>
                        </a:lnTo>
                        <a:lnTo>
                          <a:pt x="4" y="53"/>
                        </a:lnTo>
                        <a:lnTo>
                          <a:pt x="6" y="59"/>
                        </a:lnTo>
                        <a:lnTo>
                          <a:pt x="6" y="61"/>
                        </a:lnTo>
                        <a:lnTo>
                          <a:pt x="8" y="63"/>
                        </a:lnTo>
                        <a:lnTo>
                          <a:pt x="10" y="63"/>
                        </a:lnTo>
                        <a:lnTo>
                          <a:pt x="12" y="67"/>
                        </a:lnTo>
                        <a:lnTo>
                          <a:pt x="14" y="67"/>
                        </a:lnTo>
                        <a:lnTo>
                          <a:pt x="16" y="67"/>
                        </a:lnTo>
                        <a:lnTo>
                          <a:pt x="16" y="65"/>
                        </a:lnTo>
                        <a:lnTo>
                          <a:pt x="17" y="65"/>
                        </a:lnTo>
                        <a:lnTo>
                          <a:pt x="21" y="63"/>
                        </a:lnTo>
                        <a:lnTo>
                          <a:pt x="25" y="67"/>
                        </a:lnTo>
                        <a:lnTo>
                          <a:pt x="27" y="67"/>
                        </a:lnTo>
                        <a:lnTo>
                          <a:pt x="27" y="69"/>
                        </a:lnTo>
                        <a:lnTo>
                          <a:pt x="25" y="69"/>
                        </a:lnTo>
                        <a:lnTo>
                          <a:pt x="23" y="69"/>
                        </a:lnTo>
                        <a:lnTo>
                          <a:pt x="21" y="71"/>
                        </a:lnTo>
                        <a:lnTo>
                          <a:pt x="23" y="73"/>
                        </a:lnTo>
                        <a:lnTo>
                          <a:pt x="27" y="75"/>
                        </a:lnTo>
                        <a:lnTo>
                          <a:pt x="29" y="76"/>
                        </a:lnTo>
                        <a:lnTo>
                          <a:pt x="33" y="76"/>
                        </a:lnTo>
                        <a:lnTo>
                          <a:pt x="35" y="78"/>
                        </a:lnTo>
                        <a:lnTo>
                          <a:pt x="33" y="80"/>
                        </a:lnTo>
                        <a:lnTo>
                          <a:pt x="33" y="82"/>
                        </a:lnTo>
                        <a:lnTo>
                          <a:pt x="35" y="84"/>
                        </a:lnTo>
                        <a:lnTo>
                          <a:pt x="39" y="84"/>
                        </a:lnTo>
                        <a:lnTo>
                          <a:pt x="42" y="82"/>
                        </a:lnTo>
                        <a:lnTo>
                          <a:pt x="46" y="82"/>
                        </a:lnTo>
                        <a:lnTo>
                          <a:pt x="50" y="84"/>
                        </a:lnTo>
                        <a:lnTo>
                          <a:pt x="56" y="82"/>
                        </a:lnTo>
                        <a:lnTo>
                          <a:pt x="62" y="82"/>
                        </a:lnTo>
                        <a:lnTo>
                          <a:pt x="64" y="80"/>
                        </a:lnTo>
                        <a:lnTo>
                          <a:pt x="67" y="76"/>
                        </a:lnTo>
                        <a:lnTo>
                          <a:pt x="71" y="75"/>
                        </a:lnTo>
                        <a:lnTo>
                          <a:pt x="75" y="78"/>
                        </a:lnTo>
                        <a:lnTo>
                          <a:pt x="81" y="78"/>
                        </a:lnTo>
                        <a:lnTo>
                          <a:pt x="87" y="76"/>
                        </a:lnTo>
                        <a:lnTo>
                          <a:pt x="88" y="76"/>
                        </a:lnTo>
                        <a:lnTo>
                          <a:pt x="92" y="78"/>
                        </a:lnTo>
                        <a:lnTo>
                          <a:pt x="94" y="80"/>
                        </a:lnTo>
                        <a:lnTo>
                          <a:pt x="96" y="78"/>
                        </a:lnTo>
                        <a:lnTo>
                          <a:pt x="98" y="76"/>
                        </a:lnTo>
                        <a:lnTo>
                          <a:pt x="98" y="75"/>
                        </a:lnTo>
                        <a:lnTo>
                          <a:pt x="96" y="73"/>
                        </a:lnTo>
                        <a:lnTo>
                          <a:pt x="98" y="73"/>
                        </a:lnTo>
                        <a:lnTo>
                          <a:pt x="102" y="73"/>
                        </a:lnTo>
                        <a:lnTo>
                          <a:pt x="102" y="63"/>
                        </a:lnTo>
                        <a:lnTo>
                          <a:pt x="102" y="57"/>
                        </a:lnTo>
                        <a:lnTo>
                          <a:pt x="106" y="57"/>
                        </a:lnTo>
                        <a:lnTo>
                          <a:pt x="106" y="55"/>
                        </a:lnTo>
                        <a:close/>
                      </a:path>
                    </a:pathLst>
                  </a:custGeom>
                  <a:solidFill>
                    <a:srgbClr val="89BA17">
                      <a:lumMod val="25000"/>
                      <a:lumOff val="75000"/>
                    </a:srgbClr>
                  </a:solid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77" name="Freeform 198">
                    <a:extLst>
                      <a:ext uri="{FF2B5EF4-FFF2-40B4-BE49-F238E27FC236}">
                        <a16:creationId xmlns:a16="http://schemas.microsoft.com/office/drawing/2014/main" id="{9FB7660B-E771-44F0-9CAD-666BBB14667D}"/>
                      </a:ext>
                    </a:extLst>
                  </p:cNvPr>
                  <p:cNvSpPr>
                    <a:spLocks/>
                  </p:cNvSpPr>
                  <p:nvPr/>
                </p:nvSpPr>
                <p:spPr bwMode="gray">
                  <a:xfrm>
                    <a:off x="245924" y="1187"/>
                    <a:ext cx="11" cy="20"/>
                  </a:xfrm>
                  <a:custGeom>
                    <a:avLst/>
                    <a:gdLst>
                      <a:gd name="T0" fmla="*/ 0 w 11"/>
                      <a:gd name="T1" fmla="*/ 14 h 20"/>
                      <a:gd name="T2" fmla="*/ 6 w 11"/>
                      <a:gd name="T3" fmla="*/ 18 h 20"/>
                      <a:gd name="T4" fmla="*/ 9 w 11"/>
                      <a:gd name="T5" fmla="*/ 20 h 20"/>
                      <a:gd name="T6" fmla="*/ 11 w 11"/>
                      <a:gd name="T7" fmla="*/ 12 h 20"/>
                      <a:gd name="T8" fmla="*/ 11 w 11"/>
                      <a:gd name="T9" fmla="*/ 4 h 20"/>
                      <a:gd name="T10" fmla="*/ 9 w 11"/>
                      <a:gd name="T11" fmla="*/ 0 h 20"/>
                      <a:gd name="T12" fmla="*/ 8 w 11"/>
                      <a:gd name="T13" fmla="*/ 0 h 20"/>
                      <a:gd name="T14" fmla="*/ 4 w 11"/>
                      <a:gd name="T15" fmla="*/ 6 h 20"/>
                      <a:gd name="T16" fmla="*/ 2 w 11"/>
                      <a:gd name="T17" fmla="*/ 14 h 20"/>
                      <a:gd name="T18" fmla="*/ 0 w 11"/>
                      <a:gd name="T19" fmla="*/ 14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20"/>
                      <a:gd name="T32" fmla="*/ 11 w 11"/>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20">
                        <a:moveTo>
                          <a:pt x="0" y="14"/>
                        </a:moveTo>
                        <a:lnTo>
                          <a:pt x="6" y="18"/>
                        </a:lnTo>
                        <a:lnTo>
                          <a:pt x="9" y="20"/>
                        </a:lnTo>
                        <a:lnTo>
                          <a:pt x="11" y="12"/>
                        </a:lnTo>
                        <a:lnTo>
                          <a:pt x="11" y="4"/>
                        </a:lnTo>
                        <a:lnTo>
                          <a:pt x="9" y="0"/>
                        </a:lnTo>
                        <a:lnTo>
                          <a:pt x="8" y="0"/>
                        </a:lnTo>
                        <a:lnTo>
                          <a:pt x="4" y="6"/>
                        </a:lnTo>
                        <a:lnTo>
                          <a:pt x="2" y="14"/>
                        </a:lnTo>
                        <a:lnTo>
                          <a:pt x="0" y="14"/>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78" name="Freeform 199">
                    <a:extLst>
                      <a:ext uri="{FF2B5EF4-FFF2-40B4-BE49-F238E27FC236}">
                        <a16:creationId xmlns:a16="http://schemas.microsoft.com/office/drawing/2014/main" id="{3516509C-1B14-47A6-B8BC-B65D40B7DB5D}"/>
                      </a:ext>
                    </a:extLst>
                  </p:cNvPr>
                  <p:cNvSpPr>
                    <a:spLocks/>
                  </p:cNvSpPr>
                  <p:nvPr/>
                </p:nvSpPr>
                <p:spPr bwMode="gray">
                  <a:xfrm>
                    <a:off x="244460" y="1310"/>
                    <a:ext cx="15" cy="8"/>
                  </a:xfrm>
                  <a:custGeom>
                    <a:avLst/>
                    <a:gdLst>
                      <a:gd name="T0" fmla="*/ 0 w 15"/>
                      <a:gd name="T1" fmla="*/ 0 h 8"/>
                      <a:gd name="T2" fmla="*/ 1 w 15"/>
                      <a:gd name="T3" fmla="*/ 8 h 8"/>
                      <a:gd name="T4" fmla="*/ 7 w 15"/>
                      <a:gd name="T5" fmla="*/ 8 h 8"/>
                      <a:gd name="T6" fmla="*/ 13 w 15"/>
                      <a:gd name="T7" fmla="*/ 8 h 8"/>
                      <a:gd name="T8" fmla="*/ 13 w 15"/>
                      <a:gd name="T9" fmla="*/ 6 h 8"/>
                      <a:gd name="T10" fmla="*/ 15 w 15"/>
                      <a:gd name="T11" fmla="*/ 4 h 8"/>
                      <a:gd name="T12" fmla="*/ 11 w 15"/>
                      <a:gd name="T13" fmla="*/ 2 h 8"/>
                      <a:gd name="T14" fmla="*/ 0 w 15"/>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8"/>
                      <a:gd name="T26" fmla="*/ 15 w 1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8">
                        <a:moveTo>
                          <a:pt x="0" y="0"/>
                        </a:moveTo>
                        <a:lnTo>
                          <a:pt x="1" y="8"/>
                        </a:lnTo>
                        <a:lnTo>
                          <a:pt x="7" y="8"/>
                        </a:lnTo>
                        <a:lnTo>
                          <a:pt x="13" y="8"/>
                        </a:lnTo>
                        <a:lnTo>
                          <a:pt x="13" y="6"/>
                        </a:lnTo>
                        <a:lnTo>
                          <a:pt x="15" y="4"/>
                        </a:lnTo>
                        <a:lnTo>
                          <a:pt x="11" y="2"/>
                        </a:lnTo>
                        <a:lnTo>
                          <a:pt x="0"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79" name="Freeform 200">
                    <a:extLst>
                      <a:ext uri="{FF2B5EF4-FFF2-40B4-BE49-F238E27FC236}">
                        <a16:creationId xmlns:a16="http://schemas.microsoft.com/office/drawing/2014/main" id="{46940A3F-1D8B-482A-AA3E-9D8C38453C9F}"/>
                      </a:ext>
                    </a:extLst>
                  </p:cNvPr>
                  <p:cNvSpPr>
                    <a:spLocks/>
                  </p:cNvSpPr>
                  <p:nvPr/>
                </p:nvSpPr>
                <p:spPr bwMode="gray">
                  <a:xfrm>
                    <a:off x="245177" y="919"/>
                    <a:ext cx="35" cy="84"/>
                  </a:xfrm>
                  <a:custGeom>
                    <a:avLst/>
                    <a:gdLst>
                      <a:gd name="T0" fmla="*/ 29 w 35"/>
                      <a:gd name="T1" fmla="*/ 82 h 84"/>
                      <a:gd name="T2" fmla="*/ 29 w 35"/>
                      <a:gd name="T3" fmla="*/ 80 h 84"/>
                      <a:gd name="T4" fmla="*/ 29 w 35"/>
                      <a:gd name="T5" fmla="*/ 75 h 84"/>
                      <a:gd name="T6" fmla="*/ 29 w 35"/>
                      <a:gd name="T7" fmla="*/ 73 h 84"/>
                      <a:gd name="T8" fmla="*/ 25 w 35"/>
                      <a:gd name="T9" fmla="*/ 71 h 84"/>
                      <a:gd name="T10" fmla="*/ 25 w 35"/>
                      <a:gd name="T11" fmla="*/ 65 h 84"/>
                      <a:gd name="T12" fmla="*/ 27 w 35"/>
                      <a:gd name="T13" fmla="*/ 61 h 84"/>
                      <a:gd name="T14" fmla="*/ 29 w 35"/>
                      <a:gd name="T15" fmla="*/ 59 h 84"/>
                      <a:gd name="T16" fmla="*/ 27 w 35"/>
                      <a:gd name="T17" fmla="*/ 55 h 84"/>
                      <a:gd name="T18" fmla="*/ 25 w 35"/>
                      <a:gd name="T19" fmla="*/ 52 h 84"/>
                      <a:gd name="T20" fmla="*/ 25 w 35"/>
                      <a:gd name="T21" fmla="*/ 50 h 84"/>
                      <a:gd name="T22" fmla="*/ 27 w 35"/>
                      <a:gd name="T23" fmla="*/ 48 h 84"/>
                      <a:gd name="T24" fmla="*/ 27 w 35"/>
                      <a:gd name="T25" fmla="*/ 46 h 84"/>
                      <a:gd name="T26" fmla="*/ 29 w 35"/>
                      <a:gd name="T27" fmla="*/ 42 h 84"/>
                      <a:gd name="T28" fmla="*/ 27 w 35"/>
                      <a:gd name="T29" fmla="*/ 38 h 84"/>
                      <a:gd name="T30" fmla="*/ 27 w 35"/>
                      <a:gd name="T31" fmla="*/ 34 h 84"/>
                      <a:gd name="T32" fmla="*/ 31 w 35"/>
                      <a:gd name="T33" fmla="*/ 31 h 84"/>
                      <a:gd name="T34" fmla="*/ 33 w 35"/>
                      <a:gd name="T35" fmla="*/ 29 h 84"/>
                      <a:gd name="T36" fmla="*/ 31 w 35"/>
                      <a:gd name="T37" fmla="*/ 25 h 84"/>
                      <a:gd name="T38" fmla="*/ 31 w 35"/>
                      <a:gd name="T39" fmla="*/ 21 h 84"/>
                      <a:gd name="T40" fmla="*/ 27 w 35"/>
                      <a:gd name="T41" fmla="*/ 17 h 84"/>
                      <a:gd name="T42" fmla="*/ 27 w 35"/>
                      <a:gd name="T43" fmla="*/ 13 h 84"/>
                      <a:gd name="T44" fmla="*/ 33 w 35"/>
                      <a:gd name="T45" fmla="*/ 9 h 84"/>
                      <a:gd name="T46" fmla="*/ 35 w 35"/>
                      <a:gd name="T47" fmla="*/ 6 h 84"/>
                      <a:gd name="T48" fmla="*/ 35 w 35"/>
                      <a:gd name="T49" fmla="*/ 4 h 84"/>
                      <a:gd name="T50" fmla="*/ 33 w 35"/>
                      <a:gd name="T51" fmla="*/ 4 h 84"/>
                      <a:gd name="T52" fmla="*/ 31 w 35"/>
                      <a:gd name="T53" fmla="*/ 4 h 84"/>
                      <a:gd name="T54" fmla="*/ 31 w 35"/>
                      <a:gd name="T55" fmla="*/ 2 h 84"/>
                      <a:gd name="T56" fmla="*/ 27 w 35"/>
                      <a:gd name="T57" fmla="*/ 2 h 84"/>
                      <a:gd name="T58" fmla="*/ 23 w 35"/>
                      <a:gd name="T59" fmla="*/ 2 h 84"/>
                      <a:gd name="T60" fmla="*/ 18 w 35"/>
                      <a:gd name="T61" fmla="*/ 2 h 84"/>
                      <a:gd name="T62" fmla="*/ 16 w 35"/>
                      <a:gd name="T63" fmla="*/ 2 h 84"/>
                      <a:gd name="T64" fmla="*/ 16 w 35"/>
                      <a:gd name="T65" fmla="*/ 2 h 84"/>
                      <a:gd name="T66" fmla="*/ 16 w 35"/>
                      <a:gd name="T67" fmla="*/ 2 h 84"/>
                      <a:gd name="T68" fmla="*/ 16 w 35"/>
                      <a:gd name="T69" fmla="*/ 0 h 84"/>
                      <a:gd name="T70" fmla="*/ 10 w 35"/>
                      <a:gd name="T71" fmla="*/ 0 h 84"/>
                      <a:gd name="T72" fmla="*/ 6 w 35"/>
                      <a:gd name="T73" fmla="*/ 2 h 84"/>
                      <a:gd name="T74" fmla="*/ 8 w 35"/>
                      <a:gd name="T75" fmla="*/ 13 h 84"/>
                      <a:gd name="T76" fmla="*/ 10 w 35"/>
                      <a:gd name="T77" fmla="*/ 27 h 84"/>
                      <a:gd name="T78" fmla="*/ 6 w 35"/>
                      <a:gd name="T79" fmla="*/ 29 h 84"/>
                      <a:gd name="T80" fmla="*/ 4 w 35"/>
                      <a:gd name="T81" fmla="*/ 36 h 84"/>
                      <a:gd name="T82" fmla="*/ 2 w 35"/>
                      <a:gd name="T83" fmla="*/ 44 h 84"/>
                      <a:gd name="T84" fmla="*/ 0 w 35"/>
                      <a:gd name="T85" fmla="*/ 44 h 84"/>
                      <a:gd name="T86" fmla="*/ 0 w 35"/>
                      <a:gd name="T87" fmla="*/ 44 h 84"/>
                      <a:gd name="T88" fmla="*/ 0 w 35"/>
                      <a:gd name="T89" fmla="*/ 50 h 84"/>
                      <a:gd name="T90" fmla="*/ 0 w 35"/>
                      <a:gd name="T91" fmla="*/ 55 h 84"/>
                      <a:gd name="T92" fmla="*/ 2 w 35"/>
                      <a:gd name="T93" fmla="*/ 54 h 84"/>
                      <a:gd name="T94" fmla="*/ 4 w 35"/>
                      <a:gd name="T95" fmla="*/ 54 h 84"/>
                      <a:gd name="T96" fmla="*/ 2 w 35"/>
                      <a:gd name="T97" fmla="*/ 57 h 84"/>
                      <a:gd name="T98" fmla="*/ 2 w 35"/>
                      <a:gd name="T99" fmla="*/ 61 h 84"/>
                      <a:gd name="T100" fmla="*/ 6 w 35"/>
                      <a:gd name="T101" fmla="*/ 65 h 84"/>
                      <a:gd name="T102" fmla="*/ 6 w 35"/>
                      <a:gd name="T103" fmla="*/ 75 h 84"/>
                      <a:gd name="T104" fmla="*/ 4 w 35"/>
                      <a:gd name="T105" fmla="*/ 84 h 84"/>
                      <a:gd name="T106" fmla="*/ 16 w 35"/>
                      <a:gd name="T107" fmla="*/ 84 h 84"/>
                      <a:gd name="T108" fmla="*/ 29 w 35"/>
                      <a:gd name="T109" fmla="*/ 82 h 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
                      <a:gd name="T166" fmla="*/ 0 h 84"/>
                      <a:gd name="T167" fmla="*/ 35 w 35"/>
                      <a:gd name="T168" fmla="*/ 84 h 8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 h="84">
                        <a:moveTo>
                          <a:pt x="29" y="82"/>
                        </a:moveTo>
                        <a:lnTo>
                          <a:pt x="29" y="80"/>
                        </a:lnTo>
                        <a:lnTo>
                          <a:pt x="29" y="75"/>
                        </a:lnTo>
                        <a:lnTo>
                          <a:pt x="29" y="73"/>
                        </a:lnTo>
                        <a:lnTo>
                          <a:pt x="25" y="71"/>
                        </a:lnTo>
                        <a:lnTo>
                          <a:pt x="25" y="65"/>
                        </a:lnTo>
                        <a:lnTo>
                          <a:pt x="27" y="61"/>
                        </a:lnTo>
                        <a:lnTo>
                          <a:pt x="29" y="59"/>
                        </a:lnTo>
                        <a:lnTo>
                          <a:pt x="27" y="55"/>
                        </a:lnTo>
                        <a:lnTo>
                          <a:pt x="25" y="52"/>
                        </a:lnTo>
                        <a:lnTo>
                          <a:pt x="25" y="50"/>
                        </a:lnTo>
                        <a:lnTo>
                          <a:pt x="27" y="48"/>
                        </a:lnTo>
                        <a:lnTo>
                          <a:pt x="27" y="46"/>
                        </a:lnTo>
                        <a:lnTo>
                          <a:pt x="29" y="42"/>
                        </a:lnTo>
                        <a:lnTo>
                          <a:pt x="27" y="38"/>
                        </a:lnTo>
                        <a:lnTo>
                          <a:pt x="27" y="34"/>
                        </a:lnTo>
                        <a:lnTo>
                          <a:pt x="31" y="31"/>
                        </a:lnTo>
                        <a:lnTo>
                          <a:pt x="33" y="29"/>
                        </a:lnTo>
                        <a:lnTo>
                          <a:pt x="31" y="25"/>
                        </a:lnTo>
                        <a:lnTo>
                          <a:pt x="31" y="21"/>
                        </a:lnTo>
                        <a:lnTo>
                          <a:pt x="27" y="17"/>
                        </a:lnTo>
                        <a:lnTo>
                          <a:pt x="27" y="13"/>
                        </a:lnTo>
                        <a:lnTo>
                          <a:pt x="33" y="9"/>
                        </a:lnTo>
                        <a:lnTo>
                          <a:pt x="35" y="6"/>
                        </a:lnTo>
                        <a:lnTo>
                          <a:pt x="35" y="4"/>
                        </a:lnTo>
                        <a:lnTo>
                          <a:pt x="33" y="4"/>
                        </a:lnTo>
                        <a:lnTo>
                          <a:pt x="31" y="4"/>
                        </a:lnTo>
                        <a:lnTo>
                          <a:pt x="31" y="2"/>
                        </a:lnTo>
                        <a:lnTo>
                          <a:pt x="27" y="2"/>
                        </a:lnTo>
                        <a:lnTo>
                          <a:pt x="23" y="2"/>
                        </a:lnTo>
                        <a:lnTo>
                          <a:pt x="18" y="2"/>
                        </a:lnTo>
                        <a:lnTo>
                          <a:pt x="16" y="2"/>
                        </a:lnTo>
                        <a:lnTo>
                          <a:pt x="16" y="0"/>
                        </a:lnTo>
                        <a:lnTo>
                          <a:pt x="10" y="0"/>
                        </a:lnTo>
                        <a:lnTo>
                          <a:pt x="6" y="2"/>
                        </a:lnTo>
                        <a:lnTo>
                          <a:pt x="8" y="13"/>
                        </a:lnTo>
                        <a:lnTo>
                          <a:pt x="10" y="27"/>
                        </a:lnTo>
                        <a:lnTo>
                          <a:pt x="6" y="29"/>
                        </a:lnTo>
                        <a:lnTo>
                          <a:pt x="4" y="36"/>
                        </a:lnTo>
                        <a:lnTo>
                          <a:pt x="2" y="44"/>
                        </a:lnTo>
                        <a:lnTo>
                          <a:pt x="0" y="44"/>
                        </a:lnTo>
                        <a:lnTo>
                          <a:pt x="0" y="50"/>
                        </a:lnTo>
                        <a:lnTo>
                          <a:pt x="0" y="55"/>
                        </a:lnTo>
                        <a:lnTo>
                          <a:pt x="2" y="54"/>
                        </a:lnTo>
                        <a:lnTo>
                          <a:pt x="4" y="54"/>
                        </a:lnTo>
                        <a:lnTo>
                          <a:pt x="2" y="57"/>
                        </a:lnTo>
                        <a:lnTo>
                          <a:pt x="2" y="61"/>
                        </a:lnTo>
                        <a:lnTo>
                          <a:pt x="6" y="65"/>
                        </a:lnTo>
                        <a:lnTo>
                          <a:pt x="6" y="75"/>
                        </a:lnTo>
                        <a:lnTo>
                          <a:pt x="4" y="84"/>
                        </a:lnTo>
                        <a:lnTo>
                          <a:pt x="16" y="84"/>
                        </a:lnTo>
                        <a:lnTo>
                          <a:pt x="29" y="82"/>
                        </a:lnTo>
                        <a:close/>
                      </a:path>
                    </a:pathLst>
                  </a:custGeom>
                  <a:solidFill>
                    <a:srgbClr val="89BA17">
                      <a:lumMod val="25000"/>
                      <a:lumOff val="75000"/>
                    </a:srgbClr>
                  </a:solid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80" name="Freeform 201">
                    <a:extLst>
                      <a:ext uri="{FF2B5EF4-FFF2-40B4-BE49-F238E27FC236}">
                        <a16:creationId xmlns:a16="http://schemas.microsoft.com/office/drawing/2014/main" id="{EC660ACE-74CA-42CE-ABCE-089D0853843F}"/>
                      </a:ext>
                    </a:extLst>
                  </p:cNvPr>
                  <p:cNvSpPr>
                    <a:spLocks/>
                  </p:cNvSpPr>
                  <p:nvPr/>
                </p:nvSpPr>
                <p:spPr bwMode="gray">
                  <a:xfrm>
                    <a:off x="245471" y="687"/>
                    <a:ext cx="134" cy="111"/>
                  </a:xfrm>
                  <a:custGeom>
                    <a:avLst/>
                    <a:gdLst>
                      <a:gd name="T0" fmla="*/ 65 w 134"/>
                      <a:gd name="T1" fmla="*/ 3 h 111"/>
                      <a:gd name="T2" fmla="*/ 59 w 134"/>
                      <a:gd name="T3" fmla="*/ 7 h 111"/>
                      <a:gd name="T4" fmla="*/ 54 w 134"/>
                      <a:gd name="T5" fmla="*/ 9 h 111"/>
                      <a:gd name="T6" fmla="*/ 52 w 134"/>
                      <a:gd name="T7" fmla="*/ 3 h 111"/>
                      <a:gd name="T8" fmla="*/ 54 w 134"/>
                      <a:gd name="T9" fmla="*/ 2 h 111"/>
                      <a:gd name="T10" fmla="*/ 48 w 134"/>
                      <a:gd name="T11" fmla="*/ 0 h 111"/>
                      <a:gd name="T12" fmla="*/ 8 w 134"/>
                      <a:gd name="T13" fmla="*/ 15 h 111"/>
                      <a:gd name="T14" fmla="*/ 2 w 134"/>
                      <a:gd name="T15" fmla="*/ 15 h 111"/>
                      <a:gd name="T16" fmla="*/ 0 w 134"/>
                      <a:gd name="T17" fmla="*/ 26 h 111"/>
                      <a:gd name="T18" fmla="*/ 2 w 134"/>
                      <a:gd name="T19" fmla="*/ 34 h 111"/>
                      <a:gd name="T20" fmla="*/ 2 w 134"/>
                      <a:gd name="T21" fmla="*/ 44 h 111"/>
                      <a:gd name="T22" fmla="*/ 4 w 134"/>
                      <a:gd name="T23" fmla="*/ 51 h 111"/>
                      <a:gd name="T24" fmla="*/ 6 w 134"/>
                      <a:gd name="T25" fmla="*/ 67 h 111"/>
                      <a:gd name="T26" fmla="*/ 11 w 134"/>
                      <a:gd name="T27" fmla="*/ 71 h 111"/>
                      <a:gd name="T28" fmla="*/ 19 w 134"/>
                      <a:gd name="T29" fmla="*/ 73 h 111"/>
                      <a:gd name="T30" fmla="*/ 25 w 134"/>
                      <a:gd name="T31" fmla="*/ 74 h 111"/>
                      <a:gd name="T32" fmla="*/ 34 w 134"/>
                      <a:gd name="T33" fmla="*/ 80 h 111"/>
                      <a:gd name="T34" fmla="*/ 42 w 134"/>
                      <a:gd name="T35" fmla="*/ 82 h 111"/>
                      <a:gd name="T36" fmla="*/ 48 w 134"/>
                      <a:gd name="T37" fmla="*/ 90 h 111"/>
                      <a:gd name="T38" fmla="*/ 50 w 134"/>
                      <a:gd name="T39" fmla="*/ 94 h 111"/>
                      <a:gd name="T40" fmla="*/ 59 w 134"/>
                      <a:gd name="T41" fmla="*/ 94 h 111"/>
                      <a:gd name="T42" fmla="*/ 65 w 134"/>
                      <a:gd name="T43" fmla="*/ 96 h 111"/>
                      <a:gd name="T44" fmla="*/ 73 w 134"/>
                      <a:gd name="T45" fmla="*/ 99 h 111"/>
                      <a:gd name="T46" fmla="*/ 77 w 134"/>
                      <a:gd name="T47" fmla="*/ 99 h 111"/>
                      <a:gd name="T48" fmla="*/ 81 w 134"/>
                      <a:gd name="T49" fmla="*/ 96 h 111"/>
                      <a:gd name="T50" fmla="*/ 92 w 134"/>
                      <a:gd name="T51" fmla="*/ 90 h 111"/>
                      <a:gd name="T52" fmla="*/ 102 w 134"/>
                      <a:gd name="T53" fmla="*/ 92 h 111"/>
                      <a:gd name="T54" fmla="*/ 109 w 134"/>
                      <a:gd name="T55" fmla="*/ 96 h 111"/>
                      <a:gd name="T56" fmla="*/ 115 w 134"/>
                      <a:gd name="T57" fmla="*/ 101 h 111"/>
                      <a:gd name="T58" fmla="*/ 119 w 134"/>
                      <a:gd name="T59" fmla="*/ 109 h 111"/>
                      <a:gd name="T60" fmla="*/ 125 w 134"/>
                      <a:gd name="T61" fmla="*/ 109 h 111"/>
                      <a:gd name="T62" fmla="*/ 127 w 134"/>
                      <a:gd name="T63" fmla="*/ 101 h 111"/>
                      <a:gd name="T64" fmla="*/ 129 w 134"/>
                      <a:gd name="T65" fmla="*/ 92 h 111"/>
                      <a:gd name="T66" fmla="*/ 132 w 134"/>
                      <a:gd name="T67" fmla="*/ 84 h 111"/>
                      <a:gd name="T68" fmla="*/ 130 w 134"/>
                      <a:gd name="T69" fmla="*/ 78 h 111"/>
                      <a:gd name="T70" fmla="*/ 130 w 134"/>
                      <a:gd name="T71" fmla="*/ 67 h 111"/>
                      <a:gd name="T72" fmla="*/ 132 w 134"/>
                      <a:gd name="T73" fmla="*/ 59 h 111"/>
                      <a:gd name="T74" fmla="*/ 130 w 134"/>
                      <a:gd name="T75" fmla="*/ 53 h 111"/>
                      <a:gd name="T76" fmla="*/ 130 w 134"/>
                      <a:gd name="T77" fmla="*/ 46 h 111"/>
                      <a:gd name="T78" fmla="*/ 132 w 134"/>
                      <a:gd name="T79" fmla="*/ 34 h 111"/>
                      <a:gd name="T80" fmla="*/ 130 w 134"/>
                      <a:gd name="T81" fmla="*/ 23 h 111"/>
                      <a:gd name="T82" fmla="*/ 130 w 134"/>
                      <a:gd name="T83" fmla="*/ 17 h 111"/>
                      <a:gd name="T84" fmla="*/ 119 w 134"/>
                      <a:gd name="T85" fmla="*/ 13 h 111"/>
                      <a:gd name="T86" fmla="*/ 105 w 134"/>
                      <a:gd name="T87" fmla="*/ 15 h 111"/>
                      <a:gd name="T88" fmla="*/ 100 w 134"/>
                      <a:gd name="T89" fmla="*/ 15 h 111"/>
                      <a:gd name="T90" fmla="*/ 82 w 134"/>
                      <a:gd name="T91" fmla="*/ 11 h 111"/>
                      <a:gd name="T92" fmla="*/ 69 w 134"/>
                      <a:gd name="T93" fmla="*/ 5 h 111"/>
                      <a:gd name="T94" fmla="*/ 69 w 134"/>
                      <a:gd name="T95" fmla="*/ 5 h 11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4"/>
                      <a:gd name="T145" fmla="*/ 0 h 111"/>
                      <a:gd name="T146" fmla="*/ 134 w 134"/>
                      <a:gd name="T147" fmla="*/ 111 h 11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4" h="111">
                        <a:moveTo>
                          <a:pt x="69" y="5"/>
                        </a:moveTo>
                        <a:lnTo>
                          <a:pt x="65" y="3"/>
                        </a:lnTo>
                        <a:lnTo>
                          <a:pt x="63" y="3"/>
                        </a:lnTo>
                        <a:lnTo>
                          <a:pt x="59" y="7"/>
                        </a:lnTo>
                        <a:lnTo>
                          <a:pt x="56" y="7"/>
                        </a:lnTo>
                        <a:lnTo>
                          <a:pt x="54" y="9"/>
                        </a:lnTo>
                        <a:lnTo>
                          <a:pt x="52" y="7"/>
                        </a:lnTo>
                        <a:lnTo>
                          <a:pt x="52" y="3"/>
                        </a:lnTo>
                        <a:lnTo>
                          <a:pt x="54" y="3"/>
                        </a:lnTo>
                        <a:lnTo>
                          <a:pt x="54" y="2"/>
                        </a:lnTo>
                        <a:lnTo>
                          <a:pt x="52" y="0"/>
                        </a:lnTo>
                        <a:lnTo>
                          <a:pt x="48" y="0"/>
                        </a:lnTo>
                        <a:lnTo>
                          <a:pt x="29" y="7"/>
                        </a:lnTo>
                        <a:lnTo>
                          <a:pt x="8" y="15"/>
                        </a:lnTo>
                        <a:lnTo>
                          <a:pt x="4" y="15"/>
                        </a:lnTo>
                        <a:lnTo>
                          <a:pt x="2" y="15"/>
                        </a:lnTo>
                        <a:lnTo>
                          <a:pt x="0" y="21"/>
                        </a:lnTo>
                        <a:lnTo>
                          <a:pt x="0" y="26"/>
                        </a:lnTo>
                        <a:lnTo>
                          <a:pt x="0" y="32"/>
                        </a:lnTo>
                        <a:lnTo>
                          <a:pt x="2" y="34"/>
                        </a:lnTo>
                        <a:lnTo>
                          <a:pt x="2" y="38"/>
                        </a:lnTo>
                        <a:lnTo>
                          <a:pt x="2" y="44"/>
                        </a:lnTo>
                        <a:lnTo>
                          <a:pt x="4" y="48"/>
                        </a:lnTo>
                        <a:lnTo>
                          <a:pt x="4" y="51"/>
                        </a:lnTo>
                        <a:lnTo>
                          <a:pt x="4" y="61"/>
                        </a:lnTo>
                        <a:lnTo>
                          <a:pt x="6" y="67"/>
                        </a:lnTo>
                        <a:lnTo>
                          <a:pt x="10" y="69"/>
                        </a:lnTo>
                        <a:lnTo>
                          <a:pt x="11" y="71"/>
                        </a:lnTo>
                        <a:lnTo>
                          <a:pt x="15" y="71"/>
                        </a:lnTo>
                        <a:lnTo>
                          <a:pt x="19" y="73"/>
                        </a:lnTo>
                        <a:lnTo>
                          <a:pt x="21" y="74"/>
                        </a:lnTo>
                        <a:lnTo>
                          <a:pt x="25" y="74"/>
                        </a:lnTo>
                        <a:lnTo>
                          <a:pt x="31" y="78"/>
                        </a:lnTo>
                        <a:lnTo>
                          <a:pt x="34" y="80"/>
                        </a:lnTo>
                        <a:lnTo>
                          <a:pt x="38" y="80"/>
                        </a:lnTo>
                        <a:lnTo>
                          <a:pt x="42" y="82"/>
                        </a:lnTo>
                        <a:lnTo>
                          <a:pt x="46" y="86"/>
                        </a:lnTo>
                        <a:lnTo>
                          <a:pt x="48" y="90"/>
                        </a:lnTo>
                        <a:lnTo>
                          <a:pt x="50" y="94"/>
                        </a:lnTo>
                        <a:lnTo>
                          <a:pt x="56" y="94"/>
                        </a:lnTo>
                        <a:lnTo>
                          <a:pt x="59" y="94"/>
                        </a:lnTo>
                        <a:lnTo>
                          <a:pt x="61" y="94"/>
                        </a:lnTo>
                        <a:lnTo>
                          <a:pt x="65" y="96"/>
                        </a:lnTo>
                        <a:lnTo>
                          <a:pt x="69" y="97"/>
                        </a:lnTo>
                        <a:lnTo>
                          <a:pt x="73" y="99"/>
                        </a:lnTo>
                        <a:lnTo>
                          <a:pt x="75" y="99"/>
                        </a:lnTo>
                        <a:lnTo>
                          <a:pt x="77" y="99"/>
                        </a:lnTo>
                        <a:lnTo>
                          <a:pt x="79" y="97"/>
                        </a:lnTo>
                        <a:lnTo>
                          <a:pt x="81" y="96"/>
                        </a:lnTo>
                        <a:lnTo>
                          <a:pt x="86" y="94"/>
                        </a:lnTo>
                        <a:lnTo>
                          <a:pt x="92" y="90"/>
                        </a:lnTo>
                        <a:lnTo>
                          <a:pt x="98" y="90"/>
                        </a:lnTo>
                        <a:lnTo>
                          <a:pt x="102" y="92"/>
                        </a:lnTo>
                        <a:lnTo>
                          <a:pt x="105" y="94"/>
                        </a:lnTo>
                        <a:lnTo>
                          <a:pt x="109" y="96"/>
                        </a:lnTo>
                        <a:lnTo>
                          <a:pt x="113" y="99"/>
                        </a:lnTo>
                        <a:lnTo>
                          <a:pt x="115" y="101"/>
                        </a:lnTo>
                        <a:lnTo>
                          <a:pt x="115" y="105"/>
                        </a:lnTo>
                        <a:lnTo>
                          <a:pt x="119" y="109"/>
                        </a:lnTo>
                        <a:lnTo>
                          <a:pt x="121" y="111"/>
                        </a:lnTo>
                        <a:lnTo>
                          <a:pt x="125" y="109"/>
                        </a:lnTo>
                        <a:lnTo>
                          <a:pt x="129" y="105"/>
                        </a:lnTo>
                        <a:lnTo>
                          <a:pt x="127" y="101"/>
                        </a:lnTo>
                        <a:lnTo>
                          <a:pt x="127" y="96"/>
                        </a:lnTo>
                        <a:lnTo>
                          <a:pt x="129" y="92"/>
                        </a:lnTo>
                        <a:lnTo>
                          <a:pt x="130" y="90"/>
                        </a:lnTo>
                        <a:lnTo>
                          <a:pt x="132" y="84"/>
                        </a:lnTo>
                        <a:lnTo>
                          <a:pt x="134" y="80"/>
                        </a:lnTo>
                        <a:lnTo>
                          <a:pt x="130" y="78"/>
                        </a:lnTo>
                        <a:lnTo>
                          <a:pt x="129" y="71"/>
                        </a:lnTo>
                        <a:lnTo>
                          <a:pt x="130" y="67"/>
                        </a:lnTo>
                        <a:lnTo>
                          <a:pt x="130" y="63"/>
                        </a:lnTo>
                        <a:lnTo>
                          <a:pt x="132" y="59"/>
                        </a:lnTo>
                        <a:lnTo>
                          <a:pt x="132" y="57"/>
                        </a:lnTo>
                        <a:lnTo>
                          <a:pt x="130" y="53"/>
                        </a:lnTo>
                        <a:lnTo>
                          <a:pt x="130" y="50"/>
                        </a:lnTo>
                        <a:lnTo>
                          <a:pt x="130" y="46"/>
                        </a:lnTo>
                        <a:lnTo>
                          <a:pt x="130" y="40"/>
                        </a:lnTo>
                        <a:lnTo>
                          <a:pt x="132" y="34"/>
                        </a:lnTo>
                        <a:lnTo>
                          <a:pt x="134" y="28"/>
                        </a:lnTo>
                        <a:lnTo>
                          <a:pt x="130" y="23"/>
                        </a:lnTo>
                        <a:lnTo>
                          <a:pt x="130" y="19"/>
                        </a:lnTo>
                        <a:lnTo>
                          <a:pt x="130" y="17"/>
                        </a:lnTo>
                        <a:lnTo>
                          <a:pt x="129" y="15"/>
                        </a:lnTo>
                        <a:lnTo>
                          <a:pt x="119" y="13"/>
                        </a:lnTo>
                        <a:lnTo>
                          <a:pt x="111" y="13"/>
                        </a:lnTo>
                        <a:lnTo>
                          <a:pt x="105" y="15"/>
                        </a:lnTo>
                        <a:lnTo>
                          <a:pt x="104" y="15"/>
                        </a:lnTo>
                        <a:lnTo>
                          <a:pt x="100" y="15"/>
                        </a:lnTo>
                        <a:lnTo>
                          <a:pt x="92" y="13"/>
                        </a:lnTo>
                        <a:lnTo>
                          <a:pt x="82" y="11"/>
                        </a:lnTo>
                        <a:lnTo>
                          <a:pt x="73" y="9"/>
                        </a:lnTo>
                        <a:lnTo>
                          <a:pt x="69" y="5"/>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81" name="Freeform 202">
                    <a:extLst>
                      <a:ext uri="{FF2B5EF4-FFF2-40B4-BE49-F238E27FC236}">
                        <a16:creationId xmlns:a16="http://schemas.microsoft.com/office/drawing/2014/main" id="{B03A1110-9683-44A4-89A1-8BA679280775}"/>
                      </a:ext>
                    </a:extLst>
                  </p:cNvPr>
                  <p:cNvSpPr>
                    <a:spLocks noEditPoints="1"/>
                  </p:cNvSpPr>
                  <p:nvPr/>
                </p:nvSpPr>
                <p:spPr bwMode="gray">
                  <a:xfrm>
                    <a:off x="246751" y="1310"/>
                    <a:ext cx="117" cy="206"/>
                  </a:xfrm>
                  <a:custGeom>
                    <a:avLst/>
                    <a:gdLst>
                      <a:gd name="T0" fmla="*/ 100 w 117"/>
                      <a:gd name="T1" fmla="*/ 156 h 206"/>
                      <a:gd name="T2" fmla="*/ 90 w 117"/>
                      <a:gd name="T3" fmla="*/ 161 h 206"/>
                      <a:gd name="T4" fmla="*/ 81 w 117"/>
                      <a:gd name="T5" fmla="*/ 163 h 206"/>
                      <a:gd name="T6" fmla="*/ 71 w 117"/>
                      <a:gd name="T7" fmla="*/ 161 h 206"/>
                      <a:gd name="T8" fmla="*/ 61 w 117"/>
                      <a:gd name="T9" fmla="*/ 177 h 206"/>
                      <a:gd name="T10" fmla="*/ 61 w 117"/>
                      <a:gd name="T11" fmla="*/ 183 h 206"/>
                      <a:gd name="T12" fmla="*/ 69 w 117"/>
                      <a:gd name="T13" fmla="*/ 177 h 206"/>
                      <a:gd name="T14" fmla="*/ 84 w 117"/>
                      <a:gd name="T15" fmla="*/ 183 h 206"/>
                      <a:gd name="T16" fmla="*/ 92 w 117"/>
                      <a:gd name="T17" fmla="*/ 198 h 206"/>
                      <a:gd name="T18" fmla="*/ 102 w 117"/>
                      <a:gd name="T19" fmla="*/ 204 h 206"/>
                      <a:gd name="T20" fmla="*/ 106 w 117"/>
                      <a:gd name="T21" fmla="*/ 190 h 206"/>
                      <a:gd name="T22" fmla="*/ 109 w 117"/>
                      <a:gd name="T23" fmla="*/ 181 h 206"/>
                      <a:gd name="T24" fmla="*/ 117 w 117"/>
                      <a:gd name="T25" fmla="*/ 163 h 206"/>
                      <a:gd name="T26" fmla="*/ 111 w 117"/>
                      <a:gd name="T27" fmla="*/ 146 h 206"/>
                      <a:gd name="T28" fmla="*/ 90 w 117"/>
                      <a:gd name="T29" fmla="*/ 135 h 206"/>
                      <a:gd name="T30" fmla="*/ 90 w 117"/>
                      <a:gd name="T31" fmla="*/ 140 h 206"/>
                      <a:gd name="T32" fmla="*/ 92 w 117"/>
                      <a:gd name="T33" fmla="*/ 135 h 206"/>
                      <a:gd name="T34" fmla="*/ 77 w 117"/>
                      <a:gd name="T35" fmla="*/ 138 h 206"/>
                      <a:gd name="T36" fmla="*/ 71 w 117"/>
                      <a:gd name="T37" fmla="*/ 129 h 206"/>
                      <a:gd name="T38" fmla="*/ 63 w 117"/>
                      <a:gd name="T39" fmla="*/ 138 h 206"/>
                      <a:gd name="T40" fmla="*/ 73 w 117"/>
                      <a:gd name="T41" fmla="*/ 146 h 206"/>
                      <a:gd name="T42" fmla="*/ 77 w 117"/>
                      <a:gd name="T43" fmla="*/ 140 h 206"/>
                      <a:gd name="T44" fmla="*/ 88 w 117"/>
                      <a:gd name="T45" fmla="*/ 129 h 206"/>
                      <a:gd name="T46" fmla="*/ 81 w 117"/>
                      <a:gd name="T47" fmla="*/ 131 h 206"/>
                      <a:gd name="T48" fmla="*/ 77 w 117"/>
                      <a:gd name="T49" fmla="*/ 123 h 206"/>
                      <a:gd name="T50" fmla="*/ 98 w 117"/>
                      <a:gd name="T51" fmla="*/ 119 h 206"/>
                      <a:gd name="T52" fmla="*/ 106 w 117"/>
                      <a:gd name="T53" fmla="*/ 135 h 206"/>
                      <a:gd name="T54" fmla="*/ 104 w 117"/>
                      <a:gd name="T55" fmla="*/ 117 h 206"/>
                      <a:gd name="T56" fmla="*/ 29 w 117"/>
                      <a:gd name="T57" fmla="*/ 119 h 206"/>
                      <a:gd name="T58" fmla="*/ 13 w 117"/>
                      <a:gd name="T59" fmla="*/ 148 h 206"/>
                      <a:gd name="T60" fmla="*/ 0 w 117"/>
                      <a:gd name="T61" fmla="*/ 160 h 206"/>
                      <a:gd name="T62" fmla="*/ 17 w 117"/>
                      <a:gd name="T63" fmla="*/ 152 h 206"/>
                      <a:gd name="T64" fmla="*/ 33 w 117"/>
                      <a:gd name="T65" fmla="*/ 129 h 206"/>
                      <a:gd name="T66" fmla="*/ 59 w 117"/>
                      <a:gd name="T67" fmla="*/ 123 h 206"/>
                      <a:gd name="T68" fmla="*/ 71 w 117"/>
                      <a:gd name="T69" fmla="*/ 121 h 206"/>
                      <a:gd name="T70" fmla="*/ 77 w 117"/>
                      <a:gd name="T71" fmla="*/ 102 h 206"/>
                      <a:gd name="T72" fmla="*/ 84 w 117"/>
                      <a:gd name="T73" fmla="*/ 110 h 206"/>
                      <a:gd name="T74" fmla="*/ 77 w 117"/>
                      <a:gd name="T75" fmla="*/ 102 h 206"/>
                      <a:gd name="T76" fmla="*/ 38 w 117"/>
                      <a:gd name="T77" fmla="*/ 108 h 206"/>
                      <a:gd name="T78" fmla="*/ 59 w 117"/>
                      <a:gd name="T79" fmla="*/ 98 h 206"/>
                      <a:gd name="T80" fmla="*/ 61 w 117"/>
                      <a:gd name="T81" fmla="*/ 100 h 206"/>
                      <a:gd name="T82" fmla="*/ 98 w 117"/>
                      <a:gd name="T83" fmla="*/ 108 h 206"/>
                      <a:gd name="T84" fmla="*/ 106 w 117"/>
                      <a:gd name="T85" fmla="*/ 114 h 206"/>
                      <a:gd name="T86" fmla="*/ 102 w 117"/>
                      <a:gd name="T87" fmla="*/ 94 h 206"/>
                      <a:gd name="T88" fmla="*/ 42 w 117"/>
                      <a:gd name="T89" fmla="*/ 83 h 206"/>
                      <a:gd name="T90" fmla="*/ 52 w 117"/>
                      <a:gd name="T91" fmla="*/ 100 h 206"/>
                      <a:gd name="T92" fmla="*/ 48 w 117"/>
                      <a:gd name="T93" fmla="*/ 83 h 206"/>
                      <a:gd name="T94" fmla="*/ 92 w 117"/>
                      <a:gd name="T95" fmla="*/ 77 h 206"/>
                      <a:gd name="T96" fmla="*/ 44 w 117"/>
                      <a:gd name="T97" fmla="*/ 29 h 206"/>
                      <a:gd name="T98" fmla="*/ 42 w 117"/>
                      <a:gd name="T99" fmla="*/ 37 h 206"/>
                      <a:gd name="T100" fmla="*/ 35 w 117"/>
                      <a:gd name="T101" fmla="*/ 41 h 206"/>
                      <a:gd name="T102" fmla="*/ 33 w 117"/>
                      <a:gd name="T103" fmla="*/ 44 h 206"/>
                      <a:gd name="T104" fmla="*/ 44 w 117"/>
                      <a:gd name="T105" fmla="*/ 62 h 206"/>
                      <a:gd name="T106" fmla="*/ 48 w 117"/>
                      <a:gd name="T107" fmla="*/ 75 h 206"/>
                      <a:gd name="T108" fmla="*/ 65 w 117"/>
                      <a:gd name="T109" fmla="*/ 79 h 206"/>
                      <a:gd name="T110" fmla="*/ 77 w 117"/>
                      <a:gd name="T111" fmla="*/ 85 h 206"/>
                      <a:gd name="T112" fmla="*/ 86 w 117"/>
                      <a:gd name="T113" fmla="*/ 90 h 206"/>
                      <a:gd name="T114" fmla="*/ 79 w 117"/>
                      <a:gd name="T115" fmla="*/ 73 h 206"/>
                      <a:gd name="T116" fmla="*/ 65 w 117"/>
                      <a:gd name="T117" fmla="*/ 69 h 206"/>
                      <a:gd name="T118" fmla="*/ 56 w 117"/>
                      <a:gd name="T119" fmla="*/ 60 h 206"/>
                      <a:gd name="T120" fmla="*/ 56 w 117"/>
                      <a:gd name="T121" fmla="*/ 46 h 206"/>
                      <a:gd name="T122" fmla="*/ 63 w 117"/>
                      <a:gd name="T123" fmla="*/ 18 h 206"/>
                      <a:gd name="T124" fmla="*/ 61 w 117"/>
                      <a:gd name="T125" fmla="*/ 4 h 2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7"/>
                      <a:gd name="T190" fmla="*/ 0 h 206"/>
                      <a:gd name="T191" fmla="*/ 117 w 117"/>
                      <a:gd name="T192" fmla="*/ 206 h 2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7" h="206">
                        <a:moveTo>
                          <a:pt x="104" y="146"/>
                        </a:moveTo>
                        <a:lnTo>
                          <a:pt x="104" y="150"/>
                        </a:lnTo>
                        <a:lnTo>
                          <a:pt x="104" y="156"/>
                        </a:lnTo>
                        <a:lnTo>
                          <a:pt x="100" y="156"/>
                        </a:lnTo>
                        <a:lnTo>
                          <a:pt x="96" y="156"/>
                        </a:lnTo>
                        <a:lnTo>
                          <a:pt x="96" y="158"/>
                        </a:lnTo>
                        <a:lnTo>
                          <a:pt x="96" y="161"/>
                        </a:lnTo>
                        <a:lnTo>
                          <a:pt x="90" y="161"/>
                        </a:lnTo>
                        <a:lnTo>
                          <a:pt x="83" y="163"/>
                        </a:lnTo>
                        <a:lnTo>
                          <a:pt x="83" y="165"/>
                        </a:lnTo>
                        <a:lnTo>
                          <a:pt x="81" y="165"/>
                        </a:lnTo>
                        <a:lnTo>
                          <a:pt x="81" y="163"/>
                        </a:lnTo>
                        <a:lnTo>
                          <a:pt x="81" y="161"/>
                        </a:lnTo>
                        <a:lnTo>
                          <a:pt x="79" y="160"/>
                        </a:lnTo>
                        <a:lnTo>
                          <a:pt x="73" y="160"/>
                        </a:lnTo>
                        <a:lnTo>
                          <a:pt x="71" y="161"/>
                        </a:lnTo>
                        <a:lnTo>
                          <a:pt x="65" y="165"/>
                        </a:lnTo>
                        <a:lnTo>
                          <a:pt x="61" y="167"/>
                        </a:lnTo>
                        <a:lnTo>
                          <a:pt x="61" y="171"/>
                        </a:lnTo>
                        <a:lnTo>
                          <a:pt x="61" y="177"/>
                        </a:lnTo>
                        <a:lnTo>
                          <a:pt x="59" y="179"/>
                        </a:lnTo>
                        <a:lnTo>
                          <a:pt x="58" y="181"/>
                        </a:lnTo>
                        <a:lnTo>
                          <a:pt x="59" y="183"/>
                        </a:lnTo>
                        <a:lnTo>
                          <a:pt x="61" y="183"/>
                        </a:lnTo>
                        <a:lnTo>
                          <a:pt x="65" y="179"/>
                        </a:lnTo>
                        <a:lnTo>
                          <a:pt x="67" y="175"/>
                        </a:lnTo>
                        <a:lnTo>
                          <a:pt x="69" y="173"/>
                        </a:lnTo>
                        <a:lnTo>
                          <a:pt x="69" y="177"/>
                        </a:lnTo>
                        <a:lnTo>
                          <a:pt x="79" y="177"/>
                        </a:lnTo>
                        <a:lnTo>
                          <a:pt x="86" y="177"/>
                        </a:lnTo>
                        <a:lnTo>
                          <a:pt x="86" y="181"/>
                        </a:lnTo>
                        <a:lnTo>
                          <a:pt x="84" y="183"/>
                        </a:lnTo>
                        <a:lnTo>
                          <a:pt x="83" y="183"/>
                        </a:lnTo>
                        <a:lnTo>
                          <a:pt x="84" y="190"/>
                        </a:lnTo>
                        <a:lnTo>
                          <a:pt x="88" y="196"/>
                        </a:lnTo>
                        <a:lnTo>
                          <a:pt x="92" y="198"/>
                        </a:lnTo>
                        <a:lnTo>
                          <a:pt x="100" y="200"/>
                        </a:lnTo>
                        <a:lnTo>
                          <a:pt x="100" y="204"/>
                        </a:lnTo>
                        <a:lnTo>
                          <a:pt x="100" y="206"/>
                        </a:lnTo>
                        <a:lnTo>
                          <a:pt x="102" y="204"/>
                        </a:lnTo>
                        <a:lnTo>
                          <a:pt x="106" y="202"/>
                        </a:lnTo>
                        <a:lnTo>
                          <a:pt x="104" y="194"/>
                        </a:lnTo>
                        <a:lnTo>
                          <a:pt x="104" y="188"/>
                        </a:lnTo>
                        <a:lnTo>
                          <a:pt x="106" y="190"/>
                        </a:lnTo>
                        <a:lnTo>
                          <a:pt x="107" y="190"/>
                        </a:lnTo>
                        <a:lnTo>
                          <a:pt x="107" y="188"/>
                        </a:lnTo>
                        <a:lnTo>
                          <a:pt x="106" y="181"/>
                        </a:lnTo>
                        <a:lnTo>
                          <a:pt x="109" y="181"/>
                        </a:lnTo>
                        <a:lnTo>
                          <a:pt x="111" y="177"/>
                        </a:lnTo>
                        <a:lnTo>
                          <a:pt x="113" y="173"/>
                        </a:lnTo>
                        <a:lnTo>
                          <a:pt x="117" y="169"/>
                        </a:lnTo>
                        <a:lnTo>
                          <a:pt x="117" y="163"/>
                        </a:lnTo>
                        <a:lnTo>
                          <a:pt x="113" y="160"/>
                        </a:lnTo>
                        <a:lnTo>
                          <a:pt x="113" y="156"/>
                        </a:lnTo>
                        <a:lnTo>
                          <a:pt x="111" y="150"/>
                        </a:lnTo>
                        <a:lnTo>
                          <a:pt x="111" y="146"/>
                        </a:lnTo>
                        <a:lnTo>
                          <a:pt x="107" y="146"/>
                        </a:lnTo>
                        <a:lnTo>
                          <a:pt x="104" y="146"/>
                        </a:lnTo>
                        <a:close/>
                        <a:moveTo>
                          <a:pt x="90" y="133"/>
                        </a:moveTo>
                        <a:lnTo>
                          <a:pt x="90" y="135"/>
                        </a:lnTo>
                        <a:lnTo>
                          <a:pt x="86" y="135"/>
                        </a:lnTo>
                        <a:lnTo>
                          <a:pt x="86" y="138"/>
                        </a:lnTo>
                        <a:lnTo>
                          <a:pt x="86" y="140"/>
                        </a:lnTo>
                        <a:lnTo>
                          <a:pt x="90" y="140"/>
                        </a:lnTo>
                        <a:lnTo>
                          <a:pt x="94" y="140"/>
                        </a:lnTo>
                        <a:lnTo>
                          <a:pt x="96" y="140"/>
                        </a:lnTo>
                        <a:lnTo>
                          <a:pt x="94" y="137"/>
                        </a:lnTo>
                        <a:lnTo>
                          <a:pt x="92" y="135"/>
                        </a:lnTo>
                        <a:lnTo>
                          <a:pt x="90" y="133"/>
                        </a:lnTo>
                        <a:close/>
                        <a:moveTo>
                          <a:pt x="79" y="133"/>
                        </a:moveTo>
                        <a:lnTo>
                          <a:pt x="79" y="137"/>
                        </a:lnTo>
                        <a:lnTo>
                          <a:pt x="77" y="138"/>
                        </a:lnTo>
                        <a:lnTo>
                          <a:pt x="77" y="137"/>
                        </a:lnTo>
                        <a:lnTo>
                          <a:pt x="79" y="133"/>
                        </a:lnTo>
                        <a:close/>
                        <a:moveTo>
                          <a:pt x="73" y="123"/>
                        </a:moveTo>
                        <a:lnTo>
                          <a:pt x="71" y="129"/>
                        </a:lnTo>
                        <a:lnTo>
                          <a:pt x="71" y="135"/>
                        </a:lnTo>
                        <a:lnTo>
                          <a:pt x="67" y="135"/>
                        </a:lnTo>
                        <a:lnTo>
                          <a:pt x="63" y="135"/>
                        </a:lnTo>
                        <a:lnTo>
                          <a:pt x="63" y="138"/>
                        </a:lnTo>
                        <a:lnTo>
                          <a:pt x="65" y="142"/>
                        </a:lnTo>
                        <a:lnTo>
                          <a:pt x="69" y="144"/>
                        </a:lnTo>
                        <a:lnTo>
                          <a:pt x="71" y="144"/>
                        </a:lnTo>
                        <a:lnTo>
                          <a:pt x="73" y="146"/>
                        </a:lnTo>
                        <a:lnTo>
                          <a:pt x="77" y="148"/>
                        </a:lnTo>
                        <a:lnTo>
                          <a:pt x="75" y="144"/>
                        </a:lnTo>
                        <a:lnTo>
                          <a:pt x="75" y="140"/>
                        </a:lnTo>
                        <a:lnTo>
                          <a:pt x="77" y="140"/>
                        </a:lnTo>
                        <a:lnTo>
                          <a:pt x="79" y="142"/>
                        </a:lnTo>
                        <a:lnTo>
                          <a:pt x="84" y="137"/>
                        </a:lnTo>
                        <a:lnTo>
                          <a:pt x="88" y="131"/>
                        </a:lnTo>
                        <a:lnTo>
                          <a:pt x="88" y="129"/>
                        </a:lnTo>
                        <a:lnTo>
                          <a:pt x="88" y="125"/>
                        </a:lnTo>
                        <a:lnTo>
                          <a:pt x="86" y="125"/>
                        </a:lnTo>
                        <a:lnTo>
                          <a:pt x="84" y="123"/>
                        </a:lnTo>
                        <a:lnTo>
                          <a:pt x="81" y="131"/>
                        </a:lnTo>
                        <a:lnTo>
                          <a:pt x="81" y="129"/>
                        </a:lnTo>
                        <a:lnTo>
                          <a:pt x="81" y="125"/>
                        </a:lnTo>
                        <a:lnTo>
                          <a:pt x="81" y="123"/>
                        </a:lnTo>
                        <a:lnTo>
                          <a:pt x="77" y="123"/>
                        </a:lnTo>
                        <a:lnTo>
                          <a:pt x="73" y="123"/>
                        </a:lnTo>
                        <a:close/>
                        <a:moveTo>
                          <a:pt x="94" y="115"/>
                        </a:moveTo>
                        <a:lnTo>
                          <a:pt x="96" y="119"/>
                        </a:lnTo>
                        <a:lnTo>
                          <a:pt x="98" y="119"/>
                        </a:lnTo>
                        <a:lnTo>
                          <a:pt x="98" y="125"/>
                        </a:lnTo>
                        <a:lnTo>
                          <a:pt x="98" y="129"/>
                        </a:lnTo>
                        <a:lnTo>
                          <a:pt x="102" y="133"/>
                        </a:lnTo>
                        <a:lnTo>
                          <a:pt x="106" y="135"/>
                        </a:lnTo>
                        <a:lnTo>
                          <a:pt x="106" y="133"/>
                        </a:lnTo>
                        <a:lnTo>
                          <a:pt x="104" y="131"/>
                        </a:lnTo>
                        <a:lnTo>
                          <a:pt x="104" y="125"/>
                        </a:lnTo>
                        <a:lnTo>
                          <a:pt x="104" y="117"/>
                        </a:lnTo>
                        <a:lnTo>
                          <a:pt x="100" y="117"/>
                        </a:lnTo>
                        <a:lnTo>
                          <a:pt x="94" y="115"/>
                        </a:lnTo>
                        <a:close/>
                        <a:moveTo>
                          <a:pt x="29" y="115"/>
                        </a:moveTo>
                        <a:lnTo>
                          <a:pt x="29" y="119"/>
                        </a:lnTo>
                        <a:lnTo>
                          <a:pt x="29" y="123"/>
                        </a:lnTo>
                        <a:lnTo>
                          <a:pt x="25" y="123"/>
                        </a:lnTo>
                        <a:lnTo>
                          <a:pt x="19" y="137"/>
                        </a:lnTo>
                        <a:lnTo>
                          <a:pt x="13" y="148"/>
                        </a:lnTo>
                        <a:lnTo>
                          <a:pt x="8" y="150"/>
                        </a:lnTo>
                        <a:lnTo>
                          <a:pt x="2" y="154"/>
                        </a:lnTo>
                        <a:lnTo>
                          <a:pt x="0" y="156"/>
                        </a:lnTo>
                        <a:lnTo>
                          <a:pt x="0" y="160"/>
                        </a:lnTo>
                        <a:lnTo>
                          <a:pt x="2" y="160"/>
                        </a:lnTo>
                        <a:lnTo>
                          <a:pt x="10" y="156"/>
                        </a:lnTo>
                        <a:lnTo>
                          <a:pt x="17" y="152"/>
                        </a:lnTo>
                        <a:lnTo>
                          <a:pt x="19" y="146"/>
                        </a:lnTo>
                        <a:lnTo>
                          <a:pt x="21" y="140"/>
                        </a:lnTo>
                        <a:lnTo>
                          <a:pt x="27" y="135"/>
                        </a:lnTo>
                        <a:lnTo>
                          <a:pt x="33" y="129"/>
                        </a:lnTo>
                        <a:lnTo>
                          <a:pt x="31" y="123"/>
                        </a:lnTo>
                        <a:lnTo>
                          <a:pt x="29" y="115"/>
                        </a:lnTo>
                        <a:close/>
                        <a:moveTo>
                          <a:pt x="61" y="112"/>
                        </a:moveTo>
                        <a:lnTo>
                          <a:pt x="59" y="123"/>
                        </a:lnTo>
                        <a:lnTo>
                          <a:pt x="59" y="127"/>
                        </a:lnTo>
                        <a:lnTo>
                          <a:pt x="63" y="127"/>
                        </a:lnTo>
                        <a:lnTo>
                          <a:pt x="71" y="125"/>
                        </a:lnTo>
                        <a:lnTo>
                          <a:pt x="71" y="121"/>
                        </a:lnTo>
                        <a:lnTo>
                          <a:pt x="73" y="115"/>
                        </a:lnTo>
                        <a:lnTo>
                          <a:pt x="67" y="114"/>
                        </a:lnTo>
                        <a:lnTo>
                          <a:pt x="61" y="112"/>
                        </a:lnTo>
                        <a:close/>
                        <a:moveTo>
                          <a:pt x="77" y="102"/>
                        </a:moveTo>
                        <a:lnTo>
                          <a:pt x="77" y="106"/>
                        </a:lnTo>
                        <a:lnTo>
                          <a:pt x="75" y="108"/>
                        </a:lnTo>
                        <a:lnTo>
                          <a:pt x="81" y="108"/>
                        </a:lnTo>
                        <a:lnTo>
                          <a:pt x="84" y="110"/>
                        </a:lnTo>
                        <a:lnTo>
                          <a:pt x="86" y="110"/>
                        </a:lnTo>
                        <a:lnTo>
                          <a:pt x="83" y="106"/>
                        </a:lnTo>
                        <a:lnTo>
                          <a:pt x="81" y="104"/>
                        </a:lnTo>
                        <a:lnTo>
                          <a:pt x="77" y="102"/>
                        </a:lnTo>
                        <a:close/>
                        <a:moveTo>
                          <a:pt x="33" y="102"/>
                        </a:moveTo>
                        <a:lnTo>
                          <a:pt x="35" y="106"/>
                        </a:lnTo>
                        <a:lnTo>
                          <a:pt x="36" y="108"/>
                        </a:lnTo>
                        <a:lnTo>
                          <a:pt x="38" y="108"/>
                        </a:lnTo>
                        <a:lnTo>
                          <a:pt x="38" y="106"/>
                        </a:lnTo>
                        <a:lnTo>
                          <a:pt x="36" y="104"/>
                        </a:lnTo>
                        <a:lnTo>
                          <a:pt x="33" y="102"/>
                        </a:lnTo>
                        <a:close/>
                        <a:moveTo>
                          <a:pt x="59" y="98"/>
                        </a:moveTo>
                        <a:lnTo>
                          <a:pt x="61" y="102"/>
                        </a:lnTo>
                        <a:lnTo>
                          <a:pt x="63" y="102"/>
                        </a:lnTo>
                        <a:lnTo>
                          <a:pt x="63" y="100"/>
                        </a:lnTo>
                        <a:lnTo>
                          <a:pt x="61" y="100"/>
                        </a:lnTo>
                        <a:lnTo>
                          <a:pt x="59" y="98"/>
                        </a:lnTo>
                        <a:close/>
                        <a:moveTo>
                          <a:pt x="94" y="94"/>
                        </a:moveTo>
                        <a:lnTo>
                          <a:pt x="94" y="100"/>
                        </a:lnTo>
                        <a:lnTo>
                          <a:pt x="98" y="108"/>
                        </a:lnTo>
                        <a:lnTo>
                          <a:pt x="98" y="112"/>
                        </a:lnTo>
                        <a:lnTo>
                          <a:pt x="102" y="114"/>
                        </a:lnTo>
                        <a:lnTo>
                          <a:pt x="106" y="114"/>
                        </a:lnTo>
                        <a:lnTo>
                          <a:pt x="104" y="112"/>
                        </a:lnTo>
                        <a:lnTo>
                          <a:pt x="102" y="110"/>
                        </a:lnTo>
                        <a:lnTo>
                          <a:pt x="104" y="102"/>
                        </a:lnTo>
                        <a:lnTo>
                          <a:pt x="102" y="94"/>
                        </a:lnTo>
                        <a:lnTo>
                          <a:pt x="98" y="94"/>
                        </a:lnTo>
                        <a:lnTo>
                          <a:pt x="94" y="94"/>
                        </a:lnTo>
                        <a:close/>
                        <a:moveTo>
                          <a:pt x="42" y="81"/>
                        </a:moveTo>
                        <a:lnTo>
                          <a:pt x="42" y="83"/>
                        </a:lnTo>
                        <a:lnTo>
                          <a:pt x="40" y="85"/>
                        </a:lnTo>
                        <a:lnTo>
                          <a:pt x="52" y="92"/>
                        </a:lnTo>
                        <a:lnTo>
                          <a:pt x="52" y="96"/>
                        </a:lnTo>
                        <a:lnTo>
                          <a:pt x="52" y="100"/>
                        </a:lnTo>
                        <a:lnTo>
                          <a:pt x="56" y="100"/>
                        </a:lnTo>
                        <a:lnTo>
                          <a:pt x="54" y="90"/>
                        </a:lnTo>
                        <a:lnTo>
                          <a:pt x="52" y="83"/>
                        </a:lnTo>
                        <a:lnTo>
                          <a:pt x="48" y="83"/>
                        </a:lnTo>
                        <a:lnTo>
                          <a:pt x="42" y="81"/>
                        </a:lnTo>
                        <a:close/>
                        <a:moveTo>
                          <a:pt x="90" y="75"/>
                        </a:moveTo>
                        <a:lnTo>
                          <a:pt x="92" y="79"/>
                        </a:lnTo>
                        <a:lnTo>
                          <a:pt x="92" y="77"/>
                        </a:lnTo>
                        <a:lnTo>
                          <a:pt x="90" y="75"/>
                        </a:lnTo>
                        <a:close/>
                        <a:moveTo>
                          <a:pt x="46" y="0"/>
                        </a:moveTo>
                        <a:lnTo>
                          <a:pt x="44" y="16"/>
                        </a:lnTo>
                        <a:lnTo>
                          <a:pt x="44" y="29"/>
                        </a:lnTo>
                        <a:lnTo>
                          <a:pt x="40" y="31"/>
                        </a:lnTo>
                        <a:lnTo>
                          <a:pt x="40" y="35"/>
                        </a:lnTo>
                        <a:lnTo>
                          <a:pt x="40" y="37"/>
                        </a:lnTo>
                        <a:lnTo>
                          <a:pt x="42" y="37"/>
                        </a:lnTo>
                        <a:lnTo>
                          <a:pt x="42" y="41"/>
                        </a:lnTo>
                        <a:lnTo>
                          <a:pt x="38" y="41"/>
                        </a:lnTo>
                        <a:lnTo>
                          <a:pt x="35" y="41"/>
                        </a:lnTo>
                        <a:lnTo>
                          <a:pt x="35" y="39"/>
                        </a:lnTo>
                        <a:lnTo>
                          <a:pt x="35" y="41"/>
                        </a:lnTo>
                        <a:lnTo>
                          <a:pt x="33" y="43"/>
                        </a:lnTo>
                        <a:lnTo>
                          <a:pt x="33" y="44"/>
                        </a:lnTo>
                        <a:lnTo>
                          <a:pt x="36" y="46"/>
                        </a:lnTo>
                        <a:lnTo>
                          <a:pt x="38" y="56"/>
                        </a:lnTo>
                        <a:lnTo>
                          <a:pt x="42" y="64"/>
                        </a:lnTo>
                        <a:lnTo>
                          <a:pt x="44" y="62"/>
                        </a:lnTo>
                        <a:lnTo>
                          <a:pt x="48" y="60"/>
                        </a:lnTo>
                        <a:lnTo>
                          <a:pt x="46" y="67"/>
                        </a:lnTo>
                        <a:lnTo>
                          <a:pt x="46" y="71"/>
                        </a:lnTo>
                        <a:lnTo>
                          <a:pt x="48" y="75"/>
                        </a:lnTo>
                        <a:lnTo>
                          <a:pt x="50" y="81"/>
                        </a:lnTo>
                        <a:lnTo>
                          <a:pt x="58" y="79"/>
                        </a:lnTo>
                        <a:lnTo>
                          <a:pt x="61" y="79"/>
                        </a:lnTo>
                        <a:lnTo>
                          <a:pt x="65" y="79"/>
                        </a:lnTo>
                        <a:lnTo>
                          <a:pt x="71" y="85"/>
                        </a:lnTo>
                        <a:lnTo>
                          <a:pt x="69" y="79"/>
                        </a:lnTo>
                        <a:lnTo>
                          <a:pt x="71" y="77"/>
                        </a:lnTo>
                        <a:lnTo>
                          <a:pt x="77" y="85"/>
                        </a:lnTo>
                        <a:lnTo>
                          <a:pt x="83" y="92"/>
                        </a:lnTo>
                        <a:lnTo>
                          <a:pt x="84" y="92"/>
                        </a:lnTo>
                        <a:lnTo>
                          <a:pt x="86" y="94"/>
                        </a:lnTo>
                        <a:lnTo>
                          <a:pt x="86" y="90"/>
                        </a:lnTo>
                        <a:lnTo>
                          <a:pt x="88" y="89"/>
                        </a:lnTo>
                        <a:lnTo>
                          <a:pt x="84" y="79"/>
                        </a:lnTo>
                        <a:lnTo>
                          <a:pt x="83" y="71"/>
                        </a:lnTo>
                        <a:lnTo>
                          <a:pt x="79" y="73"/>
                        </a:lnTo>
                        <a:lnTo>
                          <a:pt x="75" y="73"/>
                        </a:lnTo>
                        <a:lnTo>
                          <a:pt x="75" y="71"/>
                        </a:lnTo>
                        <a:lnTo>
                          <a:pt x="75" y="67"/>
                        </a:lnTo>
                        <a:lnTo>
                          <a:pt x="65" y="69"/>
                        </a:lnTo>
                        <a:lnTo>
                          <a:pt x="58" y="71"/>
                        </a:lnTo>
                        <a:lnTo>
                          <a:pt x="58" y="66"/>
                        </a:lnTo>
                        <a:lnTo>
                          <a:pt x="56" y="62"/>
                        </a:lnTo>
                        <a:lnTo>
                          <a:pt x="56" y="60"/>
                        </a:lnTo>
                        <a:lnTo>
                          <a:pt x="54" y="56"/>
                        </a:lnTo>
                        <a:lnTo>
                          <a:pt x="56" y="50"/>
                        </a:lnTo>
                        <a:lnTo>
                          <a:pt x="54" y="46"/>
                        </a:lnTo>
                        <a:lnTo>
                          <a:pt x="56" y="46"/>
                        </a:lnTo>
                        <a:lnTo>
                          <a:pt x="61" y="37"/>
                        </a:lnTo>
                        <a:lnTo>
                          <a:pt x="69" y="27"/>
                        </a:lnTo>
                        <a:lnTo>
                          <a:pt x="67" y="21"/>
                        </a:lnTo>
                        <a:lnTo>
                          <a:pt x="63" y="18"/>
                        </a:lnTo>
                        <a:lnTo>
                          <a:pt x="63" y="8"/>
                        </a:lnTo>
                        <a:lnTo>
                          <a:pt x="65" y="0"/>
                        </a:lnTo>
                        <a:lnTo>
                          <a:pt x="63" y="2"/>
                        </a:lnTo>
                        <a:lnTo>
                          <a:pt x="61" y="4"/>
                        </a:lnTo>
                        <a:lnTo>
                          <a:pt x="54" y="4"/>
                        </a:lnTo>
                        <a:lnTo>
                          <a:pt x="46"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82" name="Freeform 203">
                    <a:extLst>
                      <a:ext uri="{FF2B5EF4-FFF2-40B4-BE49-F238E27FC236}">
                        <a16:creationId xmlns:a16="http://schemas.microsoft.com/office/drawing/2014/main" id="{365A92D8-8F01-47E9-B1BF-7664CC0BBBBF}"/>
                      </a:ext>
                    </a:extLst>
                  </p:cNvPr>
                  <p:cNvSpPr>
                    <a:spLocks/>
                  </p:cNvSpPr>
                  <p:nvPr/>
                </p:nvSpPr>
                <p:spPr bwMode="gray">
                  <a:xfrm>
                    <a:off x="244279" y="1602"/>
                    <a:ext cx="150" cy="274"/>
                  </a:xfrm>
                  <a:custGeom>
                    <a:avLst/>
                    <a:gdLst>
                      <a:gd name="T0" fmla="*/ 69 w 150"/>
                      <a:gd name="T1" fmla="*/ 6 h 274"/>
                      <a:gd name="T2" fmla="*/ 71 w 150"/>
                      <a:gd name="T3" fmla="*/ 19 h 274"/>
                      <a:gd name="T4" fmla="*/ 69 w 150"/>
                      <a:gd name="T5" fmla="*/ 23 h 274"/>
                      <a:gd name="T6" fmla="*/ 60 w 150"/>
                      <a:gd name="T7" fmla="*/ 38 h 274"/>
                      <a:gd name="T8" fmla="*/ 40 w 150"/>
                      <a:gd name="T9" fmla="*/ 52 h 274"/>
                      <a:gd name="T10" fmla="*/ 31 w 150"/>
                      <a:gd name="T11" fmla="*/ 69 h 274"/>
                      <a:gd name="T12" fmla="*/ 21 w 150"/>
                      <a:gd name="T13" fmla="*/ 77 h 274"/>
                      <a:gd name="T14" fmla="*/ 15 w 150"/>
                      <a:gd name="T15" fmla="*/ 65 h 274"/>
                      <a:gd name="T16" fmla="*/ 8 w 150"/>
                      <a:gd name="T17" fmla="*/ 67 h 274"/>
                      <a:gd name="T18" fmla="*/ 10 w 150"/>
                      <a:gd name="T19" fmla="*/ 59 h 274"/>
                      <a:gd name="T20" fmla="*/ 2 w 150"/>
                      <a:gd name="T21" fmla="*/ 61 h 274"/>
                      <a:gd name="T22" fmla="*/ 4 w 150"/>
                      <a:gd name="T23" fmla="*/ 77 h 274"/>
                      <a:gd name="T24" fmla="*/ 4 w 150"/>
                      <a:gd name="T25" fmla="*/ 83 h 274"/>
                      <a:gd name="T26" fmla="*/ 4 w 150"/>
                      <a:gd name="T27" fmla="*/ 92 h 274"/>
                      <a:gd name="T28" fmla="*/ 19 w 150"/>
                      <a:gd name="T29" fmla="*/ 107 h 274"/>
                      <a:gd name="T30" fmla="*/ 29 w 150"/>
                      <a:gd name="T31" fmla="*/ 115 h 274"/>
                      <a:gd name="T32" fmla="*/ 37 w 150"/>
                      <a:gd name="T33" fmla="*/ 129 h 274"/>
                      <a:gd name="T34" fmla="*/ 50 w 150"/>
                      <a:gd name="T35" fmla="*/ 163 h 274"/>
                      <a:gd name="T36" fmla="*/ 67 w 150"/>
                      <a:gd name="T37" fmla="*/ 217 h 274"/>
                      <a:gd name="T38" fmla="*/ 77 w 150"/>
                      <a:gd name="T39" fmla="*/ 230 h 274"/>
                      <a:gd name="T40" fmla="*/ 92 w 150"/>
                      <a:gd name="T41" fmla="*/ 244 h 274"/>
                      <a:gd name="T42" fmla="*/ 115 w 150"/>
                      <a:gd name="T43" fmla="*/ 261 h 274"/>
                      <a:gd name="T44" fmla="*/ 133 w 150"/>
                      <a:gd name="T45" fmla="*/ 272 h 274"/>
                      <a:gd name="T46" fmla="*/ 142 w 150"/>
                      <a:gd name="T47" fmla="*/ 263 h 274"/>
                      <a:gd name="T48" fmla="*/ 150 w 150"/>
                      <a:gd name="T49" fmla="*/ 248 h 274"/>
                      <a:gd name="T50" fmla="*/ 142 w 150"/>
                      <a:gd name="T51" fmla="*/ 242 h 274"/>
                      <a:gd name="T52" fmla="*/ 142 w 150"/>
                      <a:gd name="T53" fmla="*/ 238 h 274"/>
                      <a:gd name="T54" fmla="*/ 144 w 150"/>
                      <a:gd name="T55" fmla="*/ 234 h 274"/>
                      <a:gd name="T56" fmla="*/ 148 w 150"/>
                      <a:gd name="T57" fmla="*/ 236 h 274"/>
                      <a:gd name="T58" fmla="*/ 148 w 150"/>
                      <a:gd name="T59" fmla="*/ 228 h 274"/>
                      <a:gd name="T60" fmla="*/ 144 w 150"/>
                      <a:gd name="T61" fmla="*/ 215 h 274"/>
                      <a:gd name="T62" fmla="*/ 140 w 150"/>
                      <a:gd name="T63" fmla="*/ 186 h 274"/>
                      <a:gd name="T64" fmla="*/ 129 w 150"/>
                      <a:gd name="T65" fmla="*/ 140 h 274"/>
                      <a:gd name="T66" fmla="*/ 117 w 150"/>
                      <a:gd name="T67" fmla="*/ 146 h 274"/>
                      <a:gd name="T68" fmla="*/ 104 w 150"/>
                      <a:gd name="T69" fmla="*/ 140 h 274"/>
                      <a:gd name="T70" fmla="*/ 90 w 150"/>
                      <a:gd name="T71" fmla="*/ 129 h 274"/>
                      <a:gd name="T72" fmla="*/ 88 w 150"/>
                      <a:gd name="T73" fmla="*/ 117 h 274"/>
                      <a:gd name="T74" fmla="*/ 85 w 150"/>
                      <a:gd name="T75" fmla="*/ 106 h 274"/>
                      <a:gd name="T76" fmla="*/ 90 w 150"/>
                      <a:gd name="T77" fmla="*/ 104 h 274"/>
                      <a:gd name="T78" fmla="*/ 94 w 150"/>
                      <a:gd name="T79" fmla="*/ 90 h 274"/>
                      <a:gd name="T80" fmla="*/ 102 w 150"/>
                      <a:gd name="T81" fmla="*/ 75 h 274"/>
                      <a:gd name="T82" fmla="*/ 119 w 150"/>
                      <a:gd name="T83" fmla="*/ 67 h 274"/>
                      <a:gd name="T84" fmla="*/ 133 w 150"/>
                      <a:gd name="T85" fmla="*/ 63 h 274"/>
                      <a:gd name="T86" fmla="*/ 123 w 150"/>
                      <a:gd name="T87" fmla="*/ 58 h 274"/>
                      <a:gd name="T88" fmla="*/ 129 w 150"/>
                      <a:gd name="T89" fmla="*/ 31 h 274"/>
                      <a:gd name="T90" fmla="*/ 115 w 150"/>
                      <a:gd name="T91" fmla="*/ 25 h 274"/>
                      <a:gd name="T92" fmla="*/ 108 w 150"/>
                      <a:gd name="T93" fmla="*/ 29 h 274"/>
                      <a:gd name="T94" fmla="*/ 98 w 150"/>
                      <a:gd name="T95" fmla="*/ 23 h 274"/>
                      <a:gd name="T96" fmla="*/ 88 w 150"/>
                      <a:gd name="T97" fmla="*/ 15 h 274"/>
                      <a:gd name="T98" fmla="*/ 81 w 150"/>
                      <a:gd name="T99" fmla="*/ 6 h 274"/>
                      <a:gd name="T100" fmla="*/ 69 w 150"/>
                      <a:gd name="T101" fmla="*/ 0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0"/>
                      <a:gd name="T154" fmla="*/ 0 h 274"/>
                      <a:gd name="T155" fmla="*/ 150 w 150"/>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0" h="274">
                        <a:moveTo>
                          <a:pt x="69" y="0"/>
                        </a:moveTo>
                        <a:lnTo>
                          <a:pt x="65" y="2"/>
                        </a:lnTo>
                        <a:lnTo>
                          <a:pt x="69" y="6"/>
                        </a:lnTo>
                        <a:lnTo>
                          <a:pt x="69" y="8"/>
                        </a:lnTo>
                        <a:lnTo>
                          <a:pt x="71" y="13"/>
                        </a:lnTo>
                        <a:lnTo>
                          <a:pt x="71" y="19"/>
                        </a:lnTo>
                        <a:lnTo>
                          <a:pt x="71" y="23"/>
                        </a:lnTo>
                        <a:lnTo>
                          <a:pt x="69" y="23"/>
                        </a:lnTo>
                        <a:lnTo>
                          <a:pt x="67" y="27"/>
                        </a:lnTo>
                        <a:lnTo>
                          <a:pt x="65" y="33"/>
                        </a:lnTo>
                        <a:lnTo>
                          <a:pt x="60" y="38"/>
                        </a:lnTo>
                        <a:lnTo>
                          <a:pt x="48" y="44"/>
                        </a:lnTo>
                        <a:lnTo>
                          <a:pt x="44" y="48"/>
                        </a:lnTo>
                        <a:lnTo>
                          <a:pt x="40" y="52"/>
                        </a:lnTo>
                        <a:lnTo>
                          <a:pt x="39" y="56"/>
                        </a:lnTo>
                        <a:lnTo>
                          <a:pt x="35" y="61"/>
                        </a:lnTo>
                        <a:lnTo>
                          <a:pt x="31" y="69"/>
                        </a:lnTo>
                        <a:lnTo>
                          <a:pt x="27" y="75"/>
                        </a:lnTo>
                        <a:lnTo>
                          <a:pt x="23" y="75"/>
                        </a:lnTo>
                        <a:lnTo>
                          <a:pt x="21" y="77"/>
                        </a:lnTo>
                        <a:lnTo>
                          <a:pt x="19" y="73"/>
                        </a:lnTo>
                        <a:lnTo>
                          <a:pt x="17" y="67"/>
                        </a:lnTo>
                        <a:lnTo>
                          <a:pt x="15" y="65"/>
                        </a:lnTo>
                        <a:lnTo>
                          <a:pt x="15" y="67"/>
                        </a:lnTo>
                        <a:lnTo>
                          <a:pt x="12" y="69"/>
                        </a:lnTo>
                        <a:lnTo>
                          <a:pt x="8" y="67"/>
                        </a:lnTo>
                        <a:lnTo>
                          <a:pt x="6" y="65"/>
                        </a:lnTo>
                        <a:lnTo>
                          <a:pt x="12" y="61"/>
                        </a:lnTo>
                        <a:lnTo>
                          <a:pt x="10" y="59"/>
                        </a:lnTo>
                        <a:lnTo>
                          <a:pt x="8" y="56"/>
                        </a:lnTo>
                        <a:lnTo>
                          <a:pt x="2" y="61"/>
                        </a:lnTo>
                        <a:lnTo>
                          <a:pt x="0" y="67"/>
                        </a:lnTo>
                        <a:lnTo>
                          <a:pt x="2" y="73"/>
                        </a:lnTo>
                        <a:lnTo>
                          <a:pt x="4" y="77"/>
                        </a:lnTo>
                        <a:lnTo>
                          <a:pt x="2" y="79"/>
                        </a:lnTo>
                        <a:lnTo>
                          <a:pt x="2" y="81"/>
                        </a:lnTo>
                        <a:lnTo>
                          <a:pt x="4" y="83"/>
                        </a:lnTo>
                        <a:lnTo>
                          <a:pt x="6" y="83"/>
                        </a:lnTo>
                        <a:lnTo>
                          <a:pt x="4" y="88"/>
                        </a:lnTo>
                        <a:lnTo>
                          <a:pt x="4" y="92"/>
                        </a:lnTo>
                        <a:lnTo>
                          <a:pt x="10" y="98"/>
                        </a:lnTo>
                        <a:lnTo>
                          <a:pt x="17" y="102"/>
                        </a:lnTo>
                        <a:lnTo>
                          <a:pt x="19" y="107"/>
                        </a:lnTo>
                        <a:lnTo>
                          <a:pt x="21" y="111"/>
                        </a:lnTo>
                        <a:lnTo>
                          <a:pt x="25" y="113"/>
                        </a:lnTo>
                        <a:lnTo>
                          <a:pt x="29" y="115"/>
                        </a:lnTo>
                        <a:lnTo>
                          <a:pt x="31" y="121"/>
                        </a:lnTo>
                        <a:lnTo>
                          <a:pt x="33" y="125"/>
                        </a:lnTo>
                        <a:lnTo>
                          <a:pt x="37" y="129"/>
                        </a:lnTo>
                        <a:lnTo>
                          <a:pt x="40" y="130"/>
                        </a:lnTo>
                        <a:lnTo>
                          <a:pt x="46" y="146"/>
                        </a:lnTo>
                        <a:lnTo>
                          <a:pt x="50" y="163"/>
                        </a:lnTo>
                        <a:lnTo>
                          <a:pt x="62" y="188"/>
                        </a:lnTo>
                        <a:lnTo>
                          <a:pt x="69" y="213"/>
                        </a:lnTo>
                        <a:lnTo>
                          <a:pt x="67" y="217"/>
                        </a:lnTo>
                        <a:lnTo>
                          <a:pt x="71" y="221"/>
                        </a:lnTo>
                        <a:lnTo>
                          <a:pt x="75" y="225"/>
                        </a:lnTo>
                        <a:lnTo>
                          <a:pt x="77" y="230"/>
                        </a:lnTo>
                        <a:lnTo>
                          <a:pt x="79" y="236"/>
                        </a:lnTo>
                        <a:lnTo>
                          <a:pt x="85" y="240"/>
                        </a:lnTo>
                        <a:lnTo>
                          <a:pt x="92" y="244"/>
                        </a:lnTo>
                        <a:lnTo>
                          <a:pt x="94" y="248"/>
                        </a:lnTo>
                        <a:lnTo>
                          <a:pt x="96" y="249"/>
                        </a:lnTo>
                        <a:lnTo>
                          <a:pt x="115" y="261"/>
                        </a:lnTo>
                        <a:lnTo>
                          <a:pt x="131" y="274"/>
                        </a:lnTo>
                        <a:lnTo>
                          <a:pt x="133" y="272"/>
                        </a:lnTo>
                        <a:lnTo>
                          <a:pt x="136" y="269"/>
                        </a:lnTo>
                        <a:lnTo>
                          <a:pt x="140" y="265"/>
                        </a:lnTo>
                        <a:lnTo>
                          <a:pt x="142" y="263"/>
                        </a:lnTo>
                        <a:lnTo>
                          <a:pt x="146" y="257"/>
                        </a:lnTo>
                        <a:lnTo>
                          <a:pt x="150" y="251"/>
                        </a:lnTo>
                        <a:lnTo>
                          <a:pt x="150" y="248"/>
                        </a:lnTo>
                        <a:lnTo>
                          <a:pt x="150" y="246"/>
                        </a:lnTo>
                        <a:lnTo>
                          <a:pt x="146" y="244"/>
                        </a:lnTo>
                        <a:lnTo>
                          <a:pt x="142" y="242"/>
                        </a:lnTo>
                        <a:lnTo>
                          <a:pt x="142" y="240"/>
                        </a:lnTo>
                        <a:lnTo>
                          <a:pt x="144" y="238"/>
                        </a:lnTo>
                        <a:lnTo>
                          <a:pt x="142" y="238"/>
                        </a:lnTo>
                        <a:lnTo>
                          <a:pt x="142" y="236"/>
                        </a:lnTo>
                        <a:lnTo>
                          <a:pt x="142" y="234"/>
                        </a:lnTo>
                        <a:lnTo>
                          <a:pt x="144" y="234"/>
                        </a:lnTo>
                        <a:lnTo>
                          <a:pt x="146" y="236"/>
                        </a:lnTo>
                        <a:lnTo>
                          <a:pt x="148" y="238"/>
                        </a:lnTo>
                        <a:lnTo>
                          <a:pt x="148" y="236"/>
                        </a:lnTo>
                        <a:lnTo>
                          <a:pt x="146" y="234"/>
                        </a:lnTo>
                        <a:lnTo>
                          <a:pt x="146" y="230"/>
                        </a:lnTo>
                        <a:lnTo>
                          <a:pt x="148" y="228"/>
                        </a:lnTo>
                        <a:lnTo>
                          <a:pt x="146" y="226"/>
                        </a:lnTo>
                        <a:lnTo>
                          <a:pt x="144" y="221"/>
                        </a:lnTo>
                        <a:lnTo>
                          <a:pt x="144" y="215"/>
                        </a:lnTo>
                        <a:lnTo>
                          <a:pt x="144" y="211"/>
                        </a:lnTo>
                        <a:lnTo>
                          <a:pt x="148" y="201"/>
                        </a:lnTo>
                        <a:lnTo>
                          <a:pt x="140" y="186"/>
                        </a:lnTo>
                        <a:lnTo>
                          <a:pt x="127" y="180"/>
                        </a:lnTo>
                        <a:lnTo>
                          <a:pt x="129" y="144"/>
                        </a:lnTo>
                        <a:lnTo>
                          <a:pt x="129" y="140"/>
                        </a:lnTo>
                        <a:lnTo>
                          <a:pt x="127" y="140"/>
                        </a:lnTo>
                        <a:lnTo>
                          <a:pt x="121" y="144"/>
                        </a:lnTo>
                        <a:lnTo>
                          <a:pt x="117" y="146"/>
                        </a:lnTo>
                        <a:lnTo>
                          <a:pt x="106" y="146"/>
                        </a:lnTo>
                        <a:lnTo>
                          <a:pt x="104" y="144"/>
                        </a:lnTo>
                        <a:lnTo>
                          <a:pt x="104" y="140"/>
                        </a:lnTo>
                        <a:lnTo>
                          <a:pt x="100" y="136"/>
                        </a:lnTo>
                        <a:lnTo>
                          <a:pt x="94" y="132"/>
                        </a:lnTo>
                        <a:lnTo>
                          <a:pt x="90" y="129"/>
                        </a:lnTo>
                        <a:lnTo>
                          <a:pt x="86" y="127"/>
                        </a:lnTo>
                        <a:lnTo>
                          <a:pt x="90" y="121"/>
                        </a:lnTo>
                        <a:lnTo>
                          <a:pt x="88" y="117"/>
                        </a:lnTo>
                        <a:lnTo>
                          <a:pt x="86" y="113"/>
                        </a:lnTo>
                        <a:lnTo>
                          <a:pt x="86" y="109"/>
                        </a:lnTo>
                        <a:lnTo>
                          <a:pt x="85" y="106"/>
                        </a:lnTo>
                        <a:lnTo>
                          <a:pt x="88" y="104"/>
                        </a:lnTo>
                        <a:lnTo>
                          <a:pt x="90" y="106"/>
                        </a:lnTo>
                        <a:lnTo>
                          <a:pt x="90" y="104"/>
                        </a:lnTo>
                        <a:lnTo>
                          <a:pt x="90" y="98"/>
                        </a:lnTo>
                        <a:lnTo>
                          <a:pt x="92" y="94"/>
                        </a:lnTo>
                        <a:lnTo>
                          <a:pt x="94" y="90"/>
                        </a:lnTo>
                        <a:lnTo>
                          <a:pt x="96" y="84"/>
                        </a:lnTo>
                        <a:lnTo>
                          <a:pt x="98" y="79"/>
                        </a:lnTo>
                        <a:lnTo>
                          <a:pt x="102" y="75"/>
                        </a:lnTo>
                        <a:lnTo>
                          <a:pt x="108" y="71"/>
                        </a:lnTo>
                        <a:lnTo>
                          <a:pt x="113" y="67"/>
                        </a:lnTo>
                        <a:lnTo>
                          <a:pt x="119" y="67"/>
                        </a:lnTo>
                        <a:lnTo>
                          <a:pt x="123" y="65"/>
                        </a:lnTo>
                        <a:lnTo>
                          <a:pt x="129" y="65"/>
                        </a:lnTo>
                        <a:lnTo>
                          <a:pt x="133" y="63"/>
                        </a:lnTo>
                        <a:lnTo>
                          <a:pt x="133" y="61"/>
                        </a:lnTo>
                        <a:lnTo>
                          <a:pt x="129" y="58"/>
                        </a:lnTo>
                        <a:lnTo>
                          <a:pt x="123" y="58"/>
                        </a:lnTo>
                        <a:lnTo>
                          <a:pt x="134" y="35"/>
                        </a:lnTo>
                        <a:lnTo>
                          <a:pt x="134" y="33"/>
                        </a:lnTo>
                        <a:lnTo>
                          <a:pt x="129" y="31"/>
                        </a:lnTo>
                        <a:lnTo>
                          <a:pt x="125" y="29"/>
                        </a:lnTo>
                        <a:lnTo>
                          <a:pt x="119" y="27"/>
                        </a:lnTo>
                        <a:lnTo>
                          <a:pt x="115" y="25"/>
                        </a:lnTo>
                        <a:lnTo>
                          <a:pt x="111" y="25"/>
                        </a:lnTo>
                        <a:lnTo>
                          <a:pt x="110" y="29"/>
                        </a:lnTo>
                        <a:lnTo>
                          <a:pt x="108" y="29"/>
                        </a:lnTo>
                        <a:lnTo>
                          <a:pt x="104" y="27"/>
                        </a:lnTo>
                        <a:lnTo>
                          <a:pt x="100" y="25"/>
                        </a:lnTo>
                        <a:lnTo>
                          <a:pt x="98" y="23"/>
                        </a:lnTo>
                        <a:lnTo>
                          <a:pt x="98" y="19"/>
                        </a:lnTo>
                        <a:lnTo>
                          <a:pt x="92" y="17"/>
                        </a:lnTo>
                        <a:lnTo>
                          <a:pt x="88" y="15"/>
                        </a:lnTo>
                        <a:lnTo>
                          <a:pt x="85" y="13"/>
                        </a:lnTo>
                        <a:lnTo>
                          <a:pt x="85" y="8"/>
                        </a:lnTo>
                        <a:lnTo>
                          <a:pt x="81" y="6"/>
                        </a:lnTo>
                        <a:lnTo>
                          <a:pt x="77" y="2"/>
                        </a:lnTo>
                        <a:lnTo>
                          <a:pt x="77" y="0"/>
                        </a:lnTo>
                        <a:lnTo>
                          <a:pt x="69"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83" name="Freeform 204">
                    <a:extLst>
                      <a:ext uri="{FF2B5EF4-FFF2-40B4-BE49-F238E27FC236}">
                        <a16:creationId xmlns:a16="http://schemas.microsoft.com/office/drawing/2014/main" id="{D6E49550-17AC-4B8D-9853-806D9AA434E2}"/>
                      </a:ext>
                    </a:extLst>
                  </p:cNvPr>
                  <p:cNvSpPr>
                    <a:spLocks/>
                  </p:cNvSpPr>
                  <p:nvPr/>
                </p:nvSpPr>
                <p:spPr bwMode="gray">
                  <a:xfrm>
                    <a:off x="244513" y="1896"/>
                    <a:ext cx="100" cy="132"/>
                  </a:xfrm>
                  <a:custGeom>
                    <a:avLst/>
                    <a:gdLst>
                      <a:gd name="T0" fmla="*/ 46 w 100"/>
                      <a:gd name="T1" fmla="*/ 2 h 132"/>
                      <a:gd name="T2" fmla="*/ 19 w 100"/>
                      <a:gd name="T3" fmla="*/ 0 h 132"/>
                      <a:gd name="T4" fmla="*/ 12 w 100"/>
                      <a:gd name="T5" fmla="*/ 11 h 132"/>
                      <a:gd name="T6" fmla="*/ 8 w 100"/>
                      <a:gd name="T7" fmla="*/ 21 h 132"/>
                      <a:gd name="T8" fmla="*/ 0 w 100"/>
                      <a:gd name="T9" fmla="*/ 42 h 132"/>
                      <a:gd name="T10" fmla="*/ 8 w 100"/>
                      <a:gd name="T11" fmla="*/ 50 h 132"/>
                      <a:gd name="T12" fmla="*/ 14 w 100"/>
                      <a:gd name="T13" fmla="*/ 57 h 132"/>
                      <a:gd name="T14" fmla="*/ 19 w 100"/>
                      <a:gd name="T15" fmla="*/ 61 h 132"/>
                      <a:gd name="T16" fmla="*/ 23 w 100"/>
                      <a:gd name="T17" fmla="*/ 71 h 132"/>
                      <a:gd name="T18" fmla="*/ 31 w 100"/>
                      <a:gd name="T19" fmla="*/ 74 h 132"/>
                      <a:gd name="T20" fmla="*/ 39 w 100"/>
                      <a:gd name="T21" fmla="*/ 82 h 132"/>
                      <a:gd name="T22" fmla="*/ 44 w 100"/>
                      <a:gd name="T23" fmla="*/ 86 h 132"/>
                      <a:gd name="T24" fmla="*/ 50 w 100"/>
                      <a:gd name="T25" fmla="*/ 92 h 132"/>
                      <a:gd name="T26" fmla="*/ 58 w 100"/>
                      <a:gd name="T27" fmla="*/ 101 h 132"/>
                      <a:gd name="T28" fmla="*/ 54 w 100"/>
                      <a:gd name="T29" fmla="*/ 113 h 132"/>
                      <a:gd name="T30" fmla="*/ 46 w 100"/>
                      <a:gd name="T31" fmla="*/ 124 h 132"/>
                      <a:gd name="T32" fmla="*/ 46 w 100"/>
                      <a:gd name="T33" fmla="*/ 128 h 132"/>
                      <a:gd name="T34" fmla="*/ 54 w 100"/>
                      <a:gd name="T35" fmla="*/ 128 h 132"/>
                      <a:gd name="T36" fmla="*/ 64 w 100"/>
                      <a:gd name="T37" fmla="*/ 132 h 132"/>
                      <a:gd name="T38" fmla="*/ 73 w 100"/>
                      <a:gd name="T39" fmla="*/ 130 h 132"/>
                      <a:gd name="T40" fmla="*/ 83 w 100"/>
                      <a:gd name="T41" fmla="*/ 132 h 132"/>
                      <a:gd name="T42" fmla="*/ 85 w 100"/>
                      <a:gd name="T43" fmla="*/ 130 h 132"/>
                      <a:gd name="T44" fmla="*/ 89 w 100"/>
                      <a:gd name="T45" fmla="*/ 124 h 132"/>
                      <a:gd name="T46" fmla="*/ 94 w 100"/>
                      <a:gd name="T47" fmla="*/ 115 h 132"/>
                      <a:gd name="T48" fmla="*/ 94 w 100"/>
                      <a:gd name="T49" fmla="*/ 105 h 132"/>
                      <a:gd name="T50" fmla="*/ 96 w 100"/>
                      <a:gd name="T51" fmla="*/ 96 h 132"/>
                      <a:gd name="T52" fmla="*/ 100 w 100"/>
                      <a:gd name="T53" fmla="*/ 80 h 132"/>
                      <a:gd name="T54" fmla="*/ 96 w 100"/>
                      <a:gd name="T55" fmla="*/ 74 h 132"/>
                      <a:gd name="T56" fmla="*/ 90 w 100"/>
                      <a:gd name="T57" fmla="*/ 74 h 132"/>
                      <a:gd name="T58" fmla="*/ 89 w 100"/>
                      <a:gd name="T59" fmla="*/ 61 h 132"/>
                      <a:gd name="T60" fmla="*/ 89 w 100"/>
                      <a:gd name="T61" fmla="*/ 51 h 132"/>
                      <a:gd name="T62" fmla="*/ 85 w 100"/>
                      <a:gd name="T63" fmla="*/ 50 h 132"/>
                      <a:gd name="T64" fmla="*/ 79 w 100"/>
                      <a:gd name="T65" fmla="*/ 46 h 132"/>
                      <a:gd name="T66" fmla="*/ 77 w 100"/>
                      <a:gd name="T67" fmla="*/ 40 h 132"/>
                      <a:gd name="T68" fmla="*/ 67 w 100"/>
                      <a:gd name="T69" fmla="*/ 42 h 132"/>
                      <a:gd name="T70" fmla="*/ 58 w 100"/>
                      <a:gd name="T71" fmla="*/ 34 h 132"/>
                      <a:gd name="T72" fmla="*/ 60 w 100"/>
                      <a:gd name="T73" fmla="*/ 23 h 132"/>
                      <a:gd name="T74" fmla="*/ 56 w 100"/>
                      <a:gd name="T75" fmla="*/ 13 h 132"/>
                      <a:gd name="T76" fmla="*/ 50 w 100"/>
                      <a:gd name="T77" fmla="*/ 7 h 1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0"/>
                      <a:gd name="T118" fmla="*/ 0 h 132"/>
                      <a:gd name="T119" fmla="*/ 100 w 100"/>
                      <a:gd name="T120" fmla="*/ 132 h 1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0" h="132">
                        <a:moveTo>
                          <a:pt x="50" y="7"/>
                        </a:moveTo>
                        <a:lnTo>
                          <a:pt x="46" y="2"/>
                        </a:lnTo>
                        <a:lnTo>
                          <a:pt x="35" y="0"/>
                        </a:lnTo>
                        <a:lnTo>
                          <a:pt x="19" y="0"/>
                        </a:lnTo>
                        <a:lnTo>
                          <a:pt x="16" y="5"/>
                        </a:lnTo>
                        <a:lnTo>
                          <a:pt x="12" y="11"/>
                        </a:lnTo>
                        <a:lnTo>
                          <a:pt x="10" y="17"/>
                        </a:lnTo>
                        <a:lnTo>
                          <a:pt x="8" y="21"/>
                        </a:lnTo>
                        <a:lnTo>
                          <a:pt x="8" y="25"/>
                        </a:lnTo>
                        <a:lnTo>
                          <a:pt x="0" y="42"/>
                        </a:lnTo>
                        <a:lnTo>
                          <a:pt x="8" y="48"/>
                        </a:lnTo>
                        <a:lnTo>
                          <a:pt x="8" y="50"/>
                        </a:lnTo>
                        <a:lnTo>
                          <a:pt x="12" y="53"/>
                        </a:lnTo>
                        <a:lnTo>
                          <a:pt x="14" y="57"/>
                        </a:lnTo>
                        <a:lnTo>
                          <a:pt x="16" y="59"/>
                        </a:lnTo>
                        <a:lnTo>
                          <a:pt x="19" y="61"/>
                        </a:lnTo>
                        <a:lnTo>
                          <a:pt x="21" y="65"/>
                        </a:lnTo>
                        <a:lnTo>
                          <a:pt x="23" y="71"/>
                        </a:lnTo>
                        <a:lnTo>
                          <a:pt x="27" y="74"/>
                        </a:lnTo>
                        <a:lnTo>
                          <a:pt x="31" y="74"/>
                        </a:lnTo>
                        <a:lnTo>
                          <a:pt x="35" y="80"/>
                        </a:lnTo>
                        <a:lnTo>
                          <a:pt x="39" y="82"/>
                        </a:lnTo>
                        <a:lnTo>
                          <a:pt x="42" y="84"/>
                        </a:lnTo>
                        <a:lnTo>
                          <a:pt x="44" y="86"/>
                        </a:lnTo>
                        <a:lnTo>
                          <a:pt x="48" y="88"/>
                        </a:lnTo>
                        <a:lnTo>
                          <a:pt x="50" y="92"/>
                        </a:lnTo>
                        <a:lnTo>
                          <a:pt x="56" y="97"/>
                        </a:lnTo>
                        <a:lnTo>
                          <a:pt x="58" y="101"/>
                        </a:lnTo>
                        <a:lnTo>
                          <a:pt x="56" y="107"/>
                        </a:lnTo>
                        <a:lnTo>
                          <a:pt x="54" y="113"/>
                        </a:lnTo>
                        <a:lnTo>
                          <a:pt x="50" y="119"/>
                        </a:lnTo>
                        <a:lnTo>
                          <a:pt x="46" y="124"/>
                        </a:lnTo>
                        <a:lnTo>
                          <a:pt x="46" y="128"/>
                        </a:lnTo>
                        <a:lnTo>
                          <a:pt x="50" y="128"/>
                        </a:lnTo>
                        <a:lnTo>
                          <a:pt x="54" y="128"/>
                        </a:lnTo>
                        <a:lnTo>
                          <a:pt x="60" y="130"/>
                        </a:lnTo>
                        <a:lnTo>
                          <a:pt x="64" y="132"/>
                        </a:lnTo>
                        <a:lnTo>
                          <a:pt x="67" y="130"/>
                        </a:lnTo>
                        <a:lnTo>
                          <a:pt x="73" y="130"/>
                        </a:lnTo>
                        <a:lnTo>
                          <a:pt x="77" y="132"/>
                        </a:lnTo>
                        <a:lnTo>
                          <a:pt x="83" y="132"/>
                        </a:lnTo>
                        <a:lnTo>
                          <a:pt x="85" y="132"/>
                        </a:lnTo>
                        <a:lnTo>
                          <a:pt x="85" y="130"/>
                        </a:lnTo>
                        <a:lnTo>
                          <a:pt x="87" y="128"/>
                        </a:lnTo>
                        <a:lnTo>
                          <a:pt x="89" y="124"/>
                        </a:lnTo>
                        <a:lnTo>
                          <a:pt x="92" y="121"/>
                        </a:lnTo>
                        <a:lnTo>
                          <a:pt x="94" y="115"/>
                        </a:lnTo>
                        <a:lnTo>
                          <a:pt x="94" y="109"/>
                        </a:lnTo>
                        <a:lnTo>
                          <a:pt x="94" y="105"/>
                        </a:lnTo>
                        <a:lnTo>
                          <a:pt x="96" y="101"/>
                        </a:lnTo>
                        <a:lnTo>
                          <a:pt x="96" y="96"/>
                        </a:lnTo>
                        <a:lnTo>
                          <a:pt x="98" y="88"/>
                        </a:lnTo>
                        <a:lnTo>
                          <a:pt x="100" y="80"/>
                        </a:lnTo>
                        <a:lnTo>
                          <a:pt x="100" y="74"/>
                        </a:lnTo>
                        <a:lnTo>
                          <a:pt x="96" y="74"/>
                        </a:lnTo>
                        <a:lnTo>
                          <a:pt x="92" y="76"/>
                        </a:lnTo>
                        <a:lnTo>
                          <a:pt x="90" y="74"/>
                        </a:lnTo>
                        <a:lnTo>
                          <a:pt x="89" y="69"/>
                        </a:lnTo>
                        <a:lnTo>
                          <a:pt x="89" y="61"/>
                        </a:lnTo>
                        <a:lnTo>
                          <a:pt x="89" y="55"/>
                        </a:lnTo>
                        <a:lnTo>
                          <a:pt x="89" y="51"/>
                        </a:lnTo>
                        <a:lnTo>
                          <a:pt x="89" y="50"/>
                        </a:lnTo>
                        <a:lnTo>
                          <a:pt x="85" y="50"/>
                        </a:lnTo>
                        <a:lnTo>
                          <a:pt x="83" y="48"/>
                        </a:lnTo>
                        <a:lnTo>
                          <a:pt x="79" y="46"/>
                        </a:lnTo>
                        <a:lnTo>
                          <a:pt x="79" y="44"/>
                        </a:lnTo>
                        <a:lnTo>
                          <a:pt x="77" y="40"/>
                        </a:lnTo>
                        <a:lnTo>
                          <a:pt x="73" y="42"/>
                        </a:lnTo>
                        <a:lnTo>
                          <a:pt x="67" y="42"/>
                        </a:lnTo>
                        <a:lnTo>
                          <a:pt x="60" y="40"/>
                        </a:lnTo>
                        <a:lnTo>
                          <a:pt x="58" y="34"/>
                        </a:lnTo>
                        <a:lnTo>
                          <a:pt x="58" y="28"/>
                        </a:lnTo>
                        <a:lnTo>
                          <a:pt x="60" y="23"/>
                        </a:lnTo>
                        <a:lnTo>
                          <a:pt x="58" y="17"/>
                        </a:lnTo>
                        <a:lnTo>
                          <a:pt x="56" y="13"/>
                        </a:lnTo>
                        <a:lnTo>
                          <a:pt x="54" y="11"/>
                        </a:lnTo>
                        <a:lnTo>
                          <a:pt x="50" y="7"/>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84" name="Freeform 205">
                    <a:extLst>
                      <a:ext uri="{FF2B5EF4-FFF2-40B4-BE49-F238E27FC236}">
                        <a16:creationId xmlns:a16="http://schemas.microsoft.com/office/drawing/2014/main" id="{772B3340-110B-4F7E-960C-41A0E40D08AB}"/>
                      </a:ext>
                    </a:extLst>
                  </p:cNvPr>
                  <p:cNvSpPr>
                    <a:spLocks noEditPoints="1"/>
                  </p:cNvSpPr>
                  <p:nvPr/>
                </p:nvSpPr>
                <p:spPr bwMode="gray">
                  <a:xfrm>
                    <a:off x="247039" y="1635"/>
                    <a:ext cx="190" cy="132"/>
                  </a:xfrm>
                  <a:custGeom>
                    <a:avLst/>
                    <a:gdLst>
                      <a:gd name="T0" fmla="*/ 23 w 190"/>
                      <a:gd name="T1" fmla="*/ 107 h 132"/>
                      <a:gd name="T2" fmla="*/ 34 w 190"/>
                      <a:gd name="T3" fmla="*/ 103 h 132"/>
                      <a:gd name="T4" fmla="*/ 36 w 190"/>
                      <a:gd name="T5" fmla="*/ 90 h 132"/>
                      <a:gd name="T6" fmla="*/ 65 w 190"/>
                      <a:gd name="T7" fmla="*/ 94 h 132"/>
                      <a:gd name="T8" fmla="*/ 75 w 190"/>
                      <a:gd name="T9" fmla="*/ 111 h 132"/>
                      <a:gd name="T10" fmla="*/ 88 w 190"/>
                      <a:gd name="T11" fmla="*/ 124 h 132"/>
                      <a:gd name="T12" fmla="*/ 121 w 190"/>
                      <a:gd name="T13" fmla="*/ 130 h 132"/>
                      <a:gd name="T14" fmla="*/ 113 w 190"/>
                      <a:gd name="T15" fmla="*/ 122 h 132"/>
                      <a:gd name="T16" fmla="*/ 111 w 190"/>
                      <a:gd name="T17" fmla="*/ 119 h 132"/>
                      <a:gd name="T18" fmla="*/ 105 w 190"/>
                      <a:gd name="T19" fmla="*/ 109 h 132"/>
                      <a:gd name="T20" fmla="*/ 96 w 190"/>
                      <a:gd name="T21" fmla="*/ 101 h 132"/>
                      <a:gd name="T22" fmla="*/ 86 w 190"/>
                      <a:gd name="T23" fmla="*/ 92 h 132"/>
                      <a:gd name="T24" fmla="*/ 84 w 190"/>
                      <a:gd name="T25" fmla="*/ 73 h 132"/>
                      <a:gd name="T26" fmla="*/ 88 w 190"/>
                      <a:gd name="T27" fmla="*/ 59 h 132"/>
                      <a:gd name="T28" fmla="*/ 77 w 190"/>
                      <a:gd name="T29" fmla="*/ 55 h 132"/>
                      <a:gd name="T30" fmla="*/ 63 w 190"/>
                      <a:gd name="T31" fmla="*/ 50 h 132"/>
                      <a:gd name="T32" fmla="*/ 59 w 190"/>
                      <a:gd name="T33" fmla="*/ 38 h 132"/>
                      <a:gd name="T34" fmla="*/ 50 w 190"/>
                      <a:gd name="T35" fmla="*/ 32 h 132"/>
                      <a:gd name="T36" fmla="*/ 29 w 190"/>
                      <a:gd name="T37" fmla="*/ 19 h 132"/>
                      <a:gd name="T38" fmla="*/ 2 w 190"/>
                      <a:gd name="T39" fmla="*/ 9 h 132"/>
                      <a:gd name="T40" fmla="*/ 4 w 190"/>
                      <a:gd name="T41" fmla="*/ 76 h 132"/>
                      <a:gd name="T42" fmla="*/ 125 w 190"/>
                      <a:gd name="T43" fmla="*/ 119 h 132"/>
                      <a:gd name="T44" fmla="*/ 125 w 190"/>
                      <a:gd name="T45" fmla="*/ 117 h 132"/>
                      <a:gd name="T46" fmla="*/ 173 w 190"/>
                      <a:gd name="T47" fmla="*/ 55 h 132"/>
                      <a:gd name="T48" fmla="*/ 182 w 190"/>
                      <a:gd name="T49" fmla="*/ 74 h 132"/>
                      <a:gd name="T50" fmla="*/ 190 w 190"/>
                      <a:gd name="T51" fmla="*/ 71 h 132"/>
                      <a:gd name="T52" fmla="*/ 171 w 190"/>
                      <a:gd name="T53" fmla="*/ 44 h 132"/>
                      <a:gd name="T54" fmla="*/ 136 w 190"/>
                      <a:gd name="T55" fmla="*/ 36 h 132"/>
                      <a:gd name="T56" fmla="*/ 134 w 190"/>
                      <a:gd name="T57" fmla="*/ 42 h 132"/>
                      <a:gd name="T58" fmla="*/ 130 w 190"/>
                      <a:gd name="T59" fmla="*/ 50 h 132"/>
                      <a:gd name="T60" fmla="*/ 121 w 190"/>
                      <a:gd name="T61" fmla="*/ 51 h 132"/>
                      <a:gd name="T62" fmla="*/ 117 w 190"/>
                      <a:gd name="T63" fmla="*/ 50 h 132"/>
                      <a:gd name="T64" fmla="*/ 100 w 190"/>
                      <a:gd name="T65" fmla="*/ 53 h 132"/>
                      <a:gd name="T66" fmla="*/ 117 w 190"/>
                      <a:gd name="T67" fmla="*/ 63 h 132"/>
                      <a:gd name="T68" fmla="*/ 136 w 190"/>
                      <a:gd name="T69" fmla="*/ 55 h 132"/>
                      <a:gd name="T70" fmla="*/ 142 w 190"/>
                      <a:gd name="T71" fmla="*/ 50 h 132"/>
                      <a:gd name="T72" fmla="*/ 146 w 190"/>
                      <a:gd name="T73" fmla="*/ 36 h 132"/>
                      <a:gd name="T74" fmla="*/ 146 w 190"/>
                      <a:gd name="T75" fmla="*/ 28 h 132"/>
                      <a:gd name="T76" fmla="*/ 151 w 190"/>
                      <a:gd name="T77" fmla="*/ 38 h 132"/>
                      <a:gd name="T78" fmla="*/ 153 w 190"/>
                      <a:gd name="T79" fmla="*/ 34 h 132"/>
                      <a:gd name="T80" fmla="*/ 142 w 190"/>
                      <a:gd name="T81" fmla="*/ 21 h 132"/>
                      <a:gd name="T82" fmla="*/ 132 w 190"/>
                      <a:gd name="T83" fmla="*/ 19 h 132"/>
                      <a:gd name="T84" fmla="*/ 140 w 190"/>
                      <a:gd name="T85" fmla="*/ 17 h 132"/>
                      <a:gd name="T86" fmla="*/ 117 w 190"/>
                      <a:gd name="T87" fmla="*/ 7 h 132"/>
                      <a:gd name="T88" fmla="*/ 123 w 190"/>
                      <a:gd name="T89" fmla="*/ 13 h 132"/>
                      <a:gd name="T90" fmla="*/ 117 w 190"/>
                      <a:gd name="T91" fmla="*/ 7 h 132"/>
                      <a:gd name="T92" fmla="*/ 79 w 190"/>
                      <a:gd name="T93" fmla="*/ 3 h 132"/>
                      <a:gd name="T94" fmla="*/ 73 w 190"/>
                      <a:gd name="T95" fmla="*/ 0 h 1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0"/>
                      <a:gd name="T145" fmla="*/ 0 h 132"/>
                      <a:gd name="T146" fmla="*/ 190 w 190"/>
                      <a:gd name="T147" fmla="*/ 132 h 1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0" h="132">
                        <a:moveTo>
                          <a:pt x="4" y="109"/>
                        </a:moveTo>
                        <a:lnTo>
                          <a:pt x="13" y="109"/>
                        </a:lnTo>
                        <a:lnTo>
                          <a:pt x="23" y="107"/>
                        </a:lnTo>
                        <a:lnTo>
                          <a:pt x="29" y="107"/>
                        </a:lnTo>
                        <a:lnTo>
                          <a:pt x="32" y="105"/>
                        </a:lnTo>
                        <a:lnTo>
                          <a:pt x="34" y="103"/>
                        </a:lnTo>
                        <a:lnTo>
                          <a:pt x="36" y="99"/>
                        </a:lnTo>
                        <a:lnTo>
                          <a:pt x="36" y="96"/>
                        </a:lnTo>
                        <a:lnTo>
                          <a:pt x="36" y="90"/>
                        </a:lnTo>
                        <a:lnTo>
                          <a:pt x="44" y="90"/>
                        </a:lnTo>
                        <a:lnTo>
                          <a:pt x="56" y="92"/>
                        </a:lnTo>
                        <a:lnTo>
                          <a:pt x="65" y="94"/>
                        </a:lnTo>
                        <a:lnTo>
                          <a:pt x="71" y="99"/>
                        </a:lnTo>
                        <a:lnTo>
                          <a:pt x="73" y="105"/>
                        </a:lnTo>
                        <a:lnTo>
                          <a:pt x="75" y="111"/>
                        </a:lnTo>
                        <a:lnTo>
                          <a:pt x="79" y="113"/>
                        </a:lnTo>
                        <a:lnTo>
                          <a:pt x="82" y="113"/>
                        </a:lnTo>
                        <a:lnTo>
                          <a:pt x="88" y="124"/>
                        </a:lnTo>
                        <a:lnTo>
                          <a:pt x="103" y="128"/>
                        </a:lnTo>
                        <a:lnTo>
                          <a:pt x="121" y="132"/>
                        </a:lnTo>
                        <a:lnTo>
                          <a:pt x="121" y="130"/>
                        </a:lnTo>
                        <a:lnTo>
                          <a:pt x="121" y="126"/>
                        </a:lnTo>
                        <a:lnTo>
                          <a:pt x="117" y="124"/>
                        </a:lnTo>
                        <a:lnTo>
                          <a:pt x="113" y="122"/>
                        </a:lnTo>
                        <a:lnTo>
                          <a:pt x="115" y="121"/>
                        </a:lnTo>
                        <a:lnTo>
                          <a:pt x="115" y="119"/>
                        </a:lnTo>
                        <a:lnTo>
                          <a:pt x="111" y="119"/>
                        </a:lnTo>
                        <a:lnTo>
                          <a:pt x="105" y="117"/>
                        </a:lnTo>
                        <a:lnTo>
                          <a:pt x="105" y="113"/>
                        </a:lnTo>
                        <a:lnTo>
                          <a:pt x="105" y="109"/>
                        </a:lnTo>
                        <a:lnTo>
                          <a:pt x="102" y="109"/>
                        </a:lnTo>
                        <a:lnTo>
                          <a:pt x="98" y="107"/>
                        </a:lnTo>
                        <a:lnTo>
                          <a:pt x="96" y="101"/>
                        </a:lnTo>
                        <a:lnTo>
                          <a:pt x="94" y="94"/>
                        </a:lnTo>
                        <a:lnTo>
                          <a:pt x="90" y="94"/>
                        </a:lnTo>
                        <a:lnTo>
                          <a:pt x="86" y="92"/>
                        </a:lnTo>
                        <a:lnTo>
                          <a:pt x="82" y="84"/>
                        </a:lnTo>
                        <a:lnTo>
                          <a:pt x="80" y="74"/>
                        </a:lnTo>
                        <a:lnTo>
                          <a:pt x="84" y="73"/>
                        </a:lnTo>
                        <a:lnTo>
                          <a:pt x="90" y="71"/>
                        </a:lnTo>
                        <a:lnTo>
                          <a:pt x="90" y="65"/>
                        </a:lnTo>
                        <a:lnTo>
                          <a:pt x="88" y="59"/>
                        </a:lnTo>
                        <a:lnTo>
                          <a:pt x="84" y="59"/>
                        </a:lnTo>
                        <a:lnTo>
                          <a:pt x="79" y="59"/>
                        </a:lnTo>
                        <a:lnTo>
                          <a:pt x="77" y="55"/>
                        </a:lnTo>
                        <a:lnTo>
                          <a:pt x="75" y="51"/>
                        </a:lnTo>
                        <a:lnTo>
                          <a:pt x="69" y="51"/>
                        </a:lnTo>
                        <a:lnTo>
                          <a:pt x="63" y="50"/>
                        </a:lnTo>
                        <a:lnTo>
                          <a:pt x="63" y="46"/>
                        </a:lnTo>
                        <a:lnTo>
                          <a:pt x="63" y="42"/>
                        </a:lnTo>
                        <a:lnTo>
                          <a:pt x="59" y="38"/>
                        </a:lnTo>
                        <a:lnTo>
                          <a:pt x="56" y="32"/>
                        </a:lnTo>
                        <a:lnTo>
                          <a:pt x="54" y="32"/>
                        </a:lnTo>
                        <a:lnTo>
                          <a:pt x="50" y="32"/>
                        </a:lnTo>
                        <a:lnTo>
                          <a:pt x="48" y="28"/>
                        </a:lnTo>
                        <a:lnTo>
                          <a:pt x="44" y="25"/>
                        </a:lnTo>
                        <a:lnTo>
                          <a:pt x="29" y="19"/>
                        </a:lnTo>
                        <a:lnTo>
                          <a:pt x="13" y="15"/>
                        </a:lnTo>
                        <a:lnTo>
                          <a:pt x="9" y="13"/>
                        </a:lnTo>
                        <a:lnTo>
                          <a:pt x="2" y="9"/>
                        </a:lnTo>
                        <a:lnTo>
                          <a:pt x="4" y="65"/>
                        </a:lnTo>
                        <a:lnTo>
                          <a:pt x="0" y="71"/>
                        </a:lnTo>
                        <a:lnTo>
                          <a:pt x="4" y="76"/>
                        </a:lnTo>
                        <a:lnTo>
                          <a:pt x="4" y="109"/>
                        </a:lnTo>
                        <a:close/>
                        <a:moveTo>
                          <a:pt x="123" y="115"/>
                        </a:moveTo>
                        <a:lnTo>
                          <a:pt x="125" y="119"/>
                        </a:lnTo>
                        <a:lnTo>
                          <a:pt x="127" y="119"/>
                        </a:lnTo>
                        <a:lnTo>
                          <a:pt x="127" y="117"/>
                        </a:lnTo>
                        <a:lnTo>
                          <a:pt x="125" y="117"/>
                        </a:lnTo>
                        <a:lnTo>
                          <a:pt x="123" y="115"/>
                        </a:lnTo>
                        <a:close/>
                        <a:moveTo>
                          <a:pt x="171" y="44"/>
                        </a:moveTo>
                        <a:lnTo>
                          <a:pt x="173" y="55"/>
                        </a:lnTo>
                        <a:lnTo>
                          <a:pt x="175" y="61"/>
                        </a:lnTo>
                        <a:lnTo>
                          <a:pt x="178" y="69"/>
                        </a:lnTo>
                        <a:lnTo>
                          <a:pt x="182" y="74"/>
                        </a:lnTo>
                        <a:lnTo>
                          <a:pt x="186" y="74"/>
                        </a:lnTo>
                        <a:lnTo>
                          <a:pt x="188" y="73"/>
                        </a:lnTo>
                        <a:lnTo>
                          <a:pt x="190" y="71"/>
                        </a:lnTo>
                        <a:lnTo>
                          <a:pt x="190" y="67"/>
                        </a:lnTo>
                        <a:lnTo>
                          <a:pt x="180" y="57"/>
                        </a:lnTo>
                        <a:lnTo>
                          <a:pt x="171" y="44"/>
                        </a:lnTo>
                        <a:close/>
                        <a:moveTo>
                          <a:pt x="140" y="34"/>
                        </a:moveTo>
                        <a:lnTo>
                          <a:pt x="138" y="36"/>
                        </a:lnTo>
                        <a:lnTo>
                          <a:pt x="136" y="36"/>
                        </a:lnTo>
                        <a:lnTo>
                          <a:pt x="138" y="38"/>
                        </a:lnTo>
                        <a:lnTo>
                          <a:pt x="138" y="42"/>
                        </a:lnTo>
                        <a:lnTo>
                          <a:pt x="134" y="42"/>
                        </a:lnTo>
                        <a:lnTo>
                          <a:pt x="134" y="46"/>
                        </a:lnTo>
                        <a:lnTo>
                          <a:pt x="132" y="50"/>
                        </a:lnTo>
                        <a:lnTo>
                          <a:pt x="130" y="50"/>
                        </a:lnTo>
                        <a:lnTo>
                          <a:pt x="130" y="51"/>
                        </a:lnTo>
                        <a:lnTo>
                          <a:pt x="127" y="51"/>
                        </a:lnTo>
                        <a:lnTo>
                          <a:pt x="121" y="51"/>
                        </a:lnTo>
                        <a:lnTo>
                          <a:pt x="121" y="50"/>
                        </a:lnTo>
                        <a:lnTo>
                          <a:pt x="119" y="48"/>
                        </a:lnTo>
                        <a:lnTo>
                          <a:pt x="117" y="50"/>
                        </a:lnTo>
                        <a:lnTo>
                          <a:pt x="117" y="53"/>
                        </a:lnTo>
                        <a:lnTo>
                          <a:pt x="109" y="53"/>
                        </a:lnTo>
                        <a:lnTo>
                          <a:pt x="100" y="53"/>
                        </a:lnTo>
                        <a:lnTo>
                          <a:pt x="103" y="59"/>
                        </a:lnTo>
                        <a:lnTo>
                          <a:pt x="109" y="63"/>
                        </a:lnTo>
                        <a:lnTo>
                          <a:pt x="117" y="63"/>
                        </a:lnTo>
                        <a:lnTo>
                          <a:pt x="125" y="61"/>
                        </a:lnTo>
                        <a:lnTo>
                          <a:pt x="132" y="59"/>
                        </a:lnTo>
                        <a:lnTo>
                          <a:pt x="136" y="55"/>
                        </a:lnTo>
                        <a:lnTo>
                          <a:pt x="136" y="51"/>
                        </a:lnTo>
                        <a:lnTo>
                          <a:pt x="138" y="50"/>
                        </a:lnTo>
                        <a:lnTo>
                          <a:pt x="142" y="50"/>
                        </a:lnTo>
                        <a:lnTo>
                          <a:pt x="144" y="50"/>
                        </a:lnTo>
                        <a:lnTo>
                          <a:pt x="146" y="44"/>
                        </a:lnTo>
                        <a:lnTo>
                          <a:pt x="146" y="36"/>
                        </a:lnTo>
                        <a:lnTo>
                          <a:pt x="140" y="34"/>
                        </a:lnTo>
                        <a:close/>
                        <a:moveTo>
                          <a:pt x="142" y="21"/>
                        </a:moveTo>
                        <a:lnTo>
                          <a:pt x="146" y="28"/>
                        </a:lnTo>
                        <a:lnTo>
                          <a:pt x="148" y="40"/>
                        </a:lnTo>
                        <a:lnTo>
                          <a:pt x="150" y="40"/>
                        </a:lnTo>
                        <a:lnTo>
                          <a:pt x="151" y="38"/>
                        </a:lnTo>
                        <a:lnTo>
                          <a:pt x="153" y="36"/>
                        </a:lnTo>
                        <a:lnTo>
                          <a:pt x="151" y="34"/>
                        </a:lnTo>
                        <a:lnTo>
                          <a:pt x="153" y="34"/>
                        </a:lnTo>
                        <a:lnTo>
                          <a:pt x="153" y="30"/>
                        </a:lnTo>
                        <a:lnTo>
                          <a:pt x="148" y="26"/>
                        </a:lnTo>
                        <a:lnTo>
                          <a:pt x="142" y="21"/>
                        </a:lnTo>
                        <a:close/>
                        <a:moveTo>
                          <a:pt x="127" y="11"/>
                        </a:moveTo>
                        <a:lnTo>
                          <a:pt x="127" y="15"/>
                        </a:lnTo>
                        <a:lnTo>
                          <a:pt x="132" y="19"/>
                        </a:lnTo>
                        <a:lnTo>
                          <a:pt x="136" y="21"/>
                        </a:lnTo>
                        <a:lnTo>
                          <a:pt x="140" y="21"/>
                        </a:lnTo>
                        <a:lnTo>
                          <a:pt x="140" y="17"/>
                        </a:lnTo>
                        <a:lnTo>
                          <a:pt x="134" y="15"/>
                        </a:lnTo>
                        <a:lnTo>
                          <a:pt x="127" y="11"/>
                        </a:lnTo>
                        <a:close/>
                        <a:moveTo>
                          <a:pt x="117" y="7"/>
                        </a:moveTo>
                        <a:lnTo>
                          <a:pt x="119" y="11"/>
                        </a:lnTo>
                        <a:lnTo>
                          <a:pt x="119" y="13"/>
                        </a:lnTo>
                        <a:lnTo>
                          <a:pt x="123" y="13"/>
                        </a:lnTo>
                        <a:lnTo>
                          <a:pt x="123" y="11"/>
                        </a:lnTo>
                        <a:lnTo>
                          <a:pt x="123" y="9"/>
                        </a:lnTo>
                        <a:lnTo>
                          <a:pt x="117" y="7"/>
                        </a:lnTo>
                        <a:close/>
                        <a:moveTo>
                          <a:pt x="73" y="0"/>
                        </a:moveTo>
                        <a:lnTo>
                          <a:pt x="73" y="3"/>
                        </a:lnTo>
                        <a:lnTo>
                          <a:pt x="79" y="3"/>
                        </a:lnTo>
                        <a:lnTo>
                          <a:pt x="80" y="3"/>
                        </a:lnTo>
                        <a:lnTo>
                          <a:pt x="79" y="2"/>
                        </a:lnTo>
                        <a:lnTo>
                          <a:pt x="73"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85" name="Freeform 206">
                    <a:extLst>
                      <a:ext uri="{FF2B5EF4-FFF2-40B4-BE49-F238E27FC236}">
                        <a16:creationId xmlns:a16="http://schemas.microsoft.com/office/drawing/2014/main" id="{F2DABDE3-1E16-4054-8FE8-A7C3C05F377F}"/>
                      </a:ext>
                    </a:extLst>
                  </p:cNvPr>
                  <p:cNvSpPr>
                    <a:spLocks noEditPoints="1"/>
                  </p:cNvSpPr>
                  <p:nvPr/>
                </p:nvSpPr>
                <p:spPr bwMode="gray">
                  <a:xfrm>
                    <a:off x="244258" y="1447"/>
                    <a:ext cx="75" cy="42"/>
                  </a:xfrm>
                  <a:custGeom>
                    <a:avLst/>
                    <a:gdLst>
                      <a:gd name="T0" fmla="*/ 4 w 75"/>
                      <a:gd name="T1" fmla="*/ 0 h 42"/>
                      <a:gd name="T2" fmla="*/ 2 w 75"/>
                      <a:gd name="T3" fmla="*/ 1 h 42"/>
                      <a:gd name="T4" fmla="*/ 2 w 75"/>
                      <a:gd name="T5" fmla="*/ 11 h 42"/>
                      <a:gd name="T6" fmla="*/ 2 w 75"/>
                      <a:gd name="T7" fmla="*/ 19 h 42"/>
                      <a:gd name="T8" fmla="*/ 10 w 75"/>
                      <a:gd name="T9" fmla="*/ 21 h 42"/>
                      <a:gd name="T10" fmla="*/ 19 w 75"/>
                      <a:gd name="T11" fmla="*/ 26 h 42"/>
                      <a:gd name="T12" fmla="*/ 23 w 75"/>
                      <a:gd name="T13" fmla="*/ 28 h 42"/>
                      <a:gd name="T14" fmla="*/ 27 w 75"/>
                      <a:gd name="T15" fmla="*/ 32 h 42"/>
                      <a:gd name="T16" fmla="*/ 40 w 75"/>
                      <a:gd name="T17" fmla="*/ 34 h 42"/>
                      <a:gd name="T18" fmla="*/ 36 w 75"/>
                      <a:gd name="T19" fmla="*/ 32 h 42"/>
                      <a:gd name="T20" fmla="*/ 38 w 75"/>
                      <a:gd name="T21" fmla="*/ 30 h 42"/>
                      <a:gd name="T22" fmla="*/ 36 w 75"/>
                      <a:gd name="T23" fmla="*/ 24 h 42"/>
                      <a:gd name="T24" fmla="*/ 33 w 75"/>
                      <a:gd name="T25" fmla="*/ 21 h 42"/>
                      <a:gd name="T26" fmla="*/ 42 w 75"/>
                      <a:gd name="T27" fmla="*/ 15 h 42"/>
                      <a:gd name="T28" fmla="*/ 44 w 75"/>
                      <a:gd name="T29" fmla="*/ 11 h 42"/>
                      <a:gd name="T30" fmla="*/ 48 w 75"/>
                      <a:gd name="T31" fmla="*/ 9 h 42"/>
                      <a:gd name="T32" fmla="*/ 56 w 75"/>
                      <a:gd name="T33" fmla="*/ 23 h 42"/>
                      <a:gd name="T34" fmla="*/ 63 w 75"/>
                      <a:gd name="T35" fmla="*/ 21 h 42"/>
                      <a:gd name="T36" fmla="*/ 61 w 75"/>
                      <a:gd name="T37" fmla="*/ 24 h 42"/>
                      <a:gd name="T38" fmla="*/ 60 w 75"/>
                      <a:gd name="T39" fmla="*/ 36 h 42"/>
                      <a:gd name="T40" fmla="*/ 65 w 75"/>
                      <a:gd name="T41" fmla="*/ 42 h 42"/>
                      <a:gd name="T42" fmla="*/ 71 w 75"/>
                      <a:gd name="T43" fmla="*/ 42 h 42"/>
                      <a:gd name="T44" fmla="*/ 73 w 75"/>
                      <a:gd name="T45" fmla="*/ 36 h 42"/>
                      <a:gd name="T46" fmla="*/ 73 w 75"/>
                      <a:gd name="T47" fmla="*/ 28 h 42"/>
                      <a:gd name="T48" fmla="*/ 73 w 75"/>
                      <a:gd name="T49" fmla="*/ 21 h 42"/>
                      <a:gd name="T50" fmla="*/ 56 w 75"/>
                      <a:gd name="T51" fmla="*/ 1 h 42"/>
                      <a:gd name="T52" fmla="*/ 44 w 75"/>
                      <a:gd name="T53" fmla="*/ 0 h 42"/>
                      <a:gd name="T54" fmla="*/ 42 w 75"/>
                      <a:gd name="T55" fmla="*/ 5 h 42"/>
                      <a:gd name="T56" fmla="*/ 21 w 75"/>
                      <a:gd name="T57" fmla="*/ 11 h 42"/>
                      <a:gd name="T58" fmla="*/ 17 w 75"/>
                      <a:gd name="T59" fmla="*/ 7 h 42"/>
                      <a:gd name="T60" fmla="*/ 12 w 75"/>
                      <a:gd name="T61" fmla="*/ 9 h 42"/>
                      <a:gd name="T62" fmla="*/ 6 w 75"/>
                      <a:gd name="T63" fmla="*/ 0 h 42"/>
                      <a:gd name="T64" fmla="*/ 19 w 75"/>
                      <a:gd name="T65" fmla="*/ 36 h 42"/>
                      <a:gd name="T66" fmla="*/ 17 w 75"/>
                      <a:gd name="T67" fmla="*/ 32 h 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5"/>
                      <a:gd name="T103" fmla="*/ 0 h 42"/>
                      <a:gd name="T104" fmla="*/ 75 w 75"/>
                      <a:gd name="T105" fmla="*/ 42 h 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5" h="42">
                        <a:moveTo>
                          <a:pt x="6" y="0"/>
                        </a:moveTo>
                        <a:lnTo>
                          <a:pt x="4" y="0"/>
                        </a:lnTo>
                        <a:lnTo>
                          <a:pt x="0" y="0"/>
                        </a:lnTo>
                        <a:lnTo>
                          <a:pt x="2" y="1"/>
                        </a:lnTo>
                        <a:lnTo>
                          <a:pt x="0" y="5"/>
                        </a:lnTo>
                        <a:lnTo>
                          <a:pt x="2" y="11"/>
                        </a:lnTo>
                        <a:lnTo>
                          <a:pt x="2" y="15"/>
                        </a:lnTo>
                        <a:lnTo>
                          <a:pt x="2" y="19"/>
                        </a:lnTo>
                        <a:lnTo>
                          <a:pt x="2" y="21"/>
                        </a:lnTo>
                        <a:lnTo>
                          <a:pt x="10" y="21"/>
                        </a:lnTo>
                        <a:lnTo>
                          <a:pt x="19" y="23"/>
                        </a:lnTo>
                        <a:lnTo>
                          <a:pt x="19" y="26"/>
                        </a:lnTo>
                        <a:lnTo>
                          <a:pt x="19" y="28"/>
                        </a:lnTo>
                        <a:lnTo>
                          <a:pt x="23" y="28"/>
                        </a:lnTo>
                        <a:lnTo>
                          <a:pt x="27" y="28"/>
                        </a:lnTo>
                        <a:lnTo>
                          <a:pt x="27" y="32"/>
                        </a:lnTo>
                        <a:lnTo>
                          <a:pt x="33" y="34"/>
                        </a:lnTo>
                        <a:lnTo>
                          <a:pt x="40" y="34"/>
                        </a:lnTo>
                        <a:lnTo>
                          <a:pt x="38" y="32"/>
                        </a:lnTo>
                        <a:lnTo>
                          <a:pt x="36" y="32"/>
                        </a:lnTo>
                        <a:lnTo>
                          <a:pt x="35" y="32"/>
                        </a:lnTo>
                        <a:lnTo>
                          <a:pt x="38" y="30"/>
                        </a:lnTo>
                        <a:lnTo>
                          <a:pt x="36" y="26"/>
                        </a:lnTo>
                        <a:lnTo>
                          <a:pt x="36" y="24"/>
                        </a:lnTo>
                        <a:lnTo>
                          <a:pt x="33" y="24"/>
                        </a:lnTo>
                        <a:lnTo>
                          <a:pt x="33" y="21"/>
                        </a:lnTo>
                        <a:lnTo>
                          <a:pt x="36" y="17"/>
                        </a:lnTo>
                        <a:lnTo>
                          <a:pt x="42" y="15"/>
                        </a:lnTo>
                        <a:lnTo>
                          <a:pt x="40" y="13"/>
                        </a:lnTo>
                        <a:lnTo>
                          <a:pt x="44" y="11"/>
                        </a:lnTo>
                        <a:lnTo>
                          <a:pt x="46" y="11"/>
                        </a:lnTo>
                        <a:lnTo>
                          <a:pt x="48" y="9"/>
                        </a:lnTo>
                        <a:lnTo>
                          <a:pt x="52" y="15"/>
                        </a:lnTo>
                        <a:lnTo>
                          <a:pt x="56" y="23"/>
                        </a:lnTo>
                        <a:lnTo>
                          <a:pt x="60" y="21"/>
                        </a:lnTo>
                        <a:lnTo>
                          <a:pt x="63" y="21"/>
                        </a:lnTo>
                        <a:lnTo>
                          <a:pt x="61" y="23"/>
                        </a:lnTo>
                        <a:lnTo>
                          <a:pt x="61" y="24"/>
                        </a:lnTo>
                        <a:lnTo>
                          <a:pt x="60" y="30"/>
                        </a:lnTo>
                        <a:lnTo>
                          <a:pt x="60" y="36"/>
                        </a:lnTo>
                        <a:lnTo>
                          <a:pt x="61" y="40"/>
                        </a:lnTo>
                        <a:lnTo>
                          <a:pt x="65" y="42"/>
                        </a:lnTo>
                        <a:lnTo>
                          <a:pt x="67" y="42"/>
                        </a:lnTo>
                        <a:lnTo>
                          <a:pt x="71" y="42"/>
                        </a:lnTo>
                        <a:lnTo>
                          <a:pt x="71" y="38"/>
                        </a:lnTo>
                        <a:lnTo>
                          <a:pt x="73" y="36"/>
                        </a:lnTo>
                        <a:lnTo>
                          <a:pt x="75" y="32"/>
                        </a:lnTo>
                        <a:lnTo>
                          <a:pt x="73" y="28"/>
                        </a:lnTo>
                        <a:lnTo>
                          <a:pt x="71" y="26"/>
                        </a:lnTo>
                        <a:lnTo>
                          <a:pt x="73" y="21"/>
                        </a:lnTo>
                        <a:lnTo>
                          <a:pt x="63" y="13"/>
                        </a:lnTo>
                        <a:lnTo>
                          <a:pt x="56" y="1"/>
                        </a:lnTo>
                        <a:lnTo>
                          <a:pt x="48" y="1"/>
                        </a:lnTo>
                        <a:lnTo>
                          <a:pt x="44" y="0"/>
                        </a:lnTo>
                        <a:lnTo>
                          <a:pt x="42" y="3"/>
                        </a:lnTo>
                        <a:lnTo>
                          <a:pt x="42" y="5"/>
                        </a:lnTo>
                        <a:lnTo>
                          <a:pt x="31" y="9"/>
                        </a:lnTo>
                        <a:lnTo>
                          <a:pt x="21" y="11"/>
                        </a:lnTo>
                        <a:lnTo>
                          <a:pt x="19" y="9"/>
                        </a:lnTo>
                        <a:lnTo>
                          <a:pt x="17" y="7"/>
                        </a:lnTo>
                        <a:lnTo>
                          <a:pt x="15" y="9"/>
                        </a:lnTo>
                        <a:lnTo>
                          <a:pt x="12" y="9"/>
                        </a:lnTo>
                        <a:lnTo>
                          <a:pt x="10" y="5"/>
                        </a:lnTo>
                        <a:lnTo>
                          <a:pt x="6" y="0"/>
                        </a:lnTo>
                        <a:close/>
                        <a:moveTo>
                          <a:pt x="17" y="32"/>
                        </a:moveTo>
                        <a:lnTo>
                          <a:pt x="19" y="36"/>
                        </a:lnTo>
                        <a:lnTo>
                          <a:pt x="17" y="32"/>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86" name="Freeform 207">
                    <a:extLst>
                      <a:ext uri="{FF2B5EF4-FFF2-40B4-BE49-F238E27FC236}">
                        <a16:creationId xmlns:a16="http://schemas.microsoft.com/office/drawing/2014/main" id="{711AB7C4-8F4A-4322-AF9F-2B055A3BA455}"/>
                      </a:ext>
                    </a:extLst>
                  </p:cNvPr>
                  <p:cNvSpPr>
                    <a:spLocks/>
                  </p:cNvSpPr>
                  <p:nvPr/>
                </p:nvSpPr>
                <p:spPr bwMode="gray">
                  <a:xfrm>
                    <a:off x="246058" y="1013"/>
                    <a:ext cx="190" cy="215"/>
                  </a:xfrm>
                  <a:custGeom>
                    <a:avLst/>
                    <a:gdLst>
                      <a:gd name="T0" fmla="*/ 90 w 190"/>
                      <a:gd name="T1" fmla="*/ 209 h 215"/>
                      <a:gd name="T2" fmla="*/ 100 w 190"/>
                      <a:gd name="T3" fmla="*/ 199 h 215"/>
                      <a:gd name="T4" fmla="*/ 106 w 190"/>
                      <a:gd name="T5" fmla="*/ 190 h 215"/>
                      <a:gd name="T6" fmla="*/ 100 w 190"/>
                      <a:gd name="T7" fmla="*/ 178 h 215"/>
                      <a:gd name="T8" fmla="*/ 96 w 190"/>
                      <a:gd name="T9" fmla="*/ 165 h 215"/>
                      <a:gd name="T10" fmla="*/ 106 w 190"/>
                      <a:gd name="T11" fmla="*/ 157 h 215"/>
                      <a:gd name="T12" fmla="*/ 111 w 190"/>
                      <a:gd name="T13" fmla="*/ 155 h 215"/>
                      <a:gd name="T14" fmla="*/ 123 w 190"/>
                      <a:gd name="T15" fmla="*/ 144 h 215"/>
                      <a:gd name="T16" fmla="*/ 129 w 190"/>
                      <a:gd name="T17" fmla="*/ 132 h 215"/>
                      <a:gd name="T18" fmla="*/ 142 w 190"/>
                      <a:gd name="T19" fmla="*/ 125 h 215"/>
                      <a:gd name="T20" fmla="*/ 150 w 190"/>
                      <a:gd name="T21" fmla="*/ 115 h 215"/>
                      <a:gd name="T22" fmla="*/ 152 w 190"/>
                      <a:gd name="T23" fmla="*/ 100 h 215"/>
                      <a:gd name="T24" fmla="*/ 159 w 190"/>
                      <a:gd name="T25" fmla="*/ 88 h 215"/>
                      <a:gd name="T26" fmla="*/ 154 w 190"/>
                      <a:gd name="T27" fmla="*/ 77 h 215"/>
                      <a:gd name="T28" fmla="*/ 146 w 190"/>
                      <a:gd name="T29" fmla="*/ 71 h 215"/>
                      <a:gd name="T30" fmla="*/ 140 w 190"/>
                      <a:gd name="T31" fmla="*/ 56 h 215"/>
                      <a:gd name="T32" fmla="*/ 148 w 190"/>
                      <a:gd name="T33" fmla="*/ 46 h 215"/>
                      <a:gd name="T34" fmla="*/ 156 w 190"/>
                      <a:gd name="T35" fmla="*/ 46 h 215"/>
                      <a:gd name="T36" fmla="*/ 161 w 190"/>
                      <a:gd name="T37" fmla="*/ 42 h 215"/>
                      <a:gd name="T38" fmla="*/ 175 w 190"/>
                      <a:gd name="T39" fmla="*/ 36 h 215"/>
                      <a:gd name="T40" fmla="*/ 184 w 190"/>
                      <a:gd name="T41" fmla="*/ 29 h 215"/>
                      <a:gd name="T42" fmla="*/ 190 w 190"/>
                      <a:gd name="T43" fmla="*/ 17 h 215"/>
                      <a:gd name="T44" fmla="*/ 182 w 190"/>
                      <a:gd name="T45" fmla="*/ 8 h 215"/>
                      <a:gd name="T46" fmla="*/ 159 w 190"/>
                      <a:gd name="T47" fmla="*/ 0 h 215"/>
                      <a:gd name="T48" fmla="*/ 154 w 190"/>
                      <a:gd name="T49" fmla="*/ 2 h 215"/>
                      <a:gd name="T50" fmla="*/ 136 w 190"/>
                      <a:gd name="T51" fmla="*/ 6 h 215"/>
                      <a:gd name="T52" fmla="*/ 115 w 190"/>
                      <a:gd name="T53" fmla="*/ 15 h 215"/>
                      <a:gd name="T54" fmla="*/ 111 w 190"/>
                      <a:gd name="T55" fmla="*/ 27 h 215"/>
                      <a:gd name="T56" fmla="*/ 111 w 190"/>
                      <a:gd name="T57" fmla="*/ 38 h 215"/>
                      <a:gd name="T58" fmla="*/ 100 w 190"/>
                      <a:gd name="T59" fmla="*/ 38 h 215"/>
                      <a:gd name="T60" fmla="*/ 102 w 190"/>
                      <a:gd name="T61" fmla="*/ 48 h 215"/>
                      <a:gd name="T62" fmla="*/ 96 w 190"/>
                      <a:gd name="T63" fmla="*/ 59 h 215"/>
                      <a:gd name="T64" fmla="*/ 96 w 190"/>
                      <a:gd name="T65" fmla="*/ 71 h 215"/>
                      <a:gd name="T66" fmla="*/ 85 w 190"/>
                      <a:gd name="T67" fmla="*/ 69 h 215"/>
                      <a:gd name="T68" fmla="*/ 79 w 190"/>
                      <a:gd name="T69" fmla="*/ 71 h 215"/>
                      <a:gd name="T70" fmla="*/ 77 w 190"/>
                      <a:gd name="T71" fmla="*/ 80 h 215"/>
                      <a:gd name="T72" fmla="*/ 73 w 190"/>
                      <a:gd name="T73" fmla="*/ 84 h 215"/>
                      <a:gd name="T74" fmla="*/ 60 w 190"/>
                      <a:gd name="T75" fmla="*/ 94 h 215"/>
                      <a:gd name="T76" fmla="*/ 52 w 190"/>
                      <a:gd name="T77" fmla="*/ 103 h 215"/>
                      <a:gd name="T78" fmla="*/ 44 w 190"/>
                      <a:gd name="T79" fmla="*/ 109 h 215"/>
                      <a:gd name="T80" fmla="*/ 37 w 190"/>
                      <a:gd name="T81" fmla="*/ 113 h 215"/>
                      <a:gd name="T82" fmla="*/ 21 w 190"/>
                      <a:gd name="T83" fmla="*/ 113 h 215"/>
                      <a:gd name="T84" fmla="*/ 4 w 190"/>
                      <a:gd name="T85" fmla="*/ 107 h 215"/>
                      <a:gd name="T86" fmla="*/ 6 w 190"/>
                      <a:gd name="T87" fmla="*/ 125 h 215"/>
                      <a:gd name="T88" fmla="*/ 14 w 190"/>
                      <a:gd name="T89" fmla="*/ 136 h 215"/>
                      <a:gd name="T90" fmla="*/ 23 w 190"/>
                      <a:gd name="T91" fmla="*/ 144 h 215"/>
                      <a:gd name="T92" fmla="*/ 29 w 190"/>
                      <a:gd name="T93" fmla="*/ 155 h 215"/>
                      <a:gd name="T94" fmla="*/ 25 w 190"/>
                      <a:gd name="T95" fmla="*/ 163 h 215"/>
                      <a:gd name="T96" fmla="*/ 10 w 190"/>
                      <a:gd name="T97" fmla="*/ 167 h 215"/>
                      <a:gd name="T98" fmla="*/ 0 w 190"/>
                      <a:gd name="T99" fmla="*/ 192 h 215"/>
                      <a:gd name="T100" fmla="*/ 29 w 190"/>
                      <a:gd name="T101" fmla="*/ 186 h 215"/>
                      <a:gd name="T102" fmla="*/ 60 w 190"/>
                      <a:gd name="T103" fmla="*/ 186 h 215"/>
                      <a:gd name="T104" fmla="*/ 64 w 190"/>
                      <a:gd name="T105" fmla="*/ 196 h 215"/>
                      <a:gd name="T106" fmla="*/ 67 w 190"/>
                      <a:gd name="T107" fmla="*/ 199 h 215"/>
                      <a:gd name="T108" fmla="*/ 75 w 190"/>
                      <a:gd name="T109" fmla="*/ 201 h 215"/>
                      <a:gd name="T110" fmla="*/ 77 w 190"/>
                      <a:gd name="T111" fmla="*/ 205 h 215"/>
                      <a:gd name="T112" fmla="*/ 77 w 190"/>
                      <a:gd name="T113" fmla="*/ 209 h 215"/>
                      <a:gd name="T114" fmla="*/ 77 w 190"/>
                      <a:gd name="T115" fmla="*/ 211 h 21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0"/>
                      <a:gd name="T175" fmla="*/ 0 h 215"/>
                      <a:gd name="T176" fmla="*/ 190 w 190"/>
                      <a:gd name="T177" fmla="*/ 215 h 21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0" h="215">
                        <a:moveTo>
                          <a:pt x="87" y="215"/>
                        </a:moveTo>
                        <a:lnTo>
                          <a:pt x="90" y="209"/>
                        </a:lnTo>
                        <a:lnTo>
                          <a:pt x="92" y="201"/>
                        </a:lnTo>
                        <a:lnTo>
                          <a:pt x="100" y="199"/>
                        </a:lnTo>
                        <a:lnTo>
                          <a:pt x="108" y="198"/>
                        </a:lnTo>
                        <a:lnTo>
                          <a:pt x="106" y="190"/>
                        </a:lnTo>
                        <a:lnTo>
                          <a:pt x="100" y="184"/>
                        </a:lnTo>
                        <a:lnTo>
                          <a:pt x="100" y="178"/>
                        </a:lnTo>
                        <a:lnTo>
                          <a:pt x="104" y="174"/>
                        </a:lnTo>
                        <a:lnTo>
                          <a:pt x="96" y="165"/>
                        </a:lnTo>
                        <a:lnTo>
                          <a:pt x="100" y="161"/>
                        </a:lnTo>
                        <a:lnTo>
                          <a:pt x="106" y="157"/>
                        </a:lnTo>
                        <a:lnTo>
                          <a:pt x="108" y="151"/>
                        </a:lnTo>
                        <a:lnTo>
                          <a:pt x="111" y="155"/>
                        </a:lnTo>
                        <a:lnTo>
                          <a:pt x="117" y="150"/>
                        </a:lnTo>
                        <a:lnTo>
                          <a:pt x="123" y="144"/>
                        </a:lnTo>
                        <a:lnTo>
                          <a:pt x="127" y="140"/>
                        </a:lnTo>
                        <a:lnTo>
                          <a:pt x="129" y="132"/>
                        </a:lnTo>
                        <a:lnTo>
                          <a:pt x="138" y="128"/>
                        </a:lnTo>
                        <a:lnTo>
                          <a:pt x="142" y="125"/>
                        </a:lnTo>
                        <a:lnTo>
                          <a:pt x="144" y="119"/>
                        </a:lnTo>
                        <a:lnTo>
                          <a:pt x="150" y="115"/>
                        </a:lnTo>
                        <a:lnTo>
                          <a:pt x="150" y="107"/>
                        </a:lnTo>
                        <a:lnTo>
                          <a:pt x="152" y="100"/>
                        </a:lnTo>
                        <a:lnTo>
                          <a:pt x="158" y="94"/>
                        </a:lnTo>
                        <a:lnTo>
                          <a:pt x="159" y="88"/>
                        </a:lnTo>
                        <a:lnTo>
                          <a:pt x="159" y="82"/>
                        </a:lnTo>
                        <a:lnTo>
                          <a:pt x="154" y="77"/>
                        </a:lnTo>
                        <a:lnTo>
                          <a:pt x="150" y="73"/>
                        </a:lnTo>
                        <a:lnTo>
                          <a:pt x="146" y="71"/>
                        </a:lnTo>
                        <a:lnTo>
                          <a:pt x="144" y="59"/>
                        </a:lnTo>
                        <a:lnTo>
                          <a:pt x="140" y="56"/>
                        </a:lnTo>
                        <a:lnTo>
                          <a:pt x="142" y="50"/>
                        </a:lnTo>
                        <a:lnTo>
                          <a:pt x="148" y="46"/>
                        </a:lnTo>
                        <a:lnTo>
                          <a:pt x="152" y="44"/>
                        </a:lnTo>
                        <a:lnTo>
                          <a:pt x="156" y="46"/>
                        </a:lnTo>
                        <a:lnTo>
                          <a:pt x="159" y="44"/>
                        </a:lnTo>
                        <a:lnTo>
                          <a:pt x="161" y="42"/>
                        </a:lnTo>
                        <a:lnTo>
                          <a:pt x="167" y="38"/>
                        </a:lnTo>
                        <a:lnTo>
                          <a:pt x="175" y="36"/>
                        </a:lnTo>
                        <a:lnTo>
                          <a:pt x="181" y="32"/>
                        </a:lnTo>
                        <a:lnTo>
                          <a:pt x="184" y="29"/>
                        </a:lnTo>
                        <a:lnTo>
                          <a:pt x="188" y="25"/>
                        </a:lnTo>
                        <a:lnTo>
                          <a:pt x="190" y="17"/>
                        </a:lnTo>
                        <a:lnTo>
                          <a:pt x="186" y="11"/>
                        </a:lnTo>
                        <a:lnTo>
                          <a:pt x="182" y="8"/>
                        </a:lnTo>
                        <a:lnTo>
                          <a:pt x="169" y="0"/>
                        </a:lnTo>
                        <a:lnTo>
                          <a:pt x="159" y="0"/>
                        </a:lnTo>
                        <a:lnTo>
                          <a:pt x="158" y="2"/>
                        </a:lnTo>
                        <a:lnTo>
                          <a:pt x="154" y="2"/>
                        </a:lnTo>
                        <a:lnTo>
                          <a:pt x="146" y="2"/>
                        </a:lnTo>
                        <a:lnTo>
                          <a:pt x="136" y="6"/>
                        </a:lnTo>
                        <a:lnTo>
                          <a:pt x="129" y="8"/>
                        </a:lnTo>
                        <a:lnTo>
                          <a:pt x="115" y="15"/>
                        </a:lnTo>
                        <a:lnTo>
                          <a:pt x="115" y="23"/>
                        </a:lnTo>
                        <a:lnTo>
                          <a:pt x="111" y="27"/>
                        </a:lnTo>
                        <a:lnTo>
                          <a:pt x="113" y="31"/>
                        </a:lnTo>
                        <a:lnTo>
                          <a:pt x="111" y="38"/>
                        </a:lnTo>
                        <a:lnTo>
                          <a:pt x="106" y="40"/>
                        </a:lnTo>
                        <a:lnTo>
                          <a:pt x="100" y="38"/>
                        </a:lnTo>
                        <a:lnTo>
                          <a:pt x="98" y="44"/>
                        </a:lnTo>
                        <a:lnTo>
                          <a:pt x="102" y="48"/>
                        </a:lnTo>
                        <a:lnTo>
                          <a:pt x="102" y="56"/>
                        </a:lnTo>
                        <a:lnTo>
                          <a:pt x="96" y="59"/>
                        </a:lnTo>
                        <a:lnTo>
                          <a:pt x="96" y="65"/>
                        </a:lnTo>
                        <a:lnTo>
                          <a:pt x="96" y="71"/>
                        </a:lnTo>
                        <a:lnTo>
                          <a:pt x="90" y="71"/>
                        </a:lnTo>
                        <a:lnTo>
                          <a:pt x="85" y="69"/>
                        </a:lnTo>
                        <a:lnTo>
                          <a:pt x="83" y="67"/>
                        </a:lnTo>
                        <a:lnTo>
                          <a:pt x="79" y="71"/>
                        </a:lnTo>
                        <a:lnTo>
                          <a:pt x="73" y="75"/>
                        </a:lnTo>
                        <a:lnTo>
                          <a:pt x="77" y="80"/>
                        </a:lnTo>
                        <a:lnTo>
                          <a:pt x="75" y="82"/>
                        </a:lnTo>
                        <a:lnTo>
                          <a:pt x="73" y="84"/>
                        </a:lnTo>
                        <a:lnTo>
                          <a:pt x="69" y="82"/>
                        </a:lnTo>
                        <a:lnTo>
                          <a:pt x="60" y="94"/>
                        </a:lnTo>
                        <a:lnTo>
                          <a:pt x="54" y="98"/>
                        </a:lnTo>
                        <a:lnTo>
                          <a:pt x="52" y="103"/>
                        </a:lnTo>
                        <a:lnTo>
                          <a:pt x="52" y="109"/>
                        </a:lnTo>
                        <a:lnTo>
                          <a:pt x="44" y="109"/>
                        </a:lnTo>
                        <a:lnTo>
                          <a:pt x="42" y="115"/>
                        </a:lnTo>
                        <a:lnTo>
                          <a:pt x="37" y="113"/>
                        </a:lnTo>
                        <a:lnTo>
                          <a:pt x="25" y="113"/>
                        </a:lnTo>
                        <a:lnTo>
                          <a:pt x="21" y="113"/>
                        </a:lnTo>
                        <a:lnTo>
                          <a:pt x="16" y="115"/>
                        </a:lnTo>
                        <a:lnTo>
                          <a:pt x="4" y="107"/>
                        </a:lnTo>
                        <a:lnTo>
                          <a:pt x="8" y="121"/>
                        </a:lnTo>
                        <a:lnTo>
                          <a:pt x="6" y="125"/>
                        </a:lnTo>
                        <a:lnTo>
                          <a:pt x="8" y="128"/>
                        </a:lnTo>
                        <a:lnTo>
                          <a:pt x="14" y="136"/>
                        </a:lnTo>
                        <a:lnTo>
                          <a:pt x="19" y="138"/>
                        </a:lnTo>
                        <a:lnTo>
                          <a:pt x="23" y="144"/>
                        </a:lnTo>
                        <a:lnTo>
                          <a:pt x="23" y="151"/>
                        </a:lnTo>
                        <a:lnTo>
                          <a:pt x="29" y="155"/>
                        </a:lnTo>
                        <a:lnTo>
                          <a:pt x="29" y="159"/>
                        </a:lnTo>
                        <a:lnTo>
                          <a:pt x="25" y="163"/>
                        </a:lnTo>
                        <a:lnTo>
                          <a:pt x="17" y="165"/>
                        </a:lnTo>
                        <a:lnTo>
                          <a:pt x="10" y="167"/>
                        </a:lnTo>
                        <a:lnTo>
                          <a:pt x="2" y="178"/>
                        </a:lnTo>
                        <a:lnTo>
                          <a:pt x="0" y="192"/>
                        </a:lnTo>
                        <a:lnTo>
                          <a:pt x="12" y="190"/>
                        </a:lnTo>
                        <a:lnTo>
                          <a:pt x="29" y="186"/>
                        </a:lnTo>
                        <a:lnTo>
                          <a:pt x="46" y="184"/>
                        </a:lnTo>
                        <a:lnTo>
                          <a:pt x="60" y="186"/>
                        </a:lnTo>
                        <a:lnTo>
                          <a:pt x="65" y="194"/>
                        </a:lnTo>
                        <a:lnTo>
                          <a:pt x="64" y="196"/>
                        </a:lnTo>
                        <a:lnTo>
                          <a:pt x="64" y="199"/>
                        </a:lnTo>
                        <a:lnTo>
                          <a:pt x="67" y="199"/>
                        </a:lnTo>
                        <a:lnTo>
                          <a:pt x="71" y="199"/>
                        </a:lnTo>
                        <a:lnTo>
                          <a:pt x="75" y="201"/>
                        </a:lnTo>
                        <a:lnTo>
                          <a:pt x="77" y="203"/>
                        </a:lnTo>
                        <a:lnTo>
                          <a:pt x="77" y="205"/>
                        </a:lnTo>
                        <a:lnTo>
                          <a:pt x="75" y="207"/>
                        </a:lnTo>
                        <a:lnTo>
                          <a:pt x="77" y="209"/>
                        </a:lnTo>
                        <a:lnTo>
                          <a:pt x="77" y="211"/>
                        </a:lnTo>
                        <a:lnTo>
                          <a:pt x="87" y="215"/>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87" name="Freeform 208">
                    <a:extLst>
                      <a:ext uri="{FF2B5EF4-FFF2-40B4-BE49-F238E27FC236}">
                        <a16:creationId xmlns:a16="http://schemas.microsoft.com/office/drawing/2014/main" id="{ABAADE05-BABE-411C-813F-A270B20EB9E3}"/>
                      </a:ext>
                    </a:extLst>
                  </p:cNvPr>
                  <p:cNvSpPr>
                    <a:spLocks noEditPoints="1"/>
                  </p:cNvSpPr>
                  <p:nvPr/>
                </p:nvSpPr>
                <p:spPr bwMode="gray">
                  <a:xfrm>
                    <a:off x="245941" y="1187"/>
                    <a:ext cx="96" cy="150"/>
                  </a:xfrm>
                  <a:custGeom>
                    <a:avLst/>
                    <a:gdLst>
                      <a:gd name="T0" fmla="*/ 50 w 96"/>
                      <a:gd name="T1" fmla="*/ 12 h 150"/>
                      <a:gd name="T2" fmla="*/ 48 w 96"/>
                      <a:gd name="T3" fmla="*/ 6 h 150"/>
                      <a:gd name="T4" fmla="*/ 52 w 96"/>
                      <a:gd name="T5" fmla="*/ 0 h 150"/>
                      <a:gd name="T6" fmla="*/ 56 w 96"/>
                      <a:gd name="T7" fmla="*/ 14 h 150"/>
                      <a:gd name="T8" fmla="*/ 21 w 96"/>
                      <a:gd name="T9" fmla="*/ 148 h 150"/>
                      <a:gd name="T10" fmla="*/ 25 w 96"/>
                      <a:gd name="T11" fmla="*/ 146 h 150"/>
                      <a:gd name="T12" fmla="*/ 33 w 96"/>
                      <a:gd name="T13" fmla="*/ 142 h 150"/>
                      <a:gd name="T14" fmla="*/ 38 w 96"/>
                      <a:gd name="T15" fmla="*/ 137 h 150"/>
                      <a:gd name="T16" fmla="*/ 48 w 96"/>
                      <a:gd name="T17" fmla="*/ 131 h 150"/>
                      <a:gd name="T18" fmla="*/ 58 w 96"/>
                      <a:gd name="T19" fmla="*/ 123 h 150"/>
                      <a:gd name="T20" fmla="*/ 65 w 96"/>
                      <a:gd name="T21" fmla="*/ 119 h 150"/>
                      <a:gd name="T22" fmla="*/ 73 w 96"/>
                      <a:gd name="T23" fmla="*/ 106 h 150"/>
                      <a:gd name="T24" fmla="*/ 77 w 96"/>
                      <a:gd name="T25" fmla="*/ 95 h 150"/>
                      <a:gd name="T26" fmla="*/ 83 w 96"/>
                      <a:gd name="T27" fmla="*/ 87 h 150"/>
                      <a:gd name="T28" fmla="*/ 88 w 96"/>
                      <a:gd name="T29" fmla="*/ 75 h 150"/>
                      <a:gd name="T30" fmla="*/ 96 w 96"/>
                      <a:gd name="T31" fmla="*/ 64 h 150"/>
                      <a:gd name="T32" fmla="*/ 94 w 96"/>
                      <a:gd name="T33" fmla="*/ 54 h 150"/>
                      <a:gd name="T34" fmla="*/ 88 w 96"/>
                      <a:gd name="T35" fmla="*/ 47 h 150"/>
                      <a:gd name="T36" fmla="*/ 77 w 96"/>
                      <a:gd name="T37" fmla="*/ 35 h 150"/>
                      <a:gd name="T38" fmla="*/ 62 w 96"/>
                      <a:gd name="T39" fmla="*/ 25 h 150"/>
                      <a:gd name="T40" fmla="*/ 54 w 96"/>
                      <a:gd name="T41" fmla="*/ 18 h 150"/>
                      <a:gd name="T42" fmla="*/ 48 w 96"/>
                      <a:gd name="T43" fmla="*/ 20 h 150"/>
                      <a:gd name="T44" fmla="*/ 48 w 96"/>
                      <a:gd name="T45" fmla="*/ 24 h 150"/>
                      <a:gd name="T46" fmla="*/ 48 w 96"/>
                      <a:gd name="T47" fmla="*/ 25 h 150"/>
                      <a:gd name="T48" fmla="*/ 44 w 96"/>
                      <a:gd name="T49" fmla="*/ 29 h 150"/>
                      <a:gd name="T50" fmla="*/ 44 w 96"/>
                      <a:gd name="T51" fmla="*/ 31 h 150"/>
                      <a:gd name="T52" fmla="*/ 46 w 96"/>
                      <a:gd name="T53" fmla="*/ 33 h 150"/>
                      <a:gd name="T54" fmla="*/ 40 w 96"/>
                      <a:gd name="T55" fmla="*/ 47 h 150"/>
                      <a:gd name="T56" fmla="*/ 48 w 96"/>
                      <a:gd name="T57" fmla="*/ 60 h 150"/>
                      <a:gd name="T58" fmla="*/ 40 w 96"/>
                      <a:gd name="T59" fmla="*/ 98 h 150"/>
                      <a:gd name="T60" fmla="*/ 0 w 96"/>
                      <a:gd name="T61" fmla="*/ 116 h 150"/>
                      <a:gd name="T62" fmla="*/ 12 w 96"/>
                      <a:gd name="T63" fmla="*/ 142 h 1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6"/>
                      <a:gd name="T97" fmla="*/ 0 h 150"/>
                      <a:gd name="T98" fmla="*/ 96 w 96"/>
                      <a:gd name="T99" fmla="*/ 150 h 1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6" h="150">
                        <a:moveTo>
                          <a:pt x="56" y="14"/>
                        </a:moveTo>
                        <a:lnTo>
                          <a:pt x="50" y="12"/>
                        </a:lnTo>
                        <a:lnTo>
                          <a:pt x="50" y="6"/>
                        </a:lnTo>
                        <a:lnTo>
                          <a:pt x="48" y="6"/>
                        </a:lnTo>
                        <a:lnTo>
                          <a:pt x="50" y="4"/>
                        </a:lnTo>
                        <a:lnTo>
                          <a:pt x="52" y="0"/>
                        </a:lnTo>
                        <a:lnTo>
                          <a:pt x="52" y="8"/>
                        </a:lnTo>
                        <a:lnTo>
                          <a:pt x="56" y="14"/>
                        </a:lnTo>
                        <a:close/>
                        <a:moveTo>
                          <a:pt x="19" y="150"/>
                        </a:moveTo>
                        <a:lnTo>
                          <a:pt x="21" y="148"/>
                        </a:lnTo>
                        <a:lnTo>
                          <a:pt x="23" y="148"/>
                        </a:lnTo>
                        <a:lnTo>
                          <a:pt x="25" y="146"/>
                        </a:lnTo>
                        <a:lnTo>
                          <a:pt x="29" y="142"/>
                        </a:lnTo>
                        <a:lnTo>
                          <a:pt x="33" y="142"/>
                        </a:lnTo>
                        <a:lnTo>
                          <a:pt x="37" y="142"/>
                        </a:lnTo>
                        <a:lnTo>
                          <a:pt x="38" y="137"/>
                        </a:lnTo>
                        <a:lnTo>
                          <a:pt x="42" y="131"/>
                        </a:lnTo>
                        <a:lnTo>
                          <a:pt x="48" y="131"/>
                        </a:lnTo>
                        <a:lnTo>
                          <a:pt x="54" y="131"/>
                        </a:lnTo>
                        <a:lnTo>
                          <a:pt x="58" y="123"/>
                        </a:lnTo>
                        <a:lnTo>
                          <a:pt x="60" y="119"/>
                        </a:lnTo>
                        <a:lnTo>
                          <a:pt x="65" y="119"/>
                        </a:lnTo>
                        <a:lnTo>
                          <a:pt x="73" y="116"/>
                        </a:lnTo>
                        <a:lnTo>
                          <a:pt x="73" y="106"/>
                        </a:lnTo>
                        <a:lnTo>
                          <a:pt x="75" y="95"/>
                        </a:lnTo>
                        <a:lnTo>
                          <a:pt x="77" y="95"/>
                        </a:lnTo>
                        <a:lnTo>
                          <a:pt x="81" y="95"/>
                        </a:lnTo>
                        <a:lnTo>
                          <a:pt x="83" y="87"/>
                        </a:lnTo>
                        <a:lnTo>
                          <a:pt x="85" y="79"/>
                        </a:lnTo>
                        <a:lnTo>
                          <a:pt x="88" y="75"/>
                        </a:lnTo>
                        <a:lnTo>
                          <a:pt x="92" y="70"/>
                        </a:lnTo>
                        <a:lnTo>
                          <a:pt x="96" y="64"/>
                        </a:lnTo>
                        <a:lnTo>
                          <a:pt x="96" y="56"/>
                        </a:lnTo>
                        <a:lnTo>
                          <a:pt x="94" y="54"/>
                        </a:lnTo>
                        <a:lnTo>
                          <a:pt x="90" y="54"/>
                        </a:lnTo>
                        <a:lnTo>
                          <a:pt x="88" y="47"/>
                        </a:lnTo>
                        <a:lnTo>
                          <a:pt x="85" y="39"/>
                        </a:lnTo>
                        <a:lnTo>
                          <a:pt x="77" y="35"/>
                        </a:lnTo>
                        <a:lnTo>
                          <a:pt x="69" y="33"/>
                        </a:lnTo>
                        <a:lnTo>
                          <a:pt x="62" y="25"/>
                        </a:lnTo>
                        <a:lnTo>
                          <a:pt x="56" y="16"/>
                        </a:lnTo>
                        <a:lnTo>
                          <a:pt x="54" y="18"/>
                        </a:lnTo>
                        <a:lnTo>
                          <a:pt x="52" y="20"/>
                        </a:lnTo>
                        <a:lnTo>
                          <a:pt x="48" y="20"/>
                        </a:lnTo>
                        <a:lnTo>
                          <a:pt x="46" y="20"/>
                        </a:lnTo>
                        <a:lnTo>
                          <a:pt x="48" y="24"/>
                        </a:lnTo>
                        <a:lnTo>
                          <a:pt x="48" y="25"/>
                        </a:lnTo>
                        <a:lnTo>
                          <a:pt x="44" y="27"/>
                        </a:lnTo>
                        <a:lnTo>
                          <a:pt x="44" y="29"/>
                        </a:lnTo>
                        <a:lnTo>
                          <a:pt x="42" y="29"/>
                        </a:lnTo>
                        <a:lnTo>
                          <a:pt x="44" y="31"/>
                        </a:lnTo>
                        <a:lnTo>
                          <a:pt x="46" y="33"/>
                        </a:lnTo>
                        <a:lnTo>
                          <a:pt x="44" y="41"/>
                        </a:lnTo>
                        <a:lnTo>
                          <a:pt x="40" y="47"/>
                        </a:lnTo>
                        <a:lnTo>
                          <a:pt x="40" y="50"/>
                        </a:lnTo>
                        <a:lnTo>
                          <a:pt x="48" y="60"/>
                        </a:lnTo>
                        <a:lnTo>
                          <a:pt x="46" y="79"/>
                        </a:lnTo>
                        <a:lnTo>
                          <a:pt x="40" y="98"/>
                        </a:lnTo>
                        <a:lnTo>
                          <a:pt x="17" y="108"/>
                        </a:lnTo>
                        <a:lnTo>
                          <a:pt x="0" y="116"/>
                        </a:lnTo>
                        <a:lnTo>
                          <a:pt x="0" y="119"/>
                        </a:lnTo>
                        <a:lnTo>
                          <a:pt x="12" y="142"/>
                        </a:lnTo>
                        <a:lnTo>
                          <a:pt x="19" y="15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88" name="Freeform 209">
                    <a:extLst>
                      <a:ext uri="{FF2B5EF4-FFF2-40B4-BE49-F238E27FC236}">
                        <a16:creationId xmlns:a16="http://schemas.microsoft.com/office/drawing/2014/main" id="{100BE88E-9B0D-4FC0-BB33-126670AADE41}"/>
                      </a:ext>
                    </a:extLst>
                  </p:cNvPr>
                  <p:cNvSpPr>
                    <a:spLocks noEditPoints="1"/>
                  </p:cNvSpPr>
                  <p:nvPr/>
                </p:nvSpPr>
                <p:spPr bwMode="gray">
                  <a:xfrm>
                    <a:off x="245356" y="90"/>
                    <a:ext cx="328" cy="531"/>
                  </a:xfrm>
                  <a:custGeom>
                    <a:avLst/>
                    <a:gdLst>
                      <a:gd name="T0" fmla="*/ 92 w 328"/>
                      <a:gd name="T1" fmla="*/ 483 h 531"/>
                      <a:gd name="T2" fmla="*/ 90 w 328"/>
                      <a:gd name="T3" fmla="*/ 447 h 531"/>
                      <a:gd name="T4" fmla="*/ 113 w 328"/>
                      <a:gd name="T5" fmla="*/ 384 h 531"/>
                      <a:gd name="T6" fmla="*/ 148 w 328"/>
                      <a:gd name="T7" fmla="*/ 338 h 531"/>
                      <a:gd name="T8" fmla="*/ 176 w 328"/>
                      <a:gd name="T9" fmla="*/ 309 h 531"/>
                      <a:gd name="T10" fmla="*/ 211 w 328"/>
                      <a:gd name="T11" fmla="*/ 282 h 531"/>
                      <a:gd name="T12" fmla="*/ 263 w 328"/>
                      <a:gd name="T13" fmla="*/ 286 h 531"/>
                      <a:gd name="T14" fmla="*/ 299 w 328"/>
                      <a:gd name="T15" fmla="*/ 274 h 531"/>
                      <a:gd name="T16" fmla="*/ 322 w 328"/>
                      <a:gd name="T17" fmla="*/ 270 h 531"/>
                      <a:gd name="T18" fmla="*/ 320 w 328"/>
                      <a:gd name="T19" fmla="*/ 257 h 531"/>
                      <a:gd name="T20" fmla="*/ 313 w 328"/>
                      <a:gd name="T21" fmla="*/ 245 h 531"/>
                      <a:gd name="T22" fmla="*/ 299 w 328"/>
                      <a:gd name="T23" fmla="*/ 238 h 531"/>
                      <a:gd name="T24" fmla="*/ 276 w 328"/>
                      <a:gd name="T25" fmla="*/ 245 h 531"/>
                      <a:gd name="T26" fmla="*/ 257 w 328"/>
                      <a:gd name="T27" fmla="*/ 257 h 531"/>
                      <a:gd name="T28" fmla="*/ 247 w 328"/>
                      <a:gd name="T29" fmla="*/ 247 h 531"/>
                      <a:gd name="T30" fmla="*/ 213 w 328"/>
                      <a:gd name="T31" fmla="*/ 259 h 531"/>
                      <a:gd name="T32" fmla="*/ 192 w 328"/>
                      <a:gd name="T33" fmla="*/ 263 h 531"/>
                      <a:gd name="T34" fmla="*/ 176 w 328"/>
                      <a:gd name="T35" fmla="*/ 276 h 531"/>
                      <a:gd name="T36" fmla="*/ 159 w 328"/>
                      <a:gd name="T37" fmla="*/ 274 h 531"/>
                      <a:gd name="T38" fmla="*/ 153 w 328"/>
                      <a:gd name="T39" fmla="*/ 316 h 531"/>
                      <a:gd name="T40" fmla="*/ 125 w 328"/>
                      <a:gd name="T41" fmla="*/ 343 h 531"/>
                      <a:gd name="T42" fmla="*/ 100 w 328"/>
                      <a:gd name="T43" fmla="*/ 380 h 531"/>
                      <a:gd name="T44" fmla="*/ 77 w 328"/>
                      <a:gd name="T45" fmla="*/ 401 h 531"/>
                      <a:gd name="T46" fmla="*/ 63 w 328"/>
                      <a:gd name="T47" fmla="*/ 405 h 531"/>
                      <a:gd name="T48" fmla="*/ 48 w 328"/>
                      <a:gd name="T49" fmla="*/ 416 h 531"/>
                      <a:gd name="T50" fmla="*/ 21 w 328"/>
                      <a:gd name="T51" fmla="*/ 433 h 531"/>
                      <a:gd name="T52" fmla="*/ 0 w 328"/>
                      <a:gd name="T53" fmla="*/ 455 h 531"/>
                      <a:gd name="T54" fmla="*/ 7 w 328"/>
                      <a:gd name="T55" fmla="*/ 478 h 531"/>
                      <a:gd name="T56" fmla="*/ 17 w 328"/>
                      <a:gd name="T57" fmla="*/ 489 h 531"/>
                      <a:gd name="T58" fmla="*/ 13 w 328"/>
                      <a:gd name="T59" fmla="*/ 512 h 531"/>
                      <a:gd name="T60" fmla="*/ 54 w 328"/>
                      <a:gd name="T61" fmla="*/ 522 h 531"/>
                      <a:gd name="T62" fmla="*/ 29 w 328"/>
                      <a:gd name="T63" fmla="*/ 460 h 531"/>
                      <a:gd name="T64" fmla="*/ 19 w 328"/>
                      <a:gd name="T65" fmla="*/ 460 h 531"/>
                      <a:gd name="T66" fmla="*/ 161 w 328"/>
                      <a:gd name="T67" fmla="*/ 305 h 531"/>
                      <a:gd name="T68" fmla="*/ 130 w 328"/>
                      <a:gd name="T69" fmla="*/ 290 h 531"/>
                      <a:gd name="T70" fmla="*/ 134 w 328"/>
                      <a:gd name="T71" fmla="*/ 301 h 531"/>
                      <a:gd name="T72" fmla="*/ 149 w 328"/>
                      <a:gd name="T73" fmla="*/ 280 h 531"/>
                      <a:gd name="T74" fmla="*/ 171 w 328"/>
                      <a:gd name="T75" fmla="*/ 261 h 531"/>
                      <a:gd name="T76" fmla="*/ 188 w 328"/>
                      <a:gd name="T77" fmla="*/ 249 h 531"/>
                      <a:gd name="T78" fmla="*/ 219 w 328"/>
                      <a:gd name="T79" fmla="*/ 245 h 531"/>
                      <a:gd name="T80" fmla="*/ 242 w 328"/>
                      <a:gd name="T81" fmla="*/ 236 h 531"/>
                      <a:gd name="T82" fmla="*/ 226 w 328"/>
                      <a:gd name="T83" fmla="*/ 234 h 531"/>
                      <a:gd name="T84" fmla="*/ 199 w 328"/>
                      <a:gd name="T85" fmla="*/ 88 h 531"/>
                      <a:gd name="T86" fmla="*/ 192 w 328"/>
                      <a:gd name="T87" fmla="*/ 65 h 531"/>
                      <a:gd name="T88" fmla="*/ 209 w 328"/>
                      <a:gd name="T89" fmla="*/ 67 h 531"/>
                      <a:gd name="T90" fmla="*/ 313 w 328"/>
                      <a:gd name="T91" fmla="*/ 52 h 531"/>
                      <a:gd name="T92" fmla="*/ 88 w 328"/>
                      <a:gd name="T93" fmla="*/ 59 h 531"/>
                      <a:gd name="T94" fmla="*/ 113 w 328"/>
                      <a:gd name="T95" fmla="*/ 30 h 531"/>
                      <a:gd name="T96" fmla="*/ 90 w 328"/>
                      <a:gd name="T97" fmla="*/ 23 h 531"/>
                      <a:gd name="T98" fmla="*/ 100 w 328"/>
                      <a:gd name="T99" fmla="*/ 57 h 531"/>
                      <a:gd name="T100" fmla="*/ 144 w 328"/>
                      <a:gd name="T101" fmla="*/ 61 h 531"/>
                      <a:gd name="T102" fmla="*/ 113 w 328"/>
                      <a:gd name="T103" fmla="*/ 77 h 531"/>
                      <a:gd name="T104" fmla="*/ 119 w 328"/>
                      <a:gd name="T105" fmla="*/ 98 h 531"/>
                      <a:gd name="T106" fmla="*/ 149 w 328"/>
                      <a:gd name="T107" fmla="*/ 109 h 531"/>
                      <a:gd name="T108" fmla="*/ 178 w 328"/>
                      <a:gd name="T109" fmla="*/ 80 h 531"/>
                      <a:gd name="T110" fmla="*/ 169 w 328"/>
                      <a:gd name="T111" fmla="*/ 38 h 531"/>
                      <a:gd name="T112" fmla="*/ 190 w 328"/>
                      <a:gd name="T113" fmla="*/ 6 h 531"/>
                      <a:gd name="T114" fmla="*/ 174 w 328"/>
                      <a:gd name="T115" fmla="*/ 23 h 531"/>
                      <a:gd name="T116" fmla="*/ 213 w 328"/>
                      <a:gd name="T117" fmla="*/ 42 h 531"/>
                      <a:gd name="T118" fmla="*/ 276 w 328"/>
                      <a:gd name="T119" fmla="*/ 30 h 531"/>
                      <a:gd name="T120" fmla="*/ 251 w 328"/>
                      <a:gd name="T121" fmla="*/ 15 h 531"/>
                      <a:gd name="T122" fmla="*/ 226 w 328"/>
                      <a:gd name="T123" fmla="*/ 17 h 53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28"/>
                      <a:gd name="T187" fmla="*/ 0 h 531"/>
                      <a:gd name="T188" fmla="*/ 328 w 328"/>
                      <a:gd name="T189" fmla="*/ 531 h 53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28" h="531">
                        <a:moveTo>
                          <a:pt x="82" y="510"/>
                        </a:moveTo>
                        <a:lnTo>
                          <a:pt x="82" y="510"/>
                        </a:lnTo>
                        <a:lnTo>
                          <a:pt x="86" y="510"/>
                        </a:lnTo>
                        <a:lnTo>
                          <a:pt x="88" y="508"/>
                        </a:lnTo>
                        <a:lnTo>
                          <a:pt x="88" y="503"/>
                        </a:lnTo>
                        <a:lnTo>
                          <a:pt x="86" y="501"/>
                        </a:lnTo>
                        <a:lnTo>
                          <a:pt x="84" y="497"/>
                        </a:lnTo>
                        <a:lnTo>
                          <a:pt x="84" y="493"/>
                        </a:lnTo>
                        <a:lnTo>
                          <a:pt x="86" y="491"/>
                        </a:lnTo>
                        <a:lnTo>
                          <a:pt x="88" y="489"/>
                        </a:lnTo>
                        <a:lnTo>
                          <a:pt x="90" y="487"/>
                        </a:lnTo>
                        <a:lnTo>
                          <a:pt x="92" y="485"/>
                        </a:lnTo>
                        <a:lnTo>
                          <a:pt x="92" y="483"/>
                        </a:lnTo>
                        <a:lnTo>
                          <a:pt x="90" y="480"/>
                        </a:lnTo>
                        <a:lnTo>
                          <a:pt x="88" y="478"/>
                        </a:lnTo>
                        <a:lnTo>
                          <a:pt x="90" y="474"/>
                        </a:lnTo>
                        <a:lnTo>
                          <a:pt x="90" y="468"/>
                        </a:lnTo>
                        <a:lnTo>
                          <a:pt x="90" y="464"/>
                        </a:lnTo>
                        <a:lnTo>
                          <a:pt x="92" y="466"/>
                        </a:lnTo>
                        <a:lnTo>
                          <a:pt x="94" y="464"/>
                        </a:lnTo>
                        <a:lnTo>
                          <a:pt x="96" y="460"/>
                        </a:lnTo>
                        <a:lnTo>
                          <a:pt x="96" y="455"/>
                        </a:lnTo>
                        <a:lnTo>
                          <a:pt x="94" y="451"/>
                        </a:lnTo>
                        <a:lnTo>
                          <a:pt x="92" y="449"/>
                        </a:lnTo>
                        <a:lnTo>
                          <a:pt x="90" y="447"/>
                        </a:lnTo>
                        <a:lnTo>
                          <a:pt x="92" y="443"/>
                        </a:lnTo>
                        <a:lnTo>
                          <a:pt x="92" y="437"/>
                        </a:lnTo>
                        <a:lnTo>
                          <a:pt x="92" y="432"/>
                        </a:lnTo>
                        <a:lnTo>
                          <a:pt x="92" y="426"/>
                        </a:lnTo>
                        <a:lnTo>
                          <a:pt x="92" y="420"/>
                        </a:lnTo>
                        <a:lnTo>
                          <a:pt x="92" y="416"/>
                        </a:lnTo>
                        <a:lnTo>
                          <a:pt x="92" y="412"/>
                        </a:lnTo>
                        <a:lnTo>
                          <a:pt x="94" y="409"/>
                        </a:lnTo>
                        <a:lnTo>
                          <a:pt x="98" y="403"/>
                        </a:lnTo>
                        <a:lnTo>
                          <a:pt x="101" y="397"/>
                        </a:lnTo>
                        <a:lnTo>
                          <a:pt x="103" y="393"/>
                        </a:lnTo>
                        <a:lnTo>
                          <a:pt x="107" y="387"/>
                        </a:lnTo>
                        <a:lnTo>
                          <a:pt x="113" y="384"/>
                        </a:lnTo>
                        <a:lnTo>
                          <a:pt x="119" y="386"/>
                        </a:lnTo>
                        <a:lnTo>
                          <a:pt x="123" y="391"/>
                        </a:lnTo>
                        <a:lnTo>
                          <a:pt x="125" y="389"/>
                        </a:lnTo>
                        <a:lnTo>
                          <a:pt x="126" y="384"/>
                        </a:lnTo>
                        <a:lnTo>
                          <a:pt x="126" y="376"/>
                        </a:lnTo>
                        <a:lnTo>
                          <a:pt x="126" y="370"/>
                        </a:lnTo>
                        <a:lnTo>
                          <a:pt x="128" y="366"/>
                        </a:lnTo>
                        <a:lnTo>
                          <a:pt x="134" y="364"/>
                        </a:lnTo>
                        <a:lnTo>
                          <a:pt x="138" y="357"/>
                        </a:lnTo>
                        <a:lnTo>
                          <a:pt x="140" y="347"/>
                        </a:lnTo>
                        <a:lnTo>
                          <a:pt x="140" y="341"/>
                        </a:lnTo>
                        <a:lnTo>
                          <a:pt x="144" y="338"/>
                        </a:lnTo>
                        <a:lnTo>
                          <a:pt x="148" y="338"/>
                        </a:lnTo>
                        <a:lnTo>
                          <a:pt x="149" y="336"/>
                        </a:lnTo>
                        <a:lnTo>
                          <a:pt x="151" y="332"/>
                        </a:lnTo>
                        <a:lnTo>
                          <a:pt x="155" y="330"/>
                        </a:lnTo>
                        <a:lnTo>
                          <a:pt x="157" y="328"/>
                        </a:lnTo>
                        <a:lnTo>
                          <a:pt x="159" y="324"/>
                        </a:lnTo>
                        <a:lnTo>
                          <a:pt x="159" y="318"/>
                        </a:lnTo>
                        <a:lnTo>
                          <a:pt x="161" y="315"/>
                        </a:lnTo>
                        <a:lnTo>
                          <a:pt x="165" y="311"/>
                        </a:lnTo>
                        <a:lnTo>
                          <a:pt x="167" y="309"/>
                        </a:lnTo>
                        <a:lnTo>
                          <a:pt x="172" y="315"/>
                        </a:lnTo>
                        <a:lnTo>
                          <a:pt x="174" y="316"/>
                        </a:lnTo>
                        <a:lnTo>
                          <a:pt x="174" y="313"/>
                        </a:lnTo>
                        <a:lnTo>
                          <a:pt x="176" y="309"/>
                        </a:lnTo>
                        <a:lnTo>
                          <a:pt x="176" y="307"/>
                        </a:lnTo>
                        <a:lnTo>
                          <a:pt x="180" y="307"/>
                        </a:lnTo>
                        <a:lnTo>
                          <a:pt x="184" y="307"/>
                        </a:lnTo>
                        <a:lnTo>
                          <a:pt x="188" y="309"/>
                        </a:lnTo>
                        <a:lnTo>
                          <a:pt x="192" y="305"/>
                        </a:lnTo>
                        <a:lnTo>
                          <a:pt x="194" y="303"/>
                        </a:lnTo>
                        <a:lnTo>
                          <a:pt x="196" y="293"/>
                        </a:lnTo>
                        <a:lnTo>
                          <a:pt x="192" y="290"/>
                        </a:lnTo>
                        <a:lnTo>
                          <a:pt x="199" y="290"/>
                        </a:lnTo>
                        <a:lnTo>
                          <a:pt x="205" y="286"/>
                        </a:lnTo>
                        <a:lnTo>
                          <a:pt x="205" y="284"/>
                        </a:lnTo>
                        <a:lnTo>
                          <a:pt x="207" y="282"/>
                        </a:lnTo>
                        <a:lnTo>
                          <a:pt x="211" y="282"/>
                        </a:lnTo>
                        <a:lnTo>
                          <a:pt x="224" y="297"/>
                        </a:lnTo>
                        <a:lnTo>
                          <a:pt x="230" y="297"/>
                        </a:lnTo>
                        <a:lnTo>
                          <a:pt x="238" y="297"/>
                        </a:lnTo>
                        <a:lnTo>
                          <a:pt x="242" y="297"/>
                        </a:lnTo>
                        <a:lnTo>
                          <a:pt x="244" y="295"/>
                        </a:lnTo>
                        <a:lnTo>
                          <a:pt x="247" y="297"/>
                        </a:lnTo>
                        <a:lnTo>
                          <a:pt x="255" y="303"/>
                        </a:lnTo>
                        <a:lnTo>
                          <a:pt x="255" y="301"/>
                        </a:lnTo>
                        <a:lnTo>
                          <a:pt x="257" y="297"/>
                        </a:lnTo>
                        <a:lnTo>
                          <a:pt x="261" y="295"/>
                        </a:lnTo>
                        <a:lnTo>
                          <a:pt x="263" y="290"/>
                        </a:lnTo>
                        <a:lnTo>
                          <a:pt x="263" y="286"/>
                        </a:lnTo>
                        <a:lnTo>
                          <a:pt x="263" y="282"/>
                        </a:lnTo>
                        <a:lnTo>
                          <a:pt x="263" y="280"/>
                        </a:lnTo>
                        <a:lnTo>
                          <a:pt x="265" y="278"/>
                        </a:lnTo>
                        <a:lnTo>
                          <a:pt x="267" y="274"/>
                        </a:lnTo>
                        <a:lnTo>
                          <a:pt x="270" y="272"/>
                        </a:lnTo>
                        <a:lnTo>
                          <a:pt x="272" y="270"/>
                        </a:lnTo>
                        <a:lnTo>
                          <a:pt x="274" y="267"/>
                        </a:lnTo>
                        <a:lnTo>
                          <a:pt x="278" y="268"/>
                        </a:lnTo>
                        <a:lnTo>
                          <a:pt x="282" y="268"/>
                        </a:lnTo>
                        <a:lnTo>
                          <a:pt x="288" y="267"/>
                        </a:lnTo>
                        <a:lnTo>
                          <a:pt x="291" y="263"/>
                        </a:lnTo>
                        <a:lnTo>
                          <a:pt x="295" y="268"/>
                        </a:lnTo>
                        <a:lnTo>
                          <a:pt x="299" y="274"/>
                        </a:lnTo>
                        <a:lnTo>
                          <a:pt x="303" y="278"/>
                        </a:lnTo>
                        <a:lnTo>
                          <a:pt x="307" y="280"/>
                        </a:lnTo>
                        <a:lnTo>
                          <a:pt x="311" y="282"/>
                        </a:lnTo>
                        <a:lnTo>
                          <a:pt x="313" y="282"/>
                        </a:lnTo>
                        <a:lnTo>
                          <a:pt x="313" y="286"/>
                        </a:lnTo>
                        <a:lnTo>
                          <a:pt x="316" y="286"/>
                        </a:lnTo>
                        <a:lnTo>
                          <a:pt x="318" y="282"/>
                        </a:lnTo>
                        <a:lnTo>
                          <a:pt x="318" y="276"/>
                        </a:lnTo>
                        <a:lnTo>
                          <a:pt x="318" y="274"/>
                        </a:lnTo>
                        <a:lnTo>
                          <a:pt x="316" y="274"/>
                        </a:lnTo>
                        <a:lnTo>
                          <a:pt x="320" y="272"/>
                        </a:lnTo>
                        <a:lnTo>
                          <a:pt x="322" y="270"/>
                        </a:lnTo>
                        <a:lnTo>
                          <a:pt x="326" y="267"/>
                        </a:lnTo>
                        <a:lnTo>
                          <a:pt x="328" y="265"/>
                        </a:lnTo>
                        <a:lnTo>
                          <a:pt x="324" y="265"/>
                        </a:lnTo>
                        <a:lnTo>
                          <a:pt x="322" y="265"/>
                        </a:lnTo>
                        <a:lnTo>
                          <a:pt x="320" y="268"/>
                        </a:lnTo>
                        <a:lnTo>
                          <a:pt x="316" y="268"/>
                        </a:lnTo>
                        <a:lnTo>
                          <a:pt x="311" y="270"/>
                        </a:lnTo>
                        <a:lnTo>
                          <a:pt x="309" y="267"/>
                        </a:lnTo>
                        <a:lnTo>
                          <a:pt x="307" y="263"/>
                        </a:lnTo>
                        <a:lnTo>
                          <a:pt x="311" y="263"/>
                        </a:lnTo>
                        <a:lnTo>
                          <a:pt x="316" y="263"/>
                        </a:lnTo>
                        <a:lnTo>
                          <a:pt x="318" y="259"/>
                        </a:lnTo>
                        <a:lnTo>
                          <a:pt x="320" y="257"/>
                        </a:lnTo>
                        <a:lnTo>
                          <a:pt x="324" y="257"/>
                        </a:lnTo>
                        <a:lnTo>
                          <a:pt x="328" y="259"/>
                        </a:lnTo>
                        <a:lnTo>
                          <a:pt x="326" y="255"/>
                        </a:lnTo>
                        <a:lnTo>
                          <a:pt x="324" y="249"/>
                        </a:lnTo>
                        <a:lnTo>
                          <a:pt x="322" y="249"/>
                        </a:lnTo>
                        <a:lnTo>
                          <a:pt x="322" y="251"/>
                        </a:lnTo>
                        <a:lnTo>
                          <a:pt x="318" y="251"/>
                        </a:lnTo>
                        <a:lnTo>
                          <a:pt x="316" y="251"/>
                        </a:lnTo>
                        <a:lnTo>
                          <a:pt x="316" y="249"/>
                        </a:lnTo>
                        <a:lnTo>
                          <a:pt x="318" y="247"/>
                        </a:lnTo>
                        <a:lnTo>
                          <a:pt x="316" y="245"/>
                        </a:lnTo>
                        <a:lnTo>
                          <a:pt x="313" y="249"/>
                        </a:lnTo>
                        <a:lnTo>
                          <a:pt x="313" y="245"/>
                        </a:lnTo>
                        <a:lnTo>
                          <a:pt x="309" y="245"/>
                        </a:lnTo>
                        <a:lnTo>
                          <a:pt x="309" y="244"/>
                        </a:lnTo>
                        <a:lnTo>
                          <a:pt x="311" y="242"/>
                        </a:lnTo>
                        <a:lnTo>
                          <a:pt x="309" y="240"/>
                        </a:lnTo>
                        <a:lnTo>
                          <a:pt x="305" y="240"/>
                        </a:lnTo>
                        <a:lnTo>
                          <a:pt x="303" y="242"/>
                        </a:lnTo>
                        <a:lnTo>
                          <a:pt x="303" y="245"/>
                        </a:lnTo>
                        <a:lnTo>
                          <a:pt x="299" y="245"/>
                        </a:lnTo>
                        <a:lnTo>
                          <a:pt x="295" y="247"/>
                        </a:lnTo>
                        <a:lnTo>
                          <a:pt x="295" y="244"/>
                        </a:lnTo>
                        <a:lnTo>
                          <a:pt x="295" y="240"/>
                        </a:lnTo>
                        <a:lnTo>
                          <a:pt x="299" y="240"/>
                        </a:lnTo>
                        <a:lnTo>
                          <a:pt x="299" y="238"/>
                        </a:lnTo>
                        <a:lnTo>
                          <a:pt x="299" y="236"/>
                        </a:lnTo>
                        <a:lnTo>
                          <a:pt x="297" y="236"/>
                        </a:lnTo>
                        <a:lnTo>
                          <a:pt x="295" y="234"/>
                        </a:lnTo>
                        <a:lnTo>
                          <a:pt x="290" y="232"/>
                        </a:lnTo>
                        <a:lnTo>
                          <a:pt x="288" y="238"/>
                        </a:lnTo>
                        <a:lnTo>
                          <a:pt x="286" y="238"/>
                        </a:lnTo>
                        <a:lnTo>
                          <a:pt x="284" y="240"/>
                        </a:lnTo>
                        <a:lnTo>
                          <a:pt x="286" y="245"/>
                        </a:lnTo>
                        <a:lnTo>
                          <a:pt x="282" y="249"/>
                        </a:lnTo>
                        <a:lnTo>
                          <a:pt x="278" y="251"/>
                        </a:lnTo>
                        <a:lnTo>
                          <a:pt x="278" y="253"/>
                        </a:lnTo>
                        <a:lnTo>
                          <a:pt x="276" y="249"/>
                        </a:lnTo>
                        <a:lnTo>
                          <a:pt x="276" y="245"/>
                        </a:lnTo>
                        <a:lnTo>
                          <a:pt x="278" y="244"/>
                        </a:lnTo>
                        <a:lnTo>
                          <a:pt x="276" y="242"/>
                        </a:lnTo>
                        <a:lnTo>
                          <a:pt x="276" y="240"/>
                        </a:lnTo>
                        <a:lnTo>
                          <a:pt x="272" y="242"/>
                        </a:lnTo>
                        <a:lnTo>
                          <a:pt x="272" y="245"/>
                        </a:lnTo>
                        <a:lnTo>
                          <a:pt x="267" y="249"/>
                        </a:lnTo>
                        <a:lnTo>
                          <a:pt x="263" y="255"/>
                        </a:lnTo>
                        <a:lnTo>
                          <a:pt x="263" y="257"/>
                        </a:lnTo>
                        <a:lnTo>
                          <a:pt x="263" y="261"/>
                        </a:lnTo>
                        <a:lnTo>
                          <a:pt x="259" y="263"/>
                        </a:lnTo>
                        <a:lnTo>
                          <a:pt x="257" y="265"/>
                        </a:lnTo>
                        <a:lnTo>
                          <a:pt x="257" y="257"/>
                        </a:lnTo>
                        <a:lnTo>
                          <a:pt x="259" y="251"/>
                        </a:lnTo>
                        <a:lnTo>
                          <a:pt x="263" y="251"/>
                        </a:lnTo>
                        <a:lnTo>
                          <a:pt x="265" y="249"/>
                        </a:lnTo>
                        <a:lnTo>
                          <a:pt x="261" y="240"/>
                        </a:lnTo>
                        <a:lnTo>
                          <a:pt x="259" y="240"/>
                        </a:lnTo>
                        <a:lnTo>
                          <a:pt x="259" y="244"/>
                        </a:lnTo>
                        <a:lnTo>
                          <a:pt x="257" y="242"/>
                        </a:lnTo>
                        <a:lnTo>
                          <a:pt x="255" y="240"/>
                        </a:lnTo>
                        <a:lnTo>
                          <a:pt x="251" y="240"/>
                        </a:lnTo>
                        <a:lnTo>
                          <a:pt x="249" y="238"/>
                        </a:lnTo>
                        <a:lnTo>
                          <a:pt x="249" y="244"/>
                        </a:lnTo>
                        <a:lnTo>
                          <a:pt x="249" y="249"/>
                        </a:lnTo>
                        <a:lnTo>
                          <a:pt x="247" y="247"/>
                        </a:lnTo>
                        <a:lnTo>
                          <a:pt x="245" y="247"/>
                        </a:lnTo>
                        <a:lnTo>
                          <a:pt x="245" y="244"/>
                        </a:lnTo>
                        <a:lnTo>
                          <a:pt x="242" y="244"/>
                        </a:lnTo>
                        <a:lnTo>
                          <a:pt x="242" y="245"/>
                        </a:lnTo>
                        <a:lnTo>
                          <a:pt x="242" y="249"/>
                        </a:lnTo>
                        <a:lnTo>
                          <a:pt x="230" y="259"/>
                        </a:lnTo>
                        <a:lnTo>
                          <a:pt x="220" y="253"/>
                        </a:lnTo>
                        <a:lnTo>
                          <a:pt x="211" y="249"/>
                        </a:lnTo>
                        <a:lnTo>
                          <a:pt x="209" y="251"/>
                        </a:lnTo>
                        <a:lnTo>
                          <a:pt x="207" y="255"/>
                        </a:lnTo>
                        <a:lnTo>
                          <a:pt x="209" y="255"/>
                        </a:lnTo>
                        <a:lnTo>
                          <a:pt x="213" y="255"/>
                        </a:lnTo>
                        <a:lnTo>
                          <a:pt x="213" y="259"/>
                        </a:lnTo>
                        <a:lnTo>
                          <a:pt x="215" y="263"/>
                        </a:lnTo>
                        <a:lnTo>
                          <a:pt x="209" y="261"/>
                        </a:lnTo>
                        <a:lnTo>
                          <a:pt x="205" y="259"/>
                        </a:lnTo>
                        <a:lnTo>
                          <a:pt x="207" y="267"/>
                        </a:lnTo>
                        <a:lnTo>
                          <a:pt x="203" y="267"/>
                        </a:lnTo>
                        <a:lnTo>
                          <a:pt x="201" y="267"/>
                        </a:lnTo>
                        <a:lnTo>
                          <a:pt x="201" y="261"/>
                        </a:lnTo>
                        <a:lnTo>
                          <a:pt x="201" y="259"/>
                        </a:lnTo>
                        <a:lnTo>
                          <a:pt x="197" y="265"/>
                        </a:lnTo>
                        <a:lnTo>
                          <a:pt x="197" y="267"/>
                        </a:lnTo>
                        <a:lnTo>
                          <a:pt x="196" y="267"/>
                        </a:lnTo>
                        <a:lnTo>
                          <a:pt x="194" y="259"/>
                        </a:lnTo>
                        <a:lnTo>
                          <a:pt x="192" y="263"/>
                        </a:lnTo>
                        <a:lnTo>
                          <a:pt x="192" y="267"/>
                        </a:lnTo>
                        <a:lnTo>
                          <a:pt x="188" y="268"/>
                        </a:lnTo>
                        <a:lnTo>
                          <a:pt x="184" y="270"/>
                        </a:lnTo>
                        <a:lnTo>
                          <a:pt x="182" y="267"/>
                        </a:lnTo>
                        <a:lnTo>
                          <a:pt x="180" y="265"/>
                        </a:lnTo>
                        <a:lnTo>
                          <a:pt x="178" y="268"/>
                        </a:lnTo>
                        <a:lnTo>
                          <a:pt x="178" y="272"/>
                        </a:lnTo>
                        <a:lnTo>
                          <a:pt x="180" y="272"/>
                        </a:lnTo>
                        <a:lnTo>
                          <a:pt x="182" y="272"/>
                        </a:lnTo>
                        <a:lnTo>
                          <a:pt x="180" y="274"/>
                        </a:lnTo>
                        <a:lnTo>
                          <a:pt x="176" y="274"/>
                        </a:lnTo>
                        <a:lnTo>
                          <a:pt x="176" y="276"/>
                        </a:lnTo>
                        <a:lnTo>
                          <a:pt x="176" y="280"/>
                        </a:lnTo>
                        <a:lnTo>
                          <a:pt x="172" y="278"/>
                        </a:lnTo>
                        <a:lnTo>
                          <a:pt x="169" y="278"/>
                        </a:lnTo>
                        <a:lnTo>
                          <a:pt x="169" y="284"/>
                        </a:lnTo>
                        <a:lnTo>
                          <a:pt x="167" y="284"/>
                        </a:lnTo>
                        <a:lnTo>
                          <a:pt x="165" y="282"/>
                        </a:lnTo>
                        <a:lnTo>
                          <a:pt x="165" y="278"/>
                        </a:lnTo>
                        <a:lnTo>
                          <a:pt x="167" y="276"/>
                        </a:lnTo>
                        <a:lnTo>
                          <a:pt x="167" y="272"/>
                        </a:lnTo>
                        <a:lnTo>
                          <a:pt x="167" y="270"/>
                        </a:lnTo>
                        <a:lnTo>
                          <a:pt x="165" y="270"/>
                        </a:lnTo>
                        <a:lnTo>
                          <a:pt x="161" y="272"/>
                        </a:lnTo>
                        <a:lnTo>
                          <a:pt x="159" y="274"/>
                        </a:lnTo>
                        <a:lnTo>
                          <a:pt x="155" y="276"/>
                        </a:lnTo>
                        <a:lnTo>
                          <a:pt x="155" y="284"/>
                        </a:lnTo>
                        <a:lnTo>
                          <a:pt x="155" y="286"/>
                        </a:lnTo>
                        <a:lnTo>
                          <a:pt x="159" y="286"/>
                        </a:lnTo>
                        <a:lnTo>
                          <a:pt x="165" y="284"/>
                        </a:lnTo>
                        <a:lnTo>
                          <a:pt x="163" y="291"/>
                        </a:lnTo>
                        <a:lnTo>
                          <a:pt x="161" y="297"/>
                        </a:lnTo>
                        <a:lnTo>
                          <a:pt x="157" y="301"/>
                        </a:lnTo>
                        <a:lnTo>
                          <a:pt x="149" y="305"/>
                        </a:lnTo>
                        <a:lnTo>
                          <a:pt x="149" y="307"/>
                        </a:lnTo>
                        <a:lnTo>
                          <a:pt x="153" y="309"/>
                        </a:lnTo>
                        <a:lnTo>
                          <a:pt x="153" y="313"/>
                        </a:lnTo>
                        <a:lnTo>
                          <a:pt x="153" y="316"/>
                        </a:lnTo>
                        <a:lnTo>
                          <a:pt x="148" y="313"/>
                        </a:lnTo>
                        <a:lnTo>
                          <a:pt x="142" y="311"/>
                        </a:lnTo>
                        <a:lnTo>
                          <a:pt x="146" y="318"/>
                        </a:lnTo>
                        <a:lnTo>
                          <a:pt x="149" y="328"/>
                        </a:lnTo>
                        <a:lnTo>
                          <a:pt x="144" y="328"/>
                        </a:lnTo>
                        <a:lnTo>
                          <a:pt x="140" y="328"/>
                        </a:lnTo>
                        <a:lnTo>
                          <a:pt x="140" y="332"/>
                        </a:lnTo>
                        <a:lnTo>
                          <a:pt x="140" y="336"/>
                        </a:lnTo>
                        <a:lnTo>
                          <a:pt x="134" y="339"/>
                        </a:lnTo>
                        <a:lnTo>
                          <a:pt x="128" y="341"/>
                        </a:lnTo>
                        <a:lnTo>
                          <a:pt x="128" y="339"/>
                        </a:lnTo>
                        <a:lnTo>
                          <a:pt x="126" y="339"/>
                        </a:lnTo>
                        <a:lnTo>
                          <a:pt x="125" y="343"/>
                        </a:lnTo>
                        <a:lnTo>
                          <a:pt x="123" y="347"/>
                        </a:lnTo>
                        <a:lnTo>
                          <a:pt x="119" y="347"/>
                        </a:lnTo>
                        <a:lnTo>
                          <a:pt x="117" y="347"/>
                        </a:lnTo>
                        <a:lnTo>
                          <a:pt x="117" y="351"/>
                        </a:lnTo>
                        <a:lnTo>
                          <a:pt x="121" y="351"/>
                        </a:lnTo>
                        <a:lnTo>
                          <a:pt x="119" y="355"/>
                        </a:lnTo>
                        <a:lnTo>
                          <a:pt x="119" y="361"/>
                        </a:lnTo>
                        <a:lnTo>
                          <a:pt x="117" y="362"/>
                        </a:lnTo>
                        <a:lnTo>
                          <a:pt x="113" y="362"/>
                        </a:lnTo>
                        <a:lnTo>
                          <a:pt x="107" y="366"/>
                        </a:lnTo>
                        <a:lnTo>
                          <a:pt x="103" y="368"/>
                        </a:lnTo>
                        <a:lnTo>
                          <a:pt x="101" y="372"/>
                        </a:lnTo>
                        <a:lnTo>
                          <a:pt x="100" y="380"/>
                        </a:lnTo>
                        <a:lnTo>
                          <a:pt x="96" y="378"/>
                        </a:lnTo>
                        <a:lnTo>
                          <a:pt x="92" y="376"/>
                        </a:lnTo>
                        <a:lnTo>
                          <a:pt x="86" y="384"/>
                        </a:lnTo>
                        <a:lnTo>
                          <a:pt x="82" y="389"/>
                        </a:lnTo>
                        <a:lnTo>
                          <a:pt x="78" y="389"/>
                        </a:lnTo>
                        <a:lnTo>
                          <a:pt x="77" y="391"/>
                        </a:lnTo>
                        <a:lnTo>
                          <a:pt x="75" y="395"/>
                        </a:lnTo>
                        <a:lnTo>
                          <a:pt x="73" y="401"/>
                        </a:lnTo>
                        <a:lnTo>
                          <a:pt x="69" y="401"/>
                        </a:lnTo>
                        <a:lnTo>
                          <a:pt x="69" y="403"/>
                        </a:lnTo>
                        <a:lnTo>
                          <a:pt x="71" y="405"/>
                        </a:lnTo>
                        <a:lnTo>
                          <a:pt x="75" y="405"/>
                        </a:lnTo>
                        <a:lnTo>
                          <a:pt x="77" y="401"/>
                        </a:lnTo>
                        <a:lnTo>
                          <a:pt x="80" y="399"/>
                        </a:lnTo>
                        <a:lnTo>
                          <a:pt x="82" y="399"/>
                        </a:lnTo>
                        <a:lnTo>
                          <a:pt x="84" y="399"/>
                        </a:lnTo>
                        <a:lnTo>
                          <a:pt x="84" y="401"/>
                        </a:lnTo>
                        <a:lnTo>
                          <a:pt x="84" y="403"/>
                        </a:lnTo>
                        <a:lnTo>
                          <a:pt x="80" y="405"/>
                        </a:lnTo>
                        <a:lnTo>
                          <a:pt x="77" y="407"/>
                        </a:lnTo>
                        <a:lnTo>
                          <a:pt x="77" y="410"/>
                        </a:lnTo>
                        <a:lnTo>
                          <a:pt x="71" y="410"/>
                        </a:lnTo>
                        <a:lnTo>
                          <a:pt x="67" y="410"/>
                        </a:lnTo>
                        <a:lnTo>
                          <a:pt x="67" y="405"/>
                        </a:lnTo>
                        <a:lnTo>
                          <a:pt x="65" y="403"/>
                        </a:lnTo>
                        <a:lnTo>
                          <a:pt x="63" y="405"/>
                        </a:lnTo>
                        <a:lnTo>
                          <a:pt x="61" y="407"/>
                        </a:lnTo>
                        <a:lnTo>
                          <a:pt x="55" y="403"/>
                        </a:lnTo>
                        <a:lnTo>
                          <a:pt x="52" y="401"/>
                        </a:lnTo>
                        <a:lnTo>
                          <a:pt x="50" y="403"/>
                        </a:lnTo>
                        <a:lnTo>
                          <a:pt x="48" y="407"/>
                        </a:lnTo>
                        <a:lnTo>
                          <a:pt x="52" y="407"/>
                        </a:lnTo>
                        <a:lnTo>
                          <a:pt x="54" y="405"/>
                        </a:lnTo>
                        <a:lnTo>
                          <a:pt x="54" y="409"/>
                        </a:lnTo>
                        <a:lnTo>
                          <a:pt x="55" y="412"/>
                        </a:lnTo>
                        <a:lnTo>
                          <a:pt x="54" y="412"/>
                        </a:lnTo>
                        <a:lnTo>
                          <a:pt x="54" y="416"/>
                        </a:lnTo>
                        <a:lnTo>
                          <a:pt x="50" y="416"/>
                        </a:lnTo>
                        <a:lnTo>
                          <a:pt x="48" y="416"/>
                        </a:lnTo>
                        <a:lnTo>
                          <a:pt x="46" y="420"/>
                        </a:lnTo>
                        <a:lnTo>
                          <a:pt x="44" y="424"/>
                        </a:lnTo>
                        <a:lnTo>
                          <a:pt x="36" y="424"/>
                        </a:lnTo>
                        <a:lnTo>
                          <a:pt x="30" y="424"/>
                        </a:lnTo>
                        <a:lnTo>
                          <a:pt x="30" y="428"/>
                        </a:lnTo>
                        <a:lnTo>
                          <a:pt x="32" y="426"/>
                        </a:lnTo>
                        <a:lnTo>
                          <a:pt x="34" y="428"/>
                        </a:lnTo>
                        <a:lnTo>
                          <a:pt x="34" y="430"/>
                        </a:lnTo>
                        <a:lnTo>
                          <a:pt x="34" y="432"/>
                        </a:lnTo>
                        <a:lnTo>
                          <a:pt x="30" y="433"/>
                        </a:lnTo>
                        <a:lnTo>
                          <a:pt x="29" y="433"/>
                        </a:lnTo>
                        <a:lnTo>
                          <a:pt x="25" y="433"/>
                        </a:lnTo>
                        <a:lnTo>
                          <a:pt x="21" y="433"/>
                        </a:lnTo>
                        <a:lnTo>
                          <a:pt x="21" y="435"/>
                        </a:lnTo>
                        <a:lnTo>
                          <a:pt x="21" y="439"/>
                        </a:lnTo>
                        <a:lnTo>
                          <a:pt x="25" y="439"/>
                        </a:lnTo>
                        <a:lnTo>
                          <a:pt x="27" y="439"/>
                        </a:lnTo>
                        <a:lnTo>
                          <a:pt x="23" y="441"/>
                        </a:lnTo>
                        <a:lnTo>
                          <a:pt x="15" y="443"/>
                        </a:lnTo>
                        <a:lnTo>
                          <a:pt x="6" y="445"/>
                        </a:lnTo>
                        <a:lnTo>
                          <a:pt x="6" y="449"/>
                        </a:lnTo>
                        <a:lnTo>
                          <a:pt x="13" y="451"/>
                        </a:lnTo>
                        <a:lnTo>
                          <a:pt x="15" y="453"/>
                        </a:lnTo>
                        <a:lnTo>
                          <a:pt x="4" y="451"/>
                        </a:lnTo>
                        <a:lnTo>
                          <a:pt x="0" y="455"/>
                        </a:lnTo>
                        <a:lnTo>
                          <a:pt x="2" y="460"/>
                        </a:lnTo>
                        <a:lnTo>
                          <a:pt x="4" y="462"/>
                        </a:lnTo>
                        <a:lnTo>
                          <a:pt x="6" y="462"/>
                        </a:lnTo>
                        <a:lnTo>
                          <a:pt x="11" y="462"/>
                        </a:lnTo>
                        <a:lnTo>
                          <a:pt x="7" y="464"/>
                        </a:lnTo>
                        <a:lnTo>
                          <a:pt x="2" y="466"/>
                        </a:lnTo>
                        <a:lnTo>
                          <a:pt x="2" y="468"/>
                        </a:lnTo>
                        <a:lnTo>
                          <a:pt x="4" y="470"/>
                        </a:lnTo>
                        <a:lnTo>
                          <a:pt x="7" y="470"/>
                        </a:lnTo>
                        <a:lnTo>
                          <a:pt x="7" y="474"/>
                        </a:lnTo>
                        <a:lnTo>
                          <a:pt x="4" y="474"/>
                        </a:lnTo>
                        <a:lnTo>
                          <a:pt x="2" y="476"/>
                        </a:lnTo>
                        <a:lnTo>
                          <a:pt x="7" y="478"/>
                        </a:lnTo>
                        <a:lnTo>
                          <a:pt x="9" y="478"/>
                        </a:lnTo>
                        <a:lnTo>
                          <a:pt x="9" y="481"/>
                        </a:lnTo>
                        <a:lnTo>
                          <a:pt x="7" y="483"/>
                        </a:lnTo>
                        <a:lnTo>
                          <a:pt x="11" y="485"/>
                        </a:lnTo>
                        <a:lnTo>
                          <a:pt x="11" y="483"/>
                        </a:lnTo>
                        <a:lnTo>
                          <a:pt x="13" y="487"/>
                        </a:lnTo>
                        <a:lnTo>
                          <a:pt x="15" y="483"/>
                        </a:lnTo>
                        <a:lnTo>
                          <a:pt x="19" y="480"/>
                        </a:lnTo>
                        <a:lnTo>
                          <a:pt x="23" y="480"/>
                        </a:lnTo>
                        <a:lnTo>
                          <a:pt x="25" y="481"/>
                        </a:lnTo>
                        <a:lnTo>
                          <a:pt x="21" y="481"/>
                        </a:lnTo>
                        <a:lnTo>
                          <a:pt x="17" y="489"/>
                        </a:lnTo>
                        <a:lnTo>
                          <a:pt x="13" y="497"/>
                        </a:lnTo>
                        <a:lnTo>
                          <a:pt x="9" y="497"/>
                        </a:lnTo>
                        <a:lnTo>
                          <a:pt x="6" y="497"/>
                        </a:lnTo>
                        <a:lnTo>
                          <a:pt x="6" y="499"/>
                        </a:lnTo>
                        <a:lnTo>
                          <a:pt x="6" y="503"/>
                        </a:lnTo>
                        <a:lnTo>
                          <a:pt x="7" y="504"/>
                        </a:lnTo>
                        <a:lnTo>
                          <a:pt x="11" y="506"/>
                        </a:lnTo>
                        <a:lnTo>
                          <a:pt x="13" y="503"/>
                        </a:lnTo>
                        <a:lnTo>
                          <a:pt x="17" y="503"/>
                        </a:lnTo>
                        <a:lnTo>
                          <a:pt x="17" y="506"/>
                        </a:lnTo>
                        <a:lnTo>
                          <a:pt x="17" y="508"/>
                        </a:lnTo>
                        <a:lnTo>
                          <a:pt x="13" y="512"/>
                        </a:lnTo>
                        <a:lnTo>
                          <a:pt x="11" y="514"/>
                        </a:lnTo>
                        <a:lnTo>
                          <a:pt x="11" y="518"/>
                        </a:lnTo>
                        <a:lnTo>
                          <a:pt x="11" y="522"/>
                        </a:lnTo>
                        <a:lnTo>
                          <a:pt x="15" y="522"/>
                        </a:lnTo>
                        <a:lnTo>
                          <a:pt x="17" y="528"/>
                        </a:lnTo>
                        <a:lnTo>
                          <a:pt x="21" y="528"/>
                        </a:lnTo>
                        <a:lnTo>
                          <a:pt x="25" y="526"/>
                        </a:lnTo>
                        <a:lnTo>
                          <a:pt x="27" y="526"/>
                        </a:lnTo>
                        <a:lnTo>
                          <a:pt x="27" y="528"/>
                        </a:lnTo>
                        <a:lnTo>
                          <a:pt x="27" y="531"/>
                        </a:lnTo>
                        <a:lnTo>
                          <a:pt x="40" y="528"/>
                        </a:lnTo>
                        <a:lnTo>
                          <a:pt x="54" y="522"/>
                        </a:lnTo>
                        <a:lnTo>
                          <a:pt x="55" y="518"/>
                        </a:lnTo>
                        <a:lnTo>
                          <a:pt x="57" y="516"/>
                        </a:lnTo>
                        <a:lnTo>
                          <a:pt x="61" y="516"/>
                        </a:lnTo>
                        <a:lnTo>
                          <a:pt x="65" y="516"/>
                        </a:lnTo>
                        <a:lnTo>
                          <a:pt x="73" y="512"/>
                        </a:lnTo>
                        <a:lnTo>
                          <a:pt x="80" y="506"/>
                        </a:lnTo>
                        <a:lnTo>
                          <a:pt x="80" y="508"/>
                        </a:lnTo>
                        <a:lnTo>
                          <a:pt x="82" y="510"/>
                        </a:lnTo>
                        <a:close/>
                        <a:moveTo>
                          <a:pt x="9" y="485"/>
                        </a:moveTo>
                        <a:lnTo>
                          <a:pt x="11" y="489"/>
                        </a:lnTo>
                        <a:lnTo>
                          <a:pt x="11" y="485"/>
                        </a:lnTo>
                        <a:lnTo>
                          <a:pt x="9" y="485"/>
                        </a:lnTo>
                        <a:close/>
                        <a:moveTo>
                          <a:pt x="29" y="460"/>
                        </a:moveTo>
                        <a:lnTo>
                          <a:pt x="29" y="462"/>
                        </a:lnTo>
                        <a:lnTo>
                          <a:pt x="27" y="464"/>
                        </a:lnTo>
                        <a:lnTo>
                          <a:pt x="27" y="460"/>
                        </a:lnTo>
                        <a:lnTo>
                          <a:pt x="29" y="460"/>
                        </a:lnTo>
                        <a:close/>
                        <a:moveTo>
                          <a:pt x="19" y="460"/>
                        </a:moveTo>
                        <a:lnTo>
                          <a:pt x="23" y="464"/>
                        </a:lnTo>
                        <a:lnTo>
                          <a:pt x="23" y="468"/>
                        </a:lnTo>
                        <a:lnTo>
                          <a:pt x="19" y="466"/>
                        </a:lnTo>
                        <a:lnTo>
                          <a:pt x="13" y="464"/>
                        </a:lnTo>
                        <a:lnTo>
                          <a:pt x="11" y="464"/>
                        </a:lnTo>
                        <a:lnTo>
                          <a:pt x="17" y="464"/>
                        </a:lnTo>
                        <a:lnTo>
                          <a:pt x="17" y="460"/>
                        </a:lnTo>
                        <a:lnTo>
                          <a:pt x="19" y="460"/>
                        </a:lnTo>
                        <a:close/>
                        <a:moveTo>
                          <a:pt x="30" y="441"/>
                        </a:moveTo>
                        <a:lnTo>
                          <a:pt x="30" y="443"/>
                        </a:lnTo>
                        <a:lnTo>
                          <a:pt x="29" y="445"/>
                        </a:lnTo>
                        <a:lnTo>
                          <a:pt x="29" y="441"/>
                        </a:lnTo>
                        <a:lnTo>
                          <a:pt x="30" y="441"/>
                        </a:lnTo>
                        <a:close/>
                        <a:moveTo>
                          <a:pt x="113" y="307"/>
                        </a:moveTo>
                        <a:lnTo>
                          <a:pt x="113" y="311"/>
                        </a:lnTo>
                        <a:lnTo>
                          <a:pt x="115" y="311"/>
                        </a:lnTo>
                        <a:lnTo>
                          <a:pt x="117" y="309"/>
                        </a:lnTo>
                        <a:lnTo>
                          <a:pt x="115" y="307"/>
                        </a:lnTo>
                        <a:lnTo>
                          <a:pt x="113" y="307"/>
                        </a:lnTo>
                        <a:close/>
                        <a:moveTo>
                          <a:pt x="159" y="305"/>
                        </a:moveTo>
                        <a:lnTo>
                          <a:pt x="161" y="305"/>
                        </a:lnTo>
                        <a:lnTo>
                          <a:pt x="161" y="309"/>
                        </a:lnTo>
                        <a:lnTo>
                          <a:pt x="155" y="309"/>
                        </a:lnTo>
                        <a:lnTo>
                          <a:pt x="153" y="307"/>
                        </a:lnTo>
                        <a:lnTo>
                          <a:pt x="155" y="305"/>
                        </a:lnTo>
                        <a:lnTo>
                          <a:pt x="159" y="305"/>
                        </a:lnTo>
                        <a:close/>
                        <a:moveTo>
                          <a:pt x="126" y="301"/>
                        </a:moveTo>
                        <a:lnTo>
                          <a:pt x="123" y="303"/>
                        </a:lnTo>
                        <a:lnTo>
                          <a:pt x="121" y="307"/>
                        </a:lnTo>
                        <a:lnTo>
                          <a:pt x="123" y="307"/>
                        </a:lnTo>
                        <a:lnTo>
                          <a:pt x="128" y="305"/>
                        </a:lnTo>
                        <a:lnTo>
                          <a:pt x="128" y="301"/>
                        </a:lnTo>
                        <a:lnTo>
                          <a:pt x="126" y="301"/>
                        </a:lnTo>
                        <a:close/>
                        <a:moveTo>
                          <a:pt x="130" y="290"/>
                        </a:moveTo>
                        <a:lnTo>
                          <a:pt x="128" y="290"/>
                        </a:lnTo>
                        <a:lnTo>
                          <a:pt x="128" y="291"/>
                        </a:lnTo>
                        <a:lnTo>
                          <a:pt x="130" y="293"/>
                        </a:lnTo>
                        <a:lnTo>
                          <a:pt x="132" y="295"/>
                        </a:lnTo>
                        <a:lnTo>
                          <a:pt x="132" y="293"/>
                        </a:lnTo>
                        <a:lnTo>
                          <a:pt x="134" y="291"/>
                        </a:lnTo>
                        <a:lnTo>
                          <a:pt x="134" y="290"/>
                        </a:lnTo>
                        <a:lnTo>
                          <a:pt x="130" y="290"/>
                        </a:lnTo>
                        <a:close/>
                        <a:moveTo>
                          <a:pt x="140" y="288"/>
                        </a:moveTo>
                        <a:lnTo>
                          <a:pt x="138" y="291"/>
                        </a:lnTo>
                        <a:lnTo>
                          <a:pt x="136" y="297"/>
                        </a:lnTo>
                        <a:lnTo>
                          <a:pt x="132" y="297"/>
                        </a:lnTo>
                        <a:lnTo>
                          <a:pt x="134" y="301"/>
                        </a:lnTo>
                        <a:lnTo>
                          <a:pt x="136" y="307"/>
                        </a:lnTo>
                        <a:lnTo>
                          <a:pt x="144" y="303"/>
                        </a:lnTo>
                        <a:lnTo>
                          <a:pt x="149" y="297"/>
                        </a:lnTo>
                        <a:lnTo>
                          <a:pt x="149" y="293"/>
                        </a:lnTo>
                        <a:lnTo>
                          <a:pt x="151" y="291"/>
                        </a:lnTo>
                        <a:lnTo>
                          <a:pt x="151" y="290"/>
                        </a:lnTo>
                        <a:lnTo>
                          <a:pt x="149" y="290"/>
                        </a:lnTo>
                        <a:lnTo>
                          <a:pt x="144" y="291"/>
                        </a:lnTo>
                        <a:lnTo>
                          <a:pt x="142" y="293"/>
                        </a:lnTo>
                        <a:lnTo>
                          <a:pt x="142" y="290"/>
                        </a:lnTo>
                        <a:lnTo>
                          <a:pt x="140" y="288"/>
                        </a:lnTo>
                        <a:close/>
                        <a:moveTo>
                          <a:pt x="149" y="280"/>
                        </a:moveTo>
                        <a:lnTo>
                          <a:pt x="148" y="282"/>
                        </a:lnTo>
                        <a:lnTo>
                          <a:pt x="149" y="284"/>
                        </a:lnTo>
                        <a:lnTo>
                          <a:pt x="151" y="280"/>
                        </a:lnTo>
                        <a:lnTo>
                          <a:pt x="149" y="280"/>
                        </a:lnTo>
                        <a:close/>
                        <a:moveTo>
                          <a:pt x="171" y="261"/>
                        </a:moveTo>
                        <a:lnTo>
                          <a:pt x="171" y="265"/>
                        </a:lnTo>
                        <a:lnTo>
                          <a:pt x="169" y="268"/>
                        </a:lnTo>
                        <a:lnTo>
                          <a:pt x="172" y="267"/>
                        </a:lnTo>
                        <a:lnTo>
                          <a:pt x="176" y="267"/>
                        </a:lnTo>
                        <a:lnTo>
                          <a:pt x="174" y="265"/>
                        </a:lnTo>
                        <a:lnTo>
                          <a:pt x="174" y="263"/>
                        </a:lnTo>
                        <a:lnTo>
                          <a:pt x="174" y="261"/>
                        </a:lnTo>
                        <a:lnTo>
                          <a:pt x="171" y="261"/>
                        </a:lnTo>
                        <a:close/>
                        <a:moveTo>
                          <a:pt x="176" y="253"/>
                        </a:moveTo>
                        <a:lnTo>
                          <a:pt x="176" y="257"/>
                        </a:lnTo>
                        <a:lnTo>
                          <a:pt x="178" y="261"/>
                        </a:lnTo>
                        <a:lnTo>
                          <a:pt x="180" y="261"/>
                        </a:lnTo>
                        <a:lnTo>
                          <a:pt x="182" y="259"/>
                        </a:lnTo>
                        <a:lnTo>
                          <a:pt x="182" y="255"/>
                        </a:lnTo>
                        <a:lnTo>
                          <a:pt x="176" y="253"/>
                        </a:lnTo>
                        <a:close/>
                        <a:moveTo>
                          <a:pt x="196" y="249"/>
                        </a:moveTo>
                        <a:lnTo>
                          <a:pt x="197" y="253"/>
                        </a:lnTo>
                        <a:lnTo>
                          <a:pt x="197" y="249"/>
                        </a:lnTo>
                        <a:lnTo>
                          <a:pt x="196" y="249"/>
                        </a:lnTo>
                        <a:close/>
                        <a:moveTo>
                          <a:pt x="186" y="247"/>
                        </a:moveTo>
                        <a:lnTo>
                          <a:pt x="188" y="249"/>
                        </a:lnTo>
                        <a:lnTo>
                          <a:pt x="188" y="253"/>
                        </a:lnTo>
                        <a:lnTo>
                          <a:pt x="190" y="253"/>
                        </a:lnTo>
                        <a:lnTo>
                          <a:pt x="190" y="251"/>
                        </a:lnTo>
                        <a:lnTo>
                          <a:pt x="190" y="249"/>
                        </a:lnTo>
                        <a:lnTo>
                          <a:pt x="186" y="247"/>
                        </a:lnTo>
                        <a:close/>
                        <a:moveTo>
                          <a:pt x="301" y="245"/>
                        </a:moveTo>
                        <a:lnTo>
                          <a:pt x="301" y="247"/>
                        </a:lnTo>
                        <a:lnTo>
                          <a:pt x="303" y="251"/>
                        </a:lnTo>
                        <a:lnTo>
                          <a:pt x="301" y="251"/>
                        </a:lnTo>
                        <a:lnTo>
                          <a:pt x="299" y="253"/>
                        </a:lnTo>
                        <a:lnTo>
                          <a:pt x="299" y="247"/>
                        </a:lnTo>
                        <a:lnTo>
                          <a:pt x="301" y="245"/>
                        </a:lnTo>
                        <a:close/>
                        <a:moveTo>
                          <a:pt x="219" y="245"/>
                        </a:moveTo>
                        <a:lnTo>
                          <a:pt x="219" y="249"/>
                        </a:lnTo>
                        <a:lnTo>
                          <a:pt x="222" y="249"/>
                        </a:lnTo>
                        <a:lnTo>
                          <a:pt x="220" y="247"/>
                        </a:lnTo>
                        <a:lnTo>
                          <a:pt x="219" y="245"/>
                        </a:lnTo>
                        <a:close/>
                        <a:moveTo>
                          <a:pt x="232" y="242"/>
                        </a:moveTo>
                        <a:lnTo>
                          <a:pt x="228" y="244"/>
                        </a:lnTo>
                        <a:lnTo>
                          <a:pt x="226" y="245"/>
                        </a:lnTo>
                        <a:lnTo>
                          <a:pt x="228" y="249"/>
                        </a:lnTo>
                        <a:lnTo>
                          <a:pt x="232" y="251"/>
                        </a:lnTo>
                        <a:lnTo>
                          <a:pt x="234" y="245"/>
                        </a:lnTo>
                        <a:lnTo>
                          <a:pt x="232" y="242"/>
                        </a:lnTo>
                        <a:close/>
                        <a:moveTo>
                          <a:pt x="240" y="232"/>
                        </a:moveTo>
                        <a:lnTo>
                          <a:pt x="242" y="236"/>
                        </a:lnTo>
                        <a:lnTo>
                          <a:pt x="242" y="232"/>
                        </a:lnTo>
                        <a:lnTo>
                          <a:pt x="240" y="232"/>
                        </a:lnTo>
                        <a:close/>
                        <a:moveTo>
                          <a:pt x="224" y="232"/>
                        </a:moveTo>
                        <a:lnTo>
                          <a:pt x="222" y="234"/>
                        </a:lnTo>
                        <a:lnTo>
                          <a:pt x="220" y="238"/>
                        </a:lnTo>
                        <a:lnTo>
                          <a:pt x="215" y="238"/>
                        </a:lnTo>
                        <a:lnTo>
                          <a:pt x="211" y="240"/>
                        </a:lnTo>
                        <a:lnTo>
                          <a:pt x="211" y="242"/>
                        </a:lnTo>
                        <a:lnTo>
                          <a:pt x="211" y="245"/>
                        </a:lnTo>
                        <a:lnTo>
                          <a:pt x="213" y="245"/>
                        </a:lnTo>
                        <a:lnTo>
                          <a:pt x="219" y="242"/>
                        </a:lnTo>
                        <a:lnTo>
                          <a:pt x="224" y="236"/>
                        </a:lnTo>
                        <a:lnTo>
                          <a:pt x="226" y="234"/>
                        </a:lnTo>
                        <a:lnTo>
                          <a:pt x="228" y="232"/>
                        </a:lnTo>
                        <a:lnTo>
                          <a:pt x="226" y="232"/>
                        </a:lnTo>
                        <a:lnTo>
                          <a:pt x="224" y="232"/>
                        </a:lnTo>
                        <a:close/>
                        <a:moveTo>
                          <a:pt x="261" y="230"/>
                        </a:moveTo>
                        <a:lnTo>
                          <a:pt x="261" y="238"/>
                        </a:lnTo>
                        <a:lnTo>
                          <a:pt x="265" y="236"/>
                        </a:lnTo>
                        <a:lnTo>
                          <a:pt x="267" y="234"/>
                        </a:lnTo>
                        <a:lnTo>
                          <a:pt x="265" y="230"/>
                        </a:lnTo>
                        <a:lnTo>
                          <a:pt x="261" y="230"/>
                        </a:lnTo>
                        <a:close/>
                        <a:moveTo>
                          <a:pt x="203" y="78"/>
                        </a:moveTo>
                        <a:lnTo>
                          <a:pt x="199" y="80"/>
                        </a:lnTo>
                        <a:lnTo>
                          <a:pt x="197" y="84"/>
                        </a:lnTo>
                        <a:lnTo>
                          <a:pt x="199" y="88"/>
                        </a:lnTo>
                        <a:lnTo>
                          <a:pt x="201" y="92"/>
                        </a:lnTo>
                        <a:lnTo>
                          <a:pt x="197" y="94"/>
                        </a:lnTo>
                        <a:lnTo>
                          <a:pt x="197" y="98"/>
                        </a:lnTo>
                        <a:lnTo>
                          <a:pt x="217" y="96"/>
                        </a:lnTo>
                        <a:lnTo>
                          <a:pt x="242" y="94"/>
                        </a:lnTo>
                        <a:lnTo>
                          <a:pt x="244" y="86"/>
                        </a:lnTo>
                        <a:lnTo>
                          <a:pt x="240" y="86"/>
                        </a:lnTo>
                        <a:lnTo>
                          <a:pt x="234" y="88"/>
                        </a:lnTo>
                        <a:lnTo>
                          <a:pt x="228" y="82"/>
                        </a:lnTo>
                        <a:lnTo>
                          <a:pt x="222" y="78"/>
                        </a:lnTo>
                        <a:lnTo>
                          <a:pt x="203" y="78"/>
                        </a:lnTo>
                        <a:close/>
                        <a:moveTo>
                          <a:pt x="199" y="63"/>
                        </a:moveTo>
                        <a:lnTo>
                          <a:pt x="192" y="65"/>
                        </a:lnTo>
                        <a:lnTo>
                          <a:pt x="188" y="67"/>
                        </a:lnTo>
                        <a:lnTo>
                          <a:pt x="188" y="69"/>
                        </a:lnTo>
                        <a:lnTo>
                          <a:pt x="190" y="73"/>
                        </a:lnTo>
                        <a:lnTo>
                          <a:pt x="194" y="75"/>
                        </a:lnTo>
                        <a:lnTo>
                          <a:pt x="197" y="77"/>
                        </a:lnTo>
                        <a:lnTo>
                          <a:pt x="203" y="77"/>
                        </a:lnTo>
                        <a:lnTo>
                          <a:pt x="209" y="77"/>
                        </a:lnTo>
                        <a:lnTo>
                          <a:pt x="209" y="73"/>
                        </a:lnTo>
                        <a:lnTo>
                          <a:pt x="209" y="71"/>
                        </a:lnTo>
                        <a:lnTo>
                          <a:pt x="211" y="71"/>
                        </a:lnTo>
                        <a:lnTo>
                          <a:pt x="211" y="69"/>
                        </a:lnTo>
                        <a:lnTo>
                          <a:pt x="209" y="67"/>
                        </a:lnTo>
                        <a:lnTo>
                          <a:pt x="205" y="65"/>
                        </a:lnTo>
                        <a:lnTo>
                          <a:pt x="199" y="63"/>
                        </a:lnTo>
                        <a:close/>
                        <a:moveTo>
                          <a:pt x="278" y="55"/>
                        </a:moveTo>
                        <a:lnTo>
                          <a:pt x="280" y="61"/>
                        </a:lnTo>
                        <a:lnTo>
                          <a:pt x="282" y="61"/>
                        </a:lnTo>
                        <a:lnTo>
                          <a:pt x="282" y="59"/>
                        </a:lnTo>
                        <a:lnTo>
                          <a:pt x="280" y="57"/>
                        </a:lnTo>
                        <a:lnTo>
                          <a:pt x="278" y="55"/>
                        </a:lnTo>
                        <a:close/>
                        <a:moveTo>
                          <a:pt x="299" y="48"/>
                        </a:moveTo>
                        <a:lnTo>
                          <a:pt x="297" y="54"/>
                        </a:lnTo>
                        <a:lnTo>
                          <a:pt x="301" y="54"/>
                        </a:lnTo>
                        <a:lnTo>
                          <a:pt x="309" y="52"/>
                        </a:lnTo>
                        <a:lnTo>
                          <a:pt x="313" y="52"/>
                        </a:lnTo>
                        <a:lnTo>
                          <a:pt x="315" y="52"/>
                        </a:lnTo>
                        <a:lnTo>
                          <a:pt x="315" y="50"/>
                        </a:lnTo>
                        <a:lnTo>
                          <a:pt x="313" y="50"/>
                        </a:lnTo>
                        <a:lnTo>
                          <a:pt x="307" y="48"/>
                        </a:lnTo>
                        <a:lnTo>
                          <a:pt x="299" y="48"/>
                        </a:lnTo>
                        <a:close/>
                        <a:moveTo>
                          <a:pt x="138" y="46"/>
                        </a:moveTo>
                        <a:lnTo>
                          <a:pt x="138" y="48"/>
                        </a:lnTo>
                        <a:lnTo>
                          <a:pt x="136" y="50"/>
                        </a:lnTo>
                        <a:lnTo>
                          <a:pt x="136" y="46"/>
                        </a:lnTo>
                        <a:lnTo>
                          <a:pt x="138" y="46"/>
                        </a:lnTo>
                        <a:close/>
                        <a:moveTo>
                          <a:pt x="84" y="42"/>
                        </a:moveTo>
                        <a:lnTo>
                          <a:pt x="86" y="52"/>
                        </a:lnTo>
                        <a:lnTo>
                          <a:pt x="88" y="59"/>
                        </a:lnTo>
                        <a:lnTo>
                          <a:pt x="90" y="59"/>
                        </a:lnTo>
                        <a:lnTo>
                          <a:pt x="92" y="57"/>
                        </a:lnTo>
                        <a:lnTo>
                          <a:pt x="88" y="50"/>
                        </a:lnTo>
                        <a:lnTo>
                          <a:pt x="84" y="42"/>
                        </a:lnTo>
                        <a:close/>
                        <a:moveTo>
                          <a:pt x="144" y="15"/>
                        </a:moveTo>
                        <a:lnTo>
                          <a:pt x="138" y="23"/>
                        </a:lnTo>
                        <a:lnTo>
                          <a:pt x="134" y="27"/>
                        </a:lnTo>
                        <a:lnTo>
                          <a:pt x="134" y="34"/>
                        </a:lnTo>
                        <a:lnTo>
                          <a:pt x="136" y="46"/>
                        </a:lnTo>
                        <a:lnTo>
                          <a:pt x="126" y="34"/>
                        </a:lnTo>
                        <a:lnTo>
                          <a:pt x="119" y="23"/>
                        </a:lnTo>
                        <a:lnTo>
                          <a:pt x="115" y="27"/>
                        </a:lnTo>
                        <a:lnTo>
                          <a:pt x="113" y="30"/>
                        </a:lnTo>
                        <a:lnTo>
                          <a:pt x="113" y="34"/>
                        </a:lnTo>
                        <a:lnTo>
                          <a:pt x="109" y="30"/>
                        </a:lnTo>
                        <a:lnTo>
                          <a:pt x="107" y="29"/>
                        </a:lnTo>
                        <a:lnTo>
                          <a:pt x="107" y="27"/>
                        </a:lnTo>
                        <a:lnTo>
                          <a:pt x="113" y="23"/>
                        </a:lnTo>
                        <a:lnTo>
                          <a:pt x="111" y="23"/>
                        </a:lnTo>
                        <a:lnTo>
                          <a:pt x="111" y="21"/>
                        </a:lnTo>
                        <a:lnTo>
                          <a:pt x="103" y="21"/>
                        </a:lnTo>
                        <a:lnTo>
                          <a:pt x="98" y="21"/>
                        </a:lnTo>
                        <a:lnTo>
                          <a:pt x="96" y="23"/>
                        </a:lnTo>
                        <a:lnTo>
                          <a:pt x="96" y="25"/>
                        </a:lnTo>
                        <a:lnTo>
                          <a:pt x="92" y="23"/>
                        </a:lnTo>
                        <a:lnTo>
                          <a:pt x="90" y="23"/>
                        </a:lnTo>
                        <a:lnTo>
                          <a:pt x="88" y="29"/>
                        </a:lnTo>
                        <a:lnTo>
                          <a:pt x="88" y="34"/>
                        </a:lnTo>
                        <a:lnTo>
                          <a:pt x="90" y="32"/>
                        </a:lnTo>
                        <a:lnTo>
                          <a:pt x="94" y="32"/>
                        </a:lnTo>
                        <a:lnTo>
                          <a:pt x="92" y="36"/>
                        </a:lnTo>
                        <a:lnTo>
                          <a:pt x="94" y="40"/>
                        </a:lnTo>
                        <a:lnTo>
                          <a:pt x="90" y="38"/>
                        </a:lnTo>
                        <a:lnTo>
                          <a:pt x="90" y="40"/>
                        </a:lnTo>
                        <a:lnTo>
                          <a:pt x="90" y="44"/>
                        </a:lnTo>
                        <a:lnTo>
                          <a:pt x="90" y="46"/>
                        </a:lnTo>
                        <a:lnTo>
                          <a:pt x="94" y="48"/>
                        </a:lnTo>
                        <a:lnTo>
                          <a:pt x="98" y="50"/>
                        </a:lnTo>
                        <a:lnTo>
                          <a:pt x="100" y="57"/>
                        </a:lnTo>
                        <a:lnTo>
                          <a:pt x="100" y="63"/>
                        </a:lnTo>
                        <a:lnTo>
                          <a:pt x="103" y="63"/>
                        </a:lnTo>
                        <a:lnTo>
                          <a:pt x="109" y="63"/>
                        </a:lnTo>
                        <a:lnTo>
                          <a:pt x="109" y="59"/>
                        </a:lnTo>
                        <a:lnTo>
                          <a:pt x="111" y="57"/>
                        </a:lnTo>
                        <a:lnTo>
                          <a:pt x="113" y="59"/>
                        </a:lnTo>
                        <a:lnTo>
                          <a:pt x="119" y="59"/>
                        </a:lnTo>
                        <a:lnTo>
                          <a:pt x="121" y="52"/>
                        </a:lnTo>
                        <a:lnTo>
                          <a:pt x="125" y="52"/>
                        </a:lnTo>
                        <a:lnTo>
                          <a:pt x="128" y="52"/>
                        </a:lnTo>
                        <a:lnTo>
                          <a:pt x="128" y="55"/>
                        </a:lnTo>
                        <a:lnTo>
                          <a:pt x="128" y="59"/>
                        </a:lnTo>
                        <a:lnTo>
                          <a:pt x="144" y="61"/>
                        </a:lnTo>
                        <a:lnTo>
                          <a:pt x="149" y="65"/>
                        </a:lnTo>
                        <a:lnTo>
                          <a:pt x="144" y="65"/>
                        </a:lnTo>
                        <a:lnTo>
                          <a:pt x="138" y="67"/>
                        </a:lnTo>
                        <a:lnTo>
                          <a:pt x="132" y="67"/>
                        </a:lnTo>
                        <a:lnTo>
                          <a:pt x="123" y="69"/>
                        </a:lnTo>
                        <a:lnTo>
                          <a:pt x="119" y="71"/>
                        </a:lnTo>
                        <a:lnTo>
                          <a:pt x="117" y="71"/>
                        </a:lnTo>
                        <a:lnTo>
                          <a:pt x="115" y="67"/>
                        </a:lnTo>
                        <a:lnTo>
                          <a:pt x="111" y="67"/>
                        </a:lnTo>
                        <a:lnTo>
                          <a:pt x="107" y="69"/>
                        </a:lnTo>
                        <a:lnTo>
                          <a:pt x="109" y="80"/>
                        </a:lnTo>
                        <a:lnTo>
                          <a:pt x="111" y="78"/>
                        </a:lnTo>
                        <a:lnTo>
                          <a:pt x="113" y="77"/>
                        </a:lnTo>
                        <a:lnTo>
                          <a:pt x="123" y="77"/>
                        </a:lnTo>
                        <a:lnTo>
                          <a:pt x="134" y="77"/>
                        </a:lnTo>
                        <a:lnTo>
                          <a:pt x="130" y="78"/>
                        </a:lnTo>
                        <a:lnTo>
                          <a:pt x="125" y="82"/>
                        </a:lnTo>
                        <a:lnTo>
                          <a:pt x="125" y="84"/>
                        </a:lnTo>
                        <a:lnTo>
                          <a:pt x="125" y="86"/>
                        </a:lnTo>
                        <a:lnTo>
                          <a:pt x="125" y="88"/>
                        </a:lnTo>
                        <a:lnTo>
                          <a:pt x="128" y="90"/>
                        </a:lnTo>
                        <a:lnTo>
                          <a:pt x="117" y="88"/>
                        </a:lnTo>
                        <a:lnTo>
                          <a:pt x="111" y="88"/>
                        </a:lnTo>
                        <a:lnTo>
                          <a:pt x="111" y="92"/>
                        </a:lnTo>
                        <a:lnTo>
                          <a:pt x="113" y="98"/>
                        </a:lnTo>
                        <a:lnTo>
                          <a:pt x="119" y="98"/>
                        </a:lnTo>
                        <a:lnTo>
                          <a:pt x="126" y="100"/>
                        </a:lnTo>
                        <a:lnTo>
                          <a:pt x="126" y="103"/>
                        </a:lnTo>
                        <a:lnTo>
                          <a:pt x="130" y="103"/>
                        </a:lnTo>
                        <a:lnTo>
                          <a:pt x="132" y="105"/>
                        </a:lnTo>
                        <a:lnTo>
                          <a:pt x="136" y="103"/>
                        </a:lnTo>
                        <a:lnTo>
                          <a:pt x="138" y="103"/>
                        </a:lnTo>
                        <a:lnTo>
                          <a:pt x="138" y="107"/>
                        </a:lnTo>
                        <a:lnTo>
                          <a:pt x="140" y="113"/>
                        </a:lnTo>
                        <a:lnTo>
                          <a:pt x="142" y="113"/>
                        </a:lnTo>
                        <a:lnTo>
                          <a:pt x="144" y="115"/>
                        </a:lnTo>
                        <a:lnTo>
                          <a:pt x="146" y="113"/>
                        </a:lnTo>
                        <a:lnTo>
                          <a:pt x="149" y="113"/>
                        </a:lnTo>
                        <a:lnTo>
                          <a:pt x="149" y="109"/>
                        </a:lnTo>
                        <a:lnTo>
                          <a:pt x="148" y="107"/>
                        </a:lnTo>
                        <a:lnTo>
                          <a:pt x="148" y="103"/>
                        </a:lnTo>
                        <a:lnTo>
                          <a:pt x="151" y="101"/>
                        </a:lnTo>
                        <a:lnTo>
                          <a:pt x="157" y="103"/>
                        </a:lnTo>
                        <a:lnTo>
                          <a:pt x="159" y="100"/>
                        </a:lnTo>
                        <a:lnTo>
                          <a:pt x="163" y="98"/>
                        </a:lnTo>
                        <a:lnTo>
                          <a:pt x="165" y="96"/>
                        </a:lnTo>
                        <a:lnTo>
                          <a:pt x="165" y="92"/>
                        </a:lnTo>
                        <a:lnTo>
                          <a:pt x="169" y="92"/>
                        </a:lnTo>
                        <a:lnTo>
                          <a:pt x="172" y="92"/>
                        </a:lnTo>
                        <a:lnTo>
                          <a:pt x="172" y="86"/>
                        </a:lnTo>
                        <a:lnTo>
                          <a:pt x="172" y="82"/>
                        </a:lnTo>
                        <a:lnTo>
                          <a:pt x="178" y="80"/>
                        </a:lnTo>
                        <a:lnTo>
                          <a:pt x="178" y="78"/>
                        </a:lnTo>
                        <a:lnTo>
                          <a:pt x="176" y="78"/>
                        </a:lnTo>
                        <a:lnTo>
                          <a:pt x="176" y="71"/>
                        </a:lnTo>
                        <a:lnTo>
                          <a:pt x="176" y="65"/>
                        </a:lnTo>
                        <a:lnTo>
                          <a:pt x="186" y="61"/>
                        </a:lnTo>
                        <a:lnTo>
                          <a:pt x="196" y="61"/>
                        </a:lnTo>
                        <a:lnTo>
                          <a:pt x="194" y="57"/>
                        </a:lnTo>
                        <a:lnTo>
                          <a:pt x="194" y="55"/>
                        </a:lnTo>
                        <a:lnTo>
                          <a:pt x="184" y="54"/>
                        </a:lnTo>
                        <a:lnTo>
                          <a:pt x="176" y="52"/>
                        </a:lnTo>
                        <a:lnTo>
                          <a:pt x="174" y="46"/>
                        </a:lnTo>
                        <a:lnTo>
                          <a:pt x="172" y="38"/>
                        </a:lnTo>
                        <a:lnTo>
                          <a:pt x="169" y="38"/>
                        </a:lnTo>
                        <a:lnTo>
                          <a:pt x="165" y="38"/>
                        </a:lnTo>
                        <a:lnTo>
                          <a:pt x="167" y="34"/>
                        </a:lnTo>
                        <a:lnTo>
                          <a:pt x="167" y="29"/>
                        </a:lnTo>
                        <a:lnTo>
                          <a:pt x="161" y="27"/>
                        </a:lnTo>
                        <a:lnTo>
                          <a:pt x="157" y="23"/>
                        </a:lnTo>
                        <a:lnTo>
                          <a:pt x="155" y="21"/>
                        </a:lnTo>
                        <a:lnTo>
                          <a:pt x="151" y="21"/>
                        </a:lnTo>
                        <a:lnTo>
                          <a:pt x="149" y="23"/>
                        </a:lnTo>
                        <a:lnTo>
                          <a:pt x="148" y="17"/>
                        </a:lnTo>
                        <a:lnTo>
                          <a:pt x="144" y="15"/>
                        </a:lnTo>
                        <a:close/>
                        <a:moveTo>
                          <a:pt x="190" y="0"/>
                        </a:moveTo>
                        <a:lnTo>
                          <a:pt x="190" y="2"/>
                        </a:lnTo>
                        <a:lnTo>
                          <a:pt x="190" y="6"/>
                        </a:lnTo>
                        <a:lnTo>
                          <a:pt x="192" y="7"/>
                        </a:lnTo>
                        <a:lnTo>
                          <a:pt x="192" y="9"/>
                        </a:lnTo>
                        <a:lnTo>
                          <a:pt x="188" y="9"/>
                        </a:lnTo>
                        <a:lnTo>
                          <a:pt x="186" y="9"/>
                        </a:lnTo>
                        <a:lnTo>
                          <a:pt x="186" y="13"/>
                        </a:lnTo>
                        <a:lnTo>
                          <a:pt x="186" y="17"/>
                        </a:lnTo>
                        <a:lnTo>
                          <a:pt x="178" y="13"/>
                        </a:lnTo>
                        <a:lnTo>
                          <a:pt x="169" y="11"/>
                        </a:lnTo>
                        <a:lnTo>
                          <a:pt x="169" y="15"/>
                        </a:lnTo>
                        <a:lnTo>
                          <a:pt x="174" y="15"/>
                        </a:lnTo>
                        <a:lnTo>
                          <a:pt x="180" y="17"/>
                        </a:lnTo>
                        <a:lnTo>
                          <a:pt x="178" y="21"/>
                        </a:lnTo>
                        <a:lnTo>
                          <a:pt x="174" y="23"/>
                        </a:lnTo>
                        <a:lnTo>
                          <a:pt x="174" y="25"/>
                        </a:lnTo>
                        <a:lnTo>
                          <a:pt x="174" y="29"/>
                        </a:lnTo>
                        <a:lnTo>
                          <a:pt x="190" y="29"/>
                        </a:lnTo>
                        <a:lnTo>
                          <a:pt x="207" y="27"/>
                        </a:lnTo>
                        <a:lnTo>
                          <a:pt x="207" y="29"/>
                        </a:lnTo>
                        <a:lnTo>
                          <a:pt x="207" y="32"/>
                        </a:lnTo>
                        <a:lnTo>
                          <a:pt x="199" y="32"/>
                        </a:lnTo>
                        <a:lnTo>
                          <a:pt x="194" y="34"/>
                        </a:lnTo>
                        <a:lnTo>
                          <a:pt x="190" y="32"/>
                        </a:lnTo>
                        <a:lnTo>
                          <a:pt x="186" y="32"/>
                        </a:lnTo>
                        <a:lnTo>
                          <a:pt x="184" y="38"/>
                        </a:lnTo>
                        <a:lnTo>
                          <a:pt x="197" y="40"/>
                        </a:lnTo>
                        <a:lnTo>
                          <a:pt x="213" y="42"/>
                        </a:lnTo>
                        <a:lnTo>
                          <a:pt x="217" y="46"/>
                        </a:lnTo>
                        <a:lnTo>
                          <a:pt x="220" y="44"/>
                        </a:lnTo>
                        <a:lnTo>
                          <a:pt x="222" y="44"/>
                        </a:lnTo>
                        <a:lnTo>
                          <a:pt x="236" y="46"/>
                        </a:lnTo>
                        <a:lnTo>
                          <a:pt x="253" y="48"/>
                        </a:lnTo>
                        <a:lnTo>
                          <a:pt x="255" y="44"/>
                        </a:lnTo>
                        <a:lnTo>
                          <a:pt x="255" y="40"/>
                        </a:lnTo>
                        <a:lnTo>
                          <a:pt x="261" y="38"/>
                        </a:lnTo>
                        <a:lnTo>
                          <a:pt x="268" y="38"/>
                        </a:lnTo>
                        <a:lnTo>
                          <a:pt x="270" y="34"/>
                        </a:lnTo>
                        <a:lnTo>
                          <a:pt x="268" y="30"/>
                        </a:lnTo>
                        <a:lnTo>
                          <a:pt x="272" y="30"/>
                        </a:lnTo>
                        <a:lnTo>
                          <a:pt x="276" y="30"/>
                        </a:lnTo>
                        <a:lnTo>
                          <a:pt x="282" y="25"/>
                        </a:lnTo>
                        <a:lnTo>
                          <a:pt x="286" y="17"/>
                        </a:lnTo>
                        <a:lnTo>
                          <a:pt x="276" y="17"/>
                        </a:lnTo>
                        <a:lnTo>
                          <a:pt x="267" y="15"/>
                        </a:lnTo>
                        <a:lnTo>
                          <a:pt x="267" y="13"/>
                        </a:lnTo>
                        <a:lnTo>
                          <a:pt x="268" y="11"/>
                        </a:lnTo>
                        <a:lnTo>
                          <a:pt x="265" y="11"/>
                        </a:lnTo>
                        <a:lnTo>
                          <a:pt x="263" y="15"/>
                        </a:lnTo>
                        <a:lnTo>
                          <a:pt x="257" y="13"/>
                        </a:lnTo>
                        <a:lnTo>
                          <a:pt x="259" y="11"/>
                        </a:lnTo>
                        <a:lnTo>
                          <a:pt x="261" y="9"/>
                        </a:lnTo>
                        <a:lnTo>
                          <a:pt x="255" y="11"/>
                        </a:lnTo>
                        <a:lnTo>
                          <a:pt x="251" y="15"/>
                        </a:lnTo>
                        <a:lnTo>
                          <a:pt x="249" y="15"/>
                        </a:lnTo>
                        <a:lnTo>
                          <a:pt x="247" y="17"/>
                        </a:lnTo>
                        <a:lnTo>
                          <a:pt x="244" y="17"/>
                        </a:lnTo>
                        <a:lnTo>
                          <a:pt x="245" y="13"/>
                        </a:lnTo>
                        <a:lnTo>
                          <a:pt x="245" y="11"/>
                        </a:lnTo>
                        <a:lnTo>
                          <a:pt x="242" y="6"/>
                        </a:lnTo>
                        <a:lnTo>
                          <a:pt x="242" y="9"/>
                        </a:lnTo>
                        <a:lnTo>
                          <a:pt x="242" y="15"/>
                        </a:lnTo>
                        <a:lnTo>
                          <a:pt x="238" y="13"/>
                        </a:lnTo>
                        <a:lnTo>
                          <a:pt x="236" y="11"/>
                        </a:lnTo>
                        <a:lnTo>
                          <a:pt x="234" y="15"/>
                        </a:lnTo>
                        <a:lnTo>
                          <a:pt x="234" y="19"/>
                        </a:lnTo>
                        <a:lnTo>
                          <a:pt x="226" y="17"/>
                        </a:lnTo>
                        <a:lnTo>
                          <a:pt x="220" y="15"/>
                        </a:lnTo>
                        <a:lnTo>
                          <a:pt x="219" y="13"/>
                        </a:lnTo>
                        <a:lnTo>
                          <a:pt x="219" y="11"/>
                        </a:lnTo>
                        <a:lnTo>
                          <a:pt x="213" y="11"/>
                        </a:lnTo>
                        <a:lnTo>
                          <a:pt x="205" y="9"/>
                        </a:lnTo>
                        <a:lnTo>
                          <a:pt x="197" y="4"/>
                        </a:lnTo>
                        <a:lnTo>
                          <a:pt x="190"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89" name="Freeform 210">
                    <a:extLst>
                      <a:ext uri="{FF2B5EF4-FFF2-40B4-BE49-F238E27FC236}">
                        <a16:creationId xmlns:a16="http://schemas.microsoft.com/office/drawing/2014/main" id="{1033EAAD-A3CB-4115-B504-ECC171B7E598}"/>
                      </a:ext>
                    </a:extLst>
                  </p:cNvPr>
                  <p:cNvSpPr>
                    <a:spLocks/>
                  </p:cNvSpPr>
                  <p:nvPr/>
                </p:nvSpPr>
                <p:spPr bwMode="gray">
                  <a:xfrm>
                    <a:off x="246847" y="894"/>
                    <a:ext cx="75" cy="102"/>
                  </a:xfrm>
                  <a:custGeom>
                    <a:avLst/>
                    <a:gdLst>
                      <a:gd name="T0" fmla="*/ 67 w 75"/>
                      <a:gd name="T1" fmla="*/ 21 h 102"/>
                      <a:gd name="T2" fmla="*/ 58 w 75"/>
                      <a:gd name="T3" fmla="*/ 31 h 102"/>
                      <a:gd name="T4" fmla="*/ 59 w 75"/>
                      <a:gd name="T5" fmla="*/ 36 h 102"/>
                      <a:gd name="T6" fmla="*/ 61 w 75"/>
                      <a:gd name="T7" fmla="*/ 44 h 102"/>
                      <a:gd name="T8" fmla="*/ 56 w 75"/>
                      <a:gd name="T9" fmla="*/ 52 h 102"/>
                      <a:gd name="T10" fmla="*/ 48 w 75"/>
                      <a:gd name="T11" fmla="*/ 57 h 102"/>
                      <a:gd name="T12" fmla="*/ 40 w 75"/>
                      <a:gd name="T13" fmla="*/ 63 h 102"/>
                      <a:gd name="T14" fmla="*/ 34 w 75"/>
                      <a:gd name="T15" fmla="*/ 71 h 102"/>
                      <a:gd name="T16" fmla="*/ 40 w 75"/>
                      <a:gd name="T17" fmla="*/ 80 h 102"/>
                      <a:gd name="T18" fmla="*/ 46 w 75"/>
                      <a:gd name="T19" fmla="*/ 86 h 102"/>
                      <a:gd name="T20" fmla="*/ 46 w 75"/>
                      <a:gd name="T21" fmla="*/ 92 h 102"/>
                      <a:gd name="T22" fmla="*/ 44 w 75"/>
                      <a:gd name="T23" fmla="*/ 94 h 102"/>
                      <a:gd name="T24" fmla="*/ 36 w 75"/>
                      <a:gd name="T25" fmla="*/ 94 h 102"/>
                      <a:gd name="T26" fmla="*/ 31 w 75"/>
                      <a:gd name="T27" fmla="*/ 94 h 102"/>
                      <a:gd name="T28" fmla="*/ 17 w 75"/>
                      <a:gd name="T29" fmla="*/ 102 h 102"/>
                      <a:gd name="T30" fmla="*/ 11 w 75"/>
                      <a:gd name="T31" fmla="*/ 102 h 102"/>
                      <a:gd name="T32" fmla="*/ 8 w 75"/>
                      <a:gd name="T33" fmla="*/ 98 h 102"/>
                      <a:gd name="T34" fmla="*/ 4 w 75"/>
                      <a:gd name="T35" fmla="*/ 94 h 102"/>
                      <a:gd name="T36" fmla="*/ 0 w 75"/>
                      <a:gd name="T37" fmla="*/ 92 h 102"/>
                      <a:gd name="T38" fmla="*/ 2 w 75"/>
                      <a:gd name="T39" fmla="*/ 88 h 102"/>
                      <a:gd name="T40" fmla="*/ 4 w 75"/>
                      <a:gd name="T41" fmla="*/ 86 h 102"/>
                      <a:gd name="T42" fmla="*/ 8 w 75"/>
                      <a:gd name="T43" fmla="*/ 84 h 102"/>
                      <a:gd name="T44" fmla="*/ 8 w 75"/>
                      <a:gd name="T45" fmla="*/ 80 h 102"/>
                      <a:gd name="T46" fmla="*/ 8 w 75"/>
                      <a:gd name="T47" fmla="*/ 75 h 102"/>
                      <a:gd name="T48" fmla="*/ 4 w 75"/>
                      <a:gd name="T49" fmla="*/ 67 h 102"/>
                      <a:gd name="T50" fmla="*/ 6 w 75"/>
                      <a:gd name="T51" fmla="*/ 56 h 102"/>
                      <a:gd name="T52" fmla="*/ 15 w 75"/>
                      <a:gd name="T53" fmla="*/ 44 h 102"/>
                      <a:gd name="T54" fmla="*/ 27 w 75"/>
                      <a:gd name="T55" fmla="*/ 31 h 102"/>
                      <a:gd name="T56" fmla="*/ 33 w 75"/>
                      <a:gd name="T57" fmla="*/ 21 h 102"/>
                      <a:gd name="T58" fmla="*/ 40 w 75"/>
                      <a:gd name="T59" fmla="*/ 29 h 102"/>
                      <a:gd name="T60" fmla="*/ 48 w 75"/>
                      <a:gd name="T61" fmla="*/ 25 h 102"/>
                      <a:gd name="T62" fmla="*/ 52 w 75"/>
                      <a:gd name="T63" fmla="*/ 17 h 102"/>
                      <a:gd name="T64" fmla="*/ 59 w 75"/>
                      <a:gd name="T65" fmla="*/ 15 h 102"/>
                      <a:gd name="T66" fmla="*/ 65 w 75"/>
                      <a:gd name="T67" fmla="*/ 9 h 102"/>
                      <a:gd name="T68" fmla="*/ 75 w 75"/>
                      <a:gd name="T69" fmla="*/ 13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
                      <a:gd name="T106" fmla="*/ 0 h 102"/>
                      <a:gd name="T107" fmla="*/ 75 w 75"/>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 h="102">
                        <a:moveTo>
                          <a:pt x="75" y="13"/>
                        </a:moveTo>
                        <a:lnTo>
                          <a:pt x="67" y="21"/>
                        </a:lnTo>
                        <a:lnTo>
                          <a:pt x="58" y="29"/>
                        </a:lnTo>
                        <a:lnTo>
                          <a:pt x="58" y="31"/>
                        </a:lnTo>
                        <a:lnTo>
                          <a:pt x="58" y="34"/>
                        </a:lnTo>
                        <a:lnTo>
                          <a:pt x="59" y="36"/>
                        </a:lnTo>
                        <a:lnTo>
                          <a:pt x="63" y="36"/>
                        </a:lnTo>
                        <a:lnTo>
                          <a:pt x="61" y="44"/>
                        </a:lnTo>
                        <a:lnTo>
                          <a:pt x="59" y="52"/>
                        </a:lnTo>
                        <a:lnTo>
                          <a:pt x="56" y="52"/>
                        </a:lnTo>
                        <a:lnTo>
                          <a:pt x="50" y="54"/>
                        </a:lnTo>
                        <a:lnTo>
                          <a:pt x="48" y="57"/>
                        </a:lnTo>
                        <a:lnTo>
                          <a:pt x="46" y="61"/>
                        </a:lnTo>
                        <a:lnTo>
                          <a:pt x="40" y="63"/>
                        </a:lnTo>
                        <a:lnTo>
                          <a:pt x="36" y="65"/>
                        </a:lnTo>
                        <a:lnTo>
                          <a:pt x="34" y="71"/>
                        </a:lnTo>
                        <a:lnTo>
                          <a:pt x="33" y="79"/>
                        </a:lnTo>
                        <a:lnTo>
                          <a:pt x="40" y="80"/>
                        </a:lnTo>
                        <a:lnTo>
                          <a:pt x="46" y="84"/>
                        </a:lnTo>
                        <a:lnTo>
                          <a:pt x="46" y="86"/>
                        </a:lnTo>
                        <a:lnTo>
                          <a:pt x="44" y="90"/>
                        </a:lnTo>
                        <a:lnTo>
                          <a:pt x="46" y="92"/>
                        </a:lnTo>
                        <a:lnTo>
                          <a:pt x="44" y="94"/>
                        </a:lnTo>
                        <a:lnTo>
                          <a:pt x="40" y="96"/>
                        </a:lnTo>
                        <a:lnTo>
                          <a:pt x="36" y="94"/>
                        </a:lnTo>
                        <a:lnTo>
                          <a:pt x="34" y="92"/>
                        </a:lnTo>
                        <a:lnTo>
                          <a:pt x="31" y="94"/>
                        </a:lnTo>
                        <a:lnTo>
                          <a:pt x="23" y="102"/>
                        </a:lnTo>
                        <a:lnTo>
                          <a:pt x="17" y="102"/>
                        </a:lnTo>
                        <a:lnTo>
                          <a:pt x="13" y="102"/>
                        </a:lnTo>
                        <a:lnTo>
                          <a:pt x="11" y="102"/>
                        </a:lnTo>
                        <a:lnTo>
                          <a:pt x="6" y="102"/>
                        </a:lnTo>
                        <a:lnTo>
                          <a:pt x="8" y="98"/>
                        </a:lnTo>
                        <a:lnTo>
                          <a:pt x="8" y="96"/>
                        </a:lnTo>
                        <a:lnTo>
                          <a:pt x="4" y="94"/>
                        </a:lnTo>
                        <a:lnTo>
                          <a:pt x="0" y="94"/>
                        </a:lnTo>
                        <a:lnTo>
                          <a:pt x="0" y="92"/>
                        </a:lnTo>
                        <a:lnTo>
                          <a:pt x="0" y="88"/>
                        </a:lnTo>
                        <a:lnTo>
                          <a:pt x="2" y="88"/>
                        </a:lnTo>
                        <a:lnTo>
                          <a:pt x="4" y="86"/>
                        </a:lnTo>
                        <a:lnTo>
                          <a:pt x="4" y="84"/>
                        </a:lnTo>
                        <a:lnTo>
                          <a:pt x="8" y="84"/>
                        </a:lnTo>
                        <a:lnTo>
                          <a:pt x="10" y="84"/>
                        </a:lnTo>
                        <a:lnTo>
                          <a:pt x="8" y="80"/>
                        </a:lnTo>
                        <a:lnTo>
                          <a:pt x="6" y="79"/>
                        </a:lnTo>
                        <a:lnTo>
                          <a:pt x="8" y="75"/>
                        </a:lnTo>
                        <a:lnTo>
                          <a:pt x="8" y="71"/>
                        </a:lnTo>
                        <a:lnTo>
                          <a:pt x="4" y="67"/>
                        </a:lnTo>
                        <a:lnTo>
                          <a:pt x="2" y="67"/>
                        </a:lnTo>
                        <a:lnTo>
                          <a:pt x="6" y="56"/>
                        </a:lnTo>
                        <a:lnTo>
                          <a:pt x="11" y="52"/>
                        </a:lnTo>
                        <a:lnTo>
                          <a:pt x="15" y="44"/>
                        </a:lnTo>
                        <a:lnTo>
                          <a:pt x="19" y="38"/>
                        </a:lnTo>
                        <a:lnTo>
                          <a:pt x="27" y="31"/>
                        </a:lnTo>
                        <a:lnTo>
                          <a:pt x="27" y="23"/>
                        </a:lnTo>
                        <a:lnTo>
                          <a:pt x="33" y="21"/>
                        </a:lnTo>
                        <a:lnTo>
                          <a:pt x="34" y="27"/>
                        </a:lnTo>
                        <a:lnTo>
                          <a:pt x="40" y="29"/>
                        </a:lnTo>
                        <a:lnTo>
                          <a:pt x="48" y="29"/>
                        </a:lnTo>
                        <a:lnTo>
                          <a:pt x="48" y="25"/>
                        </a:lnTo>
                        <a:lnTo>
                          <a:pt x="46" y="21"/>
                        </a:lnTo>
                        <a:lnTo>
                          <a:pt x="52" y="17"/>
                        </a:lnTo>
                        <a:lnTo>
                          <a:pt x="58" y="17"/>
                        </a:lnTo>
                        <a:lnTo>
                          <a:pt x="59" y="15"/>
                        </a:lnTo>
                        <a:lnTo>
                          <a:pt x="59" y="11"/>
                        </a:lnTo>
                        <a:lnTo>
                          <a:pt x="65" y="9"/>
                        </a:lnTo>
                        <a:lnTo>
                          <a:pt x="67" y="0"/>
                        </a:lnTo>
                        <a:lnTo>
                          <a:pt x="75" y="13"/>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90" name="Freeform 211">
                    <a:extLst>
                      <a:ext uri="{FF2B5EF4-FFF2-40B4-BE49-F238E27FC236}">
                        <a16:creationId xmlns:a16="http://schemas.microsoft.com/office/drawing/2014/main" id="{E4C08D31-4878-40C0-9E2F-49072F8F8E82}"/>
                      </a:ext>
                    </a:extLst>
                  </p:cNvPr>
                  <p:cNvSpPr>
                    <a:spLocks/>
                  </p:cNvSpPr>
                  <p:nvPr/>
                </p:nvSpPr>
                <p:spPr bwMode="gray">
                  <a:xfrm>
                    <a:off x="245327" y="1376"/>
                    <a:ext cx="148" cy="157"/>
                  </a:xfrm>
                  <a:custGeom>
                    <a:avLst/>
                    <a:gdLst>
                      <a:gd name="T0" fmla="*/ 144 w 148"/>
                      <a:gd name="T1" fmla="*/ 23 h 157"/>
                      <a:gd name="T2" fmla="*/ 148 w 148"/>
                      <a:gd name="T3" fmla="*/ 26 h 157"/>
                      <a:gd name="T4" fmla="*/ 144 w 148"/>
                      <a:gd name="T5" fmla="*/ 38 h 157"/>
                      <a:gd name="T6" fmla="*/ 140 w 148"/>
                      <a:gd name="T7" fmla="*/ 40 h 157"/>
                      <a:gd name="T8" fmla="*/ 134 w 148"/>
                      <a:gd name="T9" fmla="*/ 48 h 157"/>
                      <a:gd name="T10" fmla="*/ 134 w 148"/>
                      <a:gd name="T11" fmla="*/ 53 h 157"/>
                      <a:gd name="T12" fmla="*/ 130 w 148"/>
                      <a:gd name="T13" fmla="*/ 61 h 157"/>
                      <a:gd name="T14" fmla="*/ 129 w 148"/>
                      <a:gd name="T15" fmla="*/ 65 h 157"/>
                      <a:gd name="T16" fmla="*/ 129 w 148"/>
                      <a:gd name="T17" fmla="*/ 72 h 157"/>
                      <a:gd name="T18" fmla="*/ 121 w 148"/>
                      <a:gd name="T19" fmla="*/ 76 h 157"/>
                      <a:gd name="T20" fmla="*/ 115 w 148"/>
                      <a:gd name="T21" fmla="*/ 82 h 157"/>
                      <a:gd name="T22" fmla="*/ 113 w 148"/>
                      <a:gd name="T23" fmla="*/ 90 h 157"/>
                      <a:gd name="T24" fmla="*/ 111 w 148"/>
                      <a:gd name="T25" fmla="*/ 95 h 157"/>
                      <a:gd name="T26" fmla="*/ 106 w 148"/>
                      <a:gd name="T27" fmla="*/ 101 h 157"/>
                      <a:gd name="T28" fmla="*/ 102 w 148"/>
                      <a:gd name="T29" fmla="*/ 111 h 157"/>
                      <a:gd name="T30" fmla="*/ 102 w 148"/>
                      <a:gd name="T31" fmla="*/ 117 h 157"/>
                      <a:gd name="T32" fmla="*/ 94 w 148"/>
                      <a:gd name="T33" fmla="*/ 124 h 157"/>
                      <a:gd name="T34" fmla="*/ 92 w 148"/>
                      <a:gd name="T35" fmla="*/ 117 h 157"/>
                      <a:gd name="T36" fmla="*/ 88 w 148"/>
                      <a:gd name="T37" fmla="*/ 115 h 157"/>
                      <a:gd name="T38" fmla="*/ 84 w 148"/>
                      <a:gd name="T39" fmla="*/ 117 h 157"/>
                      <a:gd name="T40" fmla="*/ 75 w 148"/>
                      <a:gd name="T41" fmla="*/ 120 h 157"/>
                      <a:gd name="T42" fmla="*/ 71 w 148"/>
                      <a:gd name="T43" fmla="*/ 130 h 157"/>
                      <a:gd name="T44" fmla="*/ 71 w 148"/>
                      <a:gd name="T45" fmla="*/ 134 h 157"/>
                      <a:gd name="T46" fmla="*/ 73 w 148"/>
                      <a:gd name="T47" fmla="*/ 138 h 157"/>
                      <a:gd name="T48" fmla="*/ 71 w 148"/>
                      <a:gd name="T49" fmla="*/ 153 h 157"/>
                      <a:gd name="T50" fmla="*/ 69 w 148"/>
                      <a:gd name="T51" fmla="*/ 149 h 157"/>
                      <a:gd name="T52" fmla="*/ 65 w 148"/>
                      <a:gd name="T53" fmla="*/ 153 h 157"/>
                      <a:gd name="T54" fmla="*/ 59 w 148"/>
                      <a:gd name="T55" fmla="*/ 149 h 157"/>
                      <a:gd name="T56" fmla="*/ 50 w 148"/>
                      <a:gd name="T57" fmla="*/ 155 h 157"/>
                      <a:gd name="T58" fmla="*/ 36 w 148"/>
                      <a:gd name="T59" fmla="*/ 153 h 157"/>
                      <a:gd name="T60" fmla="*/ 33 w 148"/>
                      <a:gd name="T61" fmla="*/ 142 h 157"/>
                      <a:gd name="T62" fmla="*/ 27 w 148"/>
                      <a:gd name="T63" fmla="*/ 128 h 157"/>
                      <a:gd name="T64" fmla="*/ 10 w 148"/>
                      <a:gd name="T65" fmla="*/ 120 h 157"/>
                      <a:gd name="T66" fmla="*/ 0 w 148"/>
                      <a:gd name="T67" fmla="*/ 117 h 157"/>
                      <a:gd name="T68" fmla="*/ 2 w 148"/>
                      <a:gd name="T69" fmla="*/ 107 h 157"/>
                      <a:gd name="T70" fmla="*/ 0 w 148"/>
                      <a:gd name="T71" fmla="*/ 94 h 157"/>
                      <a:gd name="T72" fmla="*/ 0 w 148"/>
                      <a:gd name="T73" fmla="*/ 80 h 157"/>
                      <a:gd name="T74" fmla="*/ 4 w 148"/>
                      <a:gd name="T75" fmla="*/ 80 h 157"/>
                      <a:gd name="T76" fmla="*/ 4 w 148"/>
                      <a:gd name="T77" fmla="*/ 78 h 157"/>
                      <a:gd name="T78" fmla="*/ 4 w 148"/>
                      <a:gd name="T79" fmla="*/ 72 h 157"/>
                      <a:gd name="T80" fmla="*/ 6 w 148"/>
                      <a:gd name="T81" fmla="*/ 67 h 157"/>
                      <a:gd name="T82" fmla="*/ 8 w 148"/>
                      <a:gd name="T83" fmla="*/ 59 h 157"/>
                      <a:gd name="T84" fmla="*/ 10 w 148"/>
                      <a:gd name="T85" fmla="*/ 55 h 157"/>
                      <a:gd name="T86" fmla="*/ 11 w 148"/>
                      <a:gd name="T87" fmla="*/ 46 h 157"/>
                      <a:gd name="T88" fmla="*/ 6 w 148"/>
                      <a:gd name="T89" fmla="*/ 40 h 157"/>
                      <a:gd name="T90" fmla="*/ 8 w 148"/>
                      <a:gd name="T91" fmla="*/ 34 h 157"/>
                      <a:gd name="T92" fmla="*/ 11 w 148"/>
                      <a:gd name="T93" fmla="*/ 21 h 157"/>
                      <a:gd name="T94" fmla="*/ 17 w 148"/>
                      <a:gd name="T95" fmla="*/ 13 h 157"/>
                      <a:gd name="T96" fmla="*/ 17 w 148"/>
                      <a:gd name="T97" fmla="*/ 5 h 157"/>
                      <a:gd name="T98" fmla="*/ 31 w 148"/>
                      <a:gd name="T99" fmla="*/ 0 h 157"/>
                      <a:gd name="T100" fmla="*/ 40 w 148"/>
                      <a:gd name="T101" fmla="*/ 0 h 157"/>
                      <a:gd name="T102" fmla="*/ 46 w 148"/>
                      <a:gd name="T103" fmla="*/ 1 h 157"/>
                      <a:gd name="T104" fmla="*/ 52 w 148"/>
                      <a:gd name="T105" fmla="*/ 9 h 157"/>
                      <a:gd name="T106" fmla="*/ 61 w 148"/>
                      <a:gd name="T107" fmla="*/ 7 h 157"/>
                      <a:gd name="T108" fmla="*/ 71 w 148"/>
                      <a:gd name="T109" fmla="*/ 7 h 157"/>
                      <a:gd name="T110" fmla="*/ 77 w 148"/>
                      <a:gd name="T111" fmla="*/ 11 h 157"/>
                      <a:gd name="T112" fmla="*/ 88 w 148"/>
                      <a:gd name="T113" fmla="*/ 11 h 157"/>
                      <a:gd name="T114" fmla="*/ 96 w 148"/>
                      <a:gd name="T115" fmla="*/ 5 h 157"/>
                      <a:gd name="T116" fmla="*/ 109 w 148"/>
                      <a:gd name="T117" fmla="*/ 5 h 157"/>
                      <a:gd name="T118" fmla="*/ 125 w 148"/>
                      <a:gd name="T119" fmla="*/ 7 h 157"/>
                      <a:gd name="T120" fmla="*/ 130 w 148"/>
                      <a:gd name="T121" fmla="*/ 1 h 157"/>
                      <a:gd name="T122" fmla="*/ 144 w 148"/>
                      <a:gd name="T123" fmla="*/ 9 h 157"/>
                      <a:gd name="T124" fmla="*/ 146 w 148"/>
                      <a:gd name="T125" fmla="*/ 11 h 1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8"/>
                      <a:gd name="T190" fmla="*/ 0 h 157"/>
                      <a:gd name="T191" fmla="*/ 148 w 148"/>
                      <a:gd name="T192" fmla="*/ 157 h 15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8" h="157">
                        <a:moveTo>
                          <a:pt x="146" y="11"/>
                        </a:moveTo>
                        <a:lnTo>
                          <a:pt x="144" y="23"/>
                        </a:lnTo>
                        <a:lnTo>
                          <a:pt x="146" y="24"/>
                        </a:lnTo>
                        <a:lnTo>
                          <a:pt x="148" y="26"/>
                        </a:lnTo>
                        <a:lnTo>
                          <a:pt x="148" y="32"/>
                        </a:lnTo>
                        <a:lnTo>
                          <a:pt x="144" y="38"/>
                        </a:lnTo>
                        <a:lnTo>
                          <a:pt x="142" y="38"/>
                        </a:lnTo>
                        <a:lnTo>
                          <a:pt x="140" y="40"/>
                        </a:lnTo>
                        <a:lnTo>
                          <a:pt x="138" y="44"/>
                        </a:lnTo>
                        <a:lnTo>
                          <a:pt x="134" y="48"/>
                        </a:lnTo>
                        <a:lnTo>
                          <a:pt x="134" y="51"/>
                        </a:lnTo>
                        <a:lnTo>
                          <a:pt x="134" y="53"/>
                        </a:lnTo>
                        <a:lnTo>
                          <a:pt x="132" y="59"/>
                        </a:lnTo>
                        <a:lnTo>
                          <a:pt x="130" y="61"/>
                        </a:lnTo>
                        <a:lnTo>
                          <a:pt x="129" y="63"/>
                        </a:lnTo>
                        <a:lnTo>
                          <a:pt x="129" y="65"/>
                        </a:lnTo>
                        <a:lnTo>
                          <a:pt x="130" y="69"/>
                        </a:lnTo>
                        <a:lnTo>
                          <a:pt x="129" y="72"/>
                        </a:lnTo>
                        <a:lnTo>
                          <a:pt x="125" y="74"/>
                        </a:lnTo>
                        <a:lnTo>
                          <a:pt x="121" y="76"/>
                        </a:lnTo>
                        <a:lnTo>
                          <a:pt x="117" y="78"/>
                        </a:lnTo>
                        <a:lnTo>
                          <a:pt x="115" y="82"/>
                        </a:lnTo>
                        <a:lnTo>
                          <a:pt x="115" y="86"/>
                        </a:lnTo>
                        <a:lnTo>
                          <a:pt x="113" y="90"/>
                        </a:lnTo>
                        <a:lnTo>
                          <a:pt x="113" y="92"/>
                        </a:lnTo>
                        <a:lnTo>
                          <a:pt x="111" y="95"/>
                        </a:lnTo>
                        <a:lnTo>
                          <a:pt x="107" y="99"/>
                        </a:lnTo>
                        <a:lnTo>
                          <a:pt x="106" y="101"/>
                        </a:lnTo>
                        <a:lnTo>
                          <a:pt x="104" y="107"/>
                        </a:lnTo>
                        <a:lnTo>
                          <a:pt x="102" y="111"/>
                        </a:lnTo>
                        <a:lnTo>
                          <a:pt x="104" y="115"/>
                        </a:lnTo>
                        <a:lnTo>
                          <a:pt x="102" y="117"/>
                        </a:lnTo>
                        <a:lnTo>
                          <a:pt x="100" y="122"/>
                        </a:lnTo>
                        <a:lnTo>
                          <a:pt x="94" y="124"/>
                        </a:lnTo>
                        <a:lnTo>
                          <a:pt x="94" y="120"/>
                        </a:lnTo>
                        <a:lnTo>
                          <a:pt x="92" y="117"/>
                        </a:lnTo>
                        <a:lnTo>
                          <a:pt x="88" y="115"/>
                        </a:lnTo>
                        <a:lnTo>
                          <a:pt x="86" y="115"/>
                        </a:lnTo>
                        <a:lnTo>
                          <a:pt x="84" y="117"/>
                        </a:lnTo>
                        <a:lnTo>
                          <a:pt x="79" y="119"/>
                        </a:lnTo>
                        <a:lnTo>
                          <a:pt x="75" y="120"/>
                        </a:lnTo>
                        <a:lnTo>
                          <a:pt x="73" y="126"/>
                        </a:lnTo>
                        <a:lnTo>
                          <a:pt x="71" y="130"/>
                        </a:lnTo>
                        <a:lnTo>
                          <a:pt x="71" y="134"/>
                        </a:lnTo>
                        <a:lnTo>
                          <a:pt x="71" y="136"/>
                        </a:lnTo>
                        <a:lnTo>
                          <a:pt x="73" y="138"/>
                        </a:lnTo>
                        <a:lnTo>
                          <a:pt x="71" y="143"/>
                        </a:lnTo>
                        <a:lnTo>
                          <a:pt x="71" y="153"/>
                        </a:lnTo>
                        <a:lnTo>
                          <a:pt x="69" y="151"/>
                        </a:lnTo>
                        <a:lnTo>
                          <a:pt x="69" y="149"/>
                        </a:lnTo>
                        <a:lnTo>
                          <a:pt x="67" y="151"/>
                        </a:lnTo>
                        <a:lnTo>
                          <a:pt x="65" y="153"/>
                        </a:lnTo>
                        <a:lnTo>
                          <a:pt x="63" y="151"/>
                        </a:lnTo>
                        <a:lnTo>
                          <a:pt x="59" y="149"/>
                        </a:lnTo>
                        <a:lnTo>
                          <a:pt x="59" y="153"/>
                        </a:lnTo>
                        <a:lnTo>
                          <a:pt x="50" y="155"/>
                        </a:lnTo>
                        <a:lnTo>
                          <a:pt x="40" y="157"/>
                        </a:lnTo>
                        <a:lnTo>
                          <a:pt x="36" y="153"/>
                        </a:lnTo>
                        <a:lnTo>
                          <a:pt x="33" y="147"/>
                        </a:lnTo>
                        <a:lnTo>
                          <a:pt x="33" y="142"/>
                        </a:lnTo>
                        <a:lnTo>
                          <a:pt x="35" y="136"/>
                        </a:lnTo>
                        <a:lnTo>
                          <a:pt x="27" y="128"/>
                        </a:lnTo>
                        <a:lnTo>
                          <a:pt x="19" y="122"/>
                        </a:lnTo>
                        <a:lnTo>
                          <a:pt x="10" y="120"/>
                        </a:lnTo>
                        <a:lnTo>
                          <a:pt x="0" y="122"/>
                        </a:lnTo>
                        <a:lnTo>
                          <a:pt x="0" y="117"/>
                        </a:lnTo>
                        <a:lnTo>
                          <a:pt x="2" y="111"/>
                        </a:lnTo>
                        <a:lnTo>
                          <a:pt x="2" y="107"/>
                        </a:lnTo>
                        <a:lnTo>
                          <a:pt x="0" y="101"/>
                        </a:lnTo>
                        <a:lnTo>
                          <a:pt x="0" y="94"/>
                        </a:lnTo>
                        <a:lnTo>
                          <a:pt x="0" y="84"/>
                        </a:lnTo>
                        <a:lnTo>
                          <a:pt x="0" y="80"/>
                        </a:lnTo>
                        <a:lnTo>
                          <a:pt x="2" y="80"/>
                        </a:lnTo>
                        <a:lnTo>
                          <a:pt x="4" y="80"/>
                        </a:lnTo>
                        <a:lnTo>
                          <a:pt x="4" y="78"/>
                        </a:lnTo>
                        <a:lnTo>
                          <a:pt x="4" y="76"/>
                        </a:lnTo>
                        <a:lnTo>
                          <a:pt x="4" y="72"/>
                        </a:lnTo>
                        <a:lnTo>
                          <a:pt x="6" y="71"/>
                        </a:lnTo>
                        <a:lnTo>
                          <a:pt x="6" y="67"/>
                        </a:lnTo>
                        <a:lnTo>
                          <a:pt x="6" y="63"/>
                        </a:lnTo>
                        <a:lnTo>
                          <a:pt x="8" y="59"/>
                        </a:lnTo>
                        <a:lnTo>
                          <a:pt x="10" y="57"/>
                        </a:lnTo>
                        <a:lnTo>
                          <a:pt x="10" y="55"/>
                        </a:lnTo>
                        <a:lnTo>
                          <a:pt x="10" y="49"/>
                        </a:lnTo>
                        <a:lnTo>
                          <a:pt x="11" y="46"/>
                        </a:lnTo>
                        <a:lnTo>
                          <a:pt x="8" y="42"/>
                        </a:lnTo>
                        <a:lnTo>
                          <a:pt x="6" y="40"/>
                        </a:lnTo>
                        <a:lnTo>
                          <a:pt x="6" y="38"/>
                        </a:lnTo>
                        <a:lnTo>
                          <a:pt x="8" y="34"/>
                        </a:lnTo>
                        <a:lnTo>
                          <a:pt x="8" y="30"/>
                        </a:lnTo>
                        <a:lnTo>
                          <a:pt x="11" y="21"/>
                        </a:lnTo>
                        <a:lnTo>
                          <a:pt x="13" y="19"/>
                        </a:lnTo>
                        <a:lnTo>
                          <a:pt x="17" y="13"/>
                        </a:lnTo>
                        <a:lnTo>
                          <a:pt x="17" y="9"/>
                        </a:lnTo>
                        <a:lnTo>
                          <a:pt x="17" y="5"/>
                        </a:lnTo>
                        <a:lnTo>
                          <a:pt x="23" y="3"/>
                        </a:lnTo>
                        <a:lnTo>
                          <a:pt x="31" y="0"/>
                        </a:lnTo>
                        <a:lnTo>
                          <a:pt x="35" y="0"/>
                        </a:lnTo>
                        <a:lnTo>
                          <a:pt x="40" y="0"/>
                        </a:lnTo>
                        <a:lnTo>
                          <a:pt x="44" y="0"/>
                        </a:lnTo>
                        <a:lnTo>
                          <a:pt x="46" y="1"/>
                        </a:lnTo>
                        <a:lnTo>
                          <a:pt x="50" y="5"/>
                        </a:lnTo>
                        <a:lnTo>
                          <a:pt x="52" y="9"/>
                        </a:lnTo>
                        <a:lnTo>
                          <a:pt x="56" y="9"/>
                        </a:lnTo>
                        <a:lnTo>
                          <a:pt x="61" y="7"/>
                        </a:lnTo>
                        <a:lnTo>
                          <a:pt x="65" y="5"/>
                        </a:lnTo>
                        <a:lnTo>
                          <a:pt x="71" y="7"/>
                        </a:lnTo>
                        <a:lnTo>
                          <a:pt x="71" y="9"/>
                        </a:lnTo>
                        <a:lnTo>
                          <a:pt x="77" y="11"/>
                        </a:lnTo>
                        <a:lnTo>
                          <a:pt x="84" y="11"/>
                        </a:lnTo>
                        <a:lnTo>
                          <a:pt x="88" y="11"/>
                        </a:lnTo>
                        <a:lnTo>
                          <a:pt x="92" y="7"/>
                        </a:lnTo>
                        <a:lnTo>
                          <a:pt x="96" y="5"/>
                        </a:lnTo>
                        <a:lnTo>
                          <a:pt x="102" y="5"/>
                        </a:lnTo>
                        <a:lnTo>
                          <a:pt x="109" y="5"/>
                        </a:lnTo>
                        <a:lnTo>
                          <a:pt x="117" y="7"/>
                        </a:lnTo>
                        <a:lnTo>
                          <a:pt x="125" y="7"/>
                        </a:lnTo>
                        <a:lnTo>
                          <a:pt x="129" y="3"/>
                        </a:lnTo>
                        <a:lnTo>
                          <a:pt x="130" y="1"/>
                        </a:lnTo>
                        <a:lnTo>
                          <a:pt x="138" y="0"/>
                        </a:lnTo>
                        <a:lnTo>
                          <a:pt x="144" y="9"/>
                        </a:lnTo>
                        <a:lnTo>
                          <a:pt x="146" y="9"/>
                        </a:lnTo>
                        <a:lnTo>
                          <a:pt x="146" y="11"/>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91" name="Freeform 212">
                    <a:extLst>
                      <a:ext uri="{FF2B5EF4-FFF2-40B4-BE49-F238E27FC236}">
                        <a16:creationId xmlns:a16="http://schemas.microsoft.com/office/drawing/2014/main" id="{6F48E1E4-4B15-4689-ADAA-3A1C7F1E9054}"/>
                      </a:ext>
                    </a:extLst>
                  </p:cNvPr>
                  <p:cNvSpPr>
                    <a:spLocks/>
                  </p:cNvSpPr>
                  <p:nvPr/>
                </p:nvSpPr>
                <p:spPr bwMode="gray">
                  <a:xfrm>
                    <a:off x="245289" y="1226"/>
                    <a:ext cx="199" cy="180"/>
                  </a:xfrm>
                  <a:custGeom>
                    <a:avLst/>
                    <a:gdLst>
                      <a:gd name="T0" fmla="*/ 168 w 199"/>
                      <a:gd name="T1" fmla="*/ 151 h 180"/>
                      <a:gd name="T2" fmla="*/ 163 w 199"/>
                      <a:gd name="T3" fmla="*/ 157 h 180"/>
                      <a:gd name="T4" fmla="*/ 147 w 199"/>
                      <a:gd name="T5" fmla="*/ 155 h 180"/>
                      <a:gd name="T6" fmla="*/ 134 w 199"/>
                      <a:gd name="T7" fmla="*/ 155 h 180"/>
                      <a:gd name="T8" fmla="*/ 126 w 199"/>
                      <a:gd name="T9" fmla="*/ 161 h 180"/>
                      <a:gd name="T10" fmla="*/ 115 w 199"/>
                      <a:gd name="T11" fmla="*/ 161 h 180"/>
                      <a:gd name="T12" fmla="*/ 109 w 199"/>
                      <a:gd name="T13" fmla="*/ 157 h 180"/>
                      <a:gd name="T14" fmla="*/ 99 w 199"/>
                      <a:gd name="T15" fmla="*/ 157 h 180"/>
                      <a:gd name="T16" fmla="*/ 90 w 199"/>
                      <a:gd name="T17" fmla="*/ 159 h 180"/>
                      <a:gd name="T18" fmla="*/ 84 w 199"/>
                      <a:gd name="T19" fmla="*/ 151 h 180"/>
                      <a:gd name="T20" fmla="*/ 78 w 199"/>
                      <a:gd name="T21" fmla="*/ 150 h 180"/>
                      <a:gd name="T22" fmla="*/ 69 w 199"/>
                      <a:gd name="T23" fmla="*/ 150 h 180"/>
                      <a:gd name="T24" fmla="*/ 55 w 199"/>
                      <a:gd name="T25" fmla="*/ 155 h 180"/>
                      <a:gd name="T26" fmla="*/ 55 w 199"/>
                      <a:gd name="T27" fmla="*/ 163 h 180"/>
                      <a:gd name="T28" fmla="*/ 49 w 199"/>
                      <a:gd name="T29" fmla="*/ 171 h 180"/>
                      <a:gd name="T30" fmla="*/ 38 w 199"/>
                      <a:gd name="T31" fmla="*/ 178 h 180"/>
                      <a:gd name="T32" fmla="*/ 36 w 199"/>
                      <a:gd name="T33" fmla="*/ 173 h 180"/>
                      <a:gd name="T34" fmla="*/ 30 w 199"/>
                      <a:gd name="T35" fmla="*/ 173 h 180"/>
                      <a:gd name="T36" fmla="*/ 23 w 199"/>
                      <a:gd name="T37" fmla="*/ 167 h 180"/>
                      <a:gd name="T38" fmla="*/ 23 w 199"/>
                      <a:gd name="T39" fmla="*/ 161 h 180"/>
                      <a:gd name="T40" fmla="*/ 19 w 199"/>
                      <a:gd name="T41" fmla="*/ 161 h 180"/>
                      <a:gd name="T42" fmla="*/ 15 w 199"/>
                      <a:gd name="T43" fmla="*/ 144 h 180"/>
                      <a:gd name="T44" fmla="*/ 0 w 199"/>
                      <a:gd name="T45" fmla="*/ 132 h 180"/>
                      <a:gd name="T46" fmla="*/ 5 w 199"/>
                      <a:gd name="T47" fmla="*/ 128 h 180"/>
                      <a:gd name="T48" fmla="*/ 9 w 199"/>
                      <a:gd name="T49" fmla="*/ 127 h 180"/>
                      <a:gd name="T50" fmla="*/ 21 w 199"/>
                      <a:gd name="T51" fmla="*/ 123 h 180"/>
                      <a:gd name="T52" fmla="*/ 38 w 199"/>
                      <a:gd name="T53" fmla="*/ 119 h 180"/>
                      <a:gd name="T54" fmla="*/ 51 w 199"/>
                      <a:gd name="T55" fmla="*/ 117 h 180"/>
                      <a:gd name="T56" fmla="*/ 53 w 199"/>
                      <a:gd name="T57" fmla="*/ 113 h 180"/>
                      <a:gd name="T58" fmla="*/ 53 w 199"/>
                      <a:gd name="T59" fmla="*/ 105 h 180"/>
                      <a:gd name="T60" fmla="*/ 55 w 199"/>
                      <a:gd name="T61" fmla="*/ 67 h 180"/>
                      <a:gd name="T62" fmla="*/ 80 w 199"/>
                      <a:gd name="T63" fmla="*/ 52 h 180"/>
                      <a:gd name="T64" fmla="*/ 176 w 199"/>
                      <a:gd name="T65" fmla="*/ 17 h 180"/>
                      <a:gd name="T66" fmla="*/ 188 w 199"/>
                      <a:gd name="T67" fmla="*/ 8 h 180"/>
                      <a:gd name="T68" fmla="*/ 197 w 199"/>
                      <a:gd name="T69" fmla="*/ 46 h 180"/>
                      <a:gd name="T70" fmla="*/ 197 w 199"/>
                      <a:gd name="T71" fmla="*/ 59 h 180"/>
                      <a:gd name="T72" fmla="*/ 195 w 199"/>
                      <a:gd name="T73" fmla="*/ 94 h 180"/>
                      <a:gd name="T74" fmla="*/ 176 w 199"/>
                      <a:gd name="T75" fmla="*/ 134 h 180"/>
                      <a:gd name="T76" fmla="*/ 176 w 199"/>
                      <a:gd name="T77" fmla="*/ 146 h 180"/>
                      <a:gd name="T78" fmla="*/ 176 w 199"/>
                      <a:gd name="T79" fmla="*/ 148 h 1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9"/>
                      <a:gd name="T121" fmla="*/ 0 h 180"/>
                      <a:gd name="T122" fmla="*/ 199 w 199"/>
                      <a:gd name="T123" fmla="*/ 180 h 1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9" h="180">
                        <a:moveTo>
                          <a:pt x="176" y="150"/>
                        </a:moveTo>
                        <a:lnTo>
                          <a:pt x="168" y="151"/>
                        </a:lnTo>
                        <a:lnTo>
                          <a:pt x="167" y="153"/>
                        </a:lnTo>
                        <a:lnTo>
                          <a:pt x="163" y="157"/>
                        </a:lnTo>
                        <a:lnTo>
                          <a:pt x="155" y="157"/>
                        </a:lnTo>
                        <a:lnTo>
                          <a:pt x="147" y="155"/>
                        </a:lnTo>
                        <a:lnTo>
                          <a:pt x="140" y="155"/>
                        </a:lnTo>
                        <a:lnTo>
                          <a:pt x="134" y="155"/>
                        </a:lnTo>
                        <a:lnTo>
                          <a:pt x="130" y="157"/>
                        </a:lnTo>
                        <a:lnTo>
                          <a:pt x="126" y="161"/>
                        </a:lnTo>
                        <a:lnTo>
                          <a:pt x="122" y="161"/>
                        </a:lnTo>
                        <a:lnTo>
                          <a:pt x="115" y="161"/>
                        </a:lnTo>
                        <a:lnTo>
                          <a:pt x="109" y="159"/>
                        </a:lnTo>
                        <a:lnTo>
                          <a:pt x="109" y="157"/>
                        </a:lnTo>
                        <a:lnTo>
                          <a:pt x="103" y="155"/>
                        </a:lnTo>
                        <a:lnTo>
                          <a:pt x="99" y="157"/>
                        </a:lnTo>
                        <a:lnTo>
                          <a:pt x="94" y="159"/>
                        </a:lnTo>
                        <a:lnTo>
                          <a:pt x="90" y="159"/>
                        </a:lnTo>
                        <a:lnTo>
                          <a:pt x="88" y="155"/>
                        </a:lnTo>
                        <a:lnTo>
                          <a:pt x="84" y="151"/>
                        </a:lnTo>
                        <a:lnTo>
                          <a:pt x="82" y="150"/>
                        </a:lnTo>
                        <a:lnTo>
                          <a:pt x="78" y="150"/>
                        </a:lnTo>
                        <a:lnTo>
                          <a:pt x="73" y="150"/>
                        </a:lnTo>
                        <a:lnTo>
                          <a:pt x="69" y="150"/>
                        </a:lnTo>
                        <a:lnTo>
                          <a:pt x="61" y="153"/>
                        </a:lnTo>
                        <a:lnTo>
                          <a:pt x="55" y="155"/>
                        </a:lnTo>
                        <a:lnTo>
                          <a:pt x="55" y="159"/>
                        </a:lnTo>
                        <a:lnTo>
                          <a:pt x="55" y="163"/>
                        </a:lnTo>
                        <a:lnTo>
                          <a:pt x="51" y="169"/>
                        </a:lnTo>
                        <a:lnTo>
                          <a:pt x="49" y="171"/>
                        </a:lnTo>
                        <a:lnTo>
                          <a:pt x="46" y="180"/>
                        </a:lnTo>
                        <a:lnTo>
                          <a:pt x="38" y="178"/>
                        </a:lnTo>
                        <a:lnTo>
                          <a:pt x="38" y="176"/>
                        </a:lnTo>
                        <a:lnTo>
                          <a:pt x="36" y="173"/>
                        </a:lnTo>
                        <a:lnTo>
                          <a:pt x="32" y="173"/>
                        </a:lnTo>
                        <a:lnTo>
                          <a:pt x="30" y="173"/>
                        </a:lnTo>
                        <a:lnTo>
                          <a:pt x="26" y="178"/>
                        </a:lnTo>
                        <a:lnTo>
                          <a:pt x="23" y="167"/>
                        </a:lnTo>
                        <a:lnTo>
                          <a:pt x="23" y="165"/>
                        </a:lnTo>
                        <a:lnTo>
                          <a:pt x="23" y="161"/>
                        </a:lnTo>
                        <a:lnTo>
                          <a:pt x="21" y="159"/>
                        </a:lnTo>
                        <a:lnTo>
                          <a:pt x="19" y="161"/>
                        </a:lnTo>
                        <a:lnTo>
                          <a:pt x="13" y="150"/>
                        </a:lnTo>
                        <a:lnTo>
                          <a:pt x="15" y="144"/>
                        </a:lnTo>
                        <a:lnTo>
                          <a:pt x="5" y="138"/>
                        </a:lnTo>
                        <a:lnTo>
                          <a:pt x="0" y="132"/>
                        </a:lnTo>
                        <a:lnTo>
                          <a:pt x="3" y="128"/>
                        </a:lnTo>
                        <a:lnTo>
                          <a:pt x="5" y="128"/>
                        </a:lnTo>
                        <a:lnTo>
                          <a:pt x="7" y="127"/>
                        </a:lnTo>
                        <a:lnTo>
                          <a:pt x="9" y="127"/>
                        </a:lnTo>
                        <a:lnTo>
                          <a:pt x="15" y="125"/>
                        </a:lnTo>
                        <a:lnTo>
                          <a:pt x="21" y="123"/>
                        </a:lnTo>
                        <a:lnTo>
                          <a:pt x="28" y="123"/>
                        </a:lnTo>
                        <a:lnTo>
                          <a:pt x="38" y="119"/>
                        </a:lnTo>
                        <a:lnTo>
                          <a:pt x="44" y="117"/>
                        </a:lnTo>
                        <a:lnTo>
                          <a:pt x="51" y="117"/>
                        </a:lnTo>
                        <a:lnTo>
                          <a:pt x="51" y="115"/>
                        </a:lnTo>
                        <a:lnTo>
                          <a:pt x="53" y="113"/>
                        </a:lnTo>
                        <a:lnTo>
                          <a:pt x="53" y="107"/>
                        </a:lnTo>
                        <a:lnTo>
                          <a:pt x="53" y="105"/>
                        </a:lnTo>
                        <a:lnTo>
                          <a:pt x="57" y="103"/>
                        </a:lnTo>
                        <a:lnTo>
                          <a:pt x="55" y="67"/>
                        </a:lnTo>
                        <a:lnTo>
                          <a:pt x="73" y="63"/>
                        </a:lnTo>
                        <a:lnTo>
                          <a:pt x="80" y="52"/>
                        </a:lnTo>
                        <a:lnTo>
                          <a:pt x="147" y="0"/>
                        </a:lnTo>
                        <a:lnTo>
                          <a:pt x="176" y="17"/>
                        </a:lnTo>
                        <a:lnTo>
                          <a:pt x="178" y="15"/>
                        </a:lnTo>
                        <a:lnTo>
                          <a:pt x="188" y="8"/>
                        </a:lnTo>
                        <a:lnTo>
                          <a:pt x="195" y="40"/>
                        </a:lnTo>
                        <a:lnTo>
                          <a:pt x="197" y="46"/>
                        </a:lnTo>
                        <a:lnTo>
                          <a:pt x="199" y="54"/>
                        </a:lnTo>
                        <a:lnTo>
                          <a:pt x="197" y="59"/>
                        </a:lnTo>
                        <a:lnTo>
                          <a:pt x="195" y="65"/>
                        </a:lnTo>
                        <a:lnTo>
                          <a:pt x="195" y="94"/>
                        </a:lnTo>
                        <a:lnTo>
                          <a:pt x="195" y="117"/>
                        </a:lnTo>
                        <a:lnTo>
                          <a:pt x="176" y="134"/>
                        </a:lnTo>
                        <a:lnTo>
                          <a:pt x="176" y="146"/>
                        </a:lnTo>
                        <a:lnTo>
                          <a:pt x="176" y="148"/>
                        </a:lnTo>
                        <a:lnTo>
                          <a:pt x="176" y="15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92" name="Freeform 213">
                    <a:extLst>
                      <a:ext uri="{FF2B5EF4-FFF2-40B4-BE49-F238E27FC236}">
                        <a16:creationId xmlns:a16="http://schemas.microsoft.com/office/drawing/2014/main" id="{5593F9B0-4022-49AB-BA5E-C683382DDDE8}"/>
                      </a:ext>
                    </a:extLst>
                  </p:cNvPr>
                  <p:cNvSpPr>
                    <a:spLocks noEditPoints="1"/>
                  </p:cNvSpPr>
                  <p:nvPr/>
                </p:nvSpPr>
                <p:spPr bwMode="gray">
                  <a:xfrm>
                    <a:off x="244206" y="1364"/>
                    <a:ext cx="50" cy="61"/>
                  </a:xfrm>
                  <a:custGeom>
                    <a:avLst/>
                    <a:gdLst>
                      <a:gd name="T0" fmla="*/ 21 w 50"/>
                      <a:gd name="T1" fmla="*/ 54 h 61"/>
                      <a:gd name="T2" fmla="*/ 19 w 50"/>
                      <a:gd name="T3" fmla="*/ 50 h 61"/>
                      <a:gd name="T4" fmla="*/ 17 w 50"/>
                      <a:gd name="T5" fmla="*/ 46 h 61"/>
                      <a:gd name="T6" fmla="*/ 17 w 50"/>
                      <a:gd name="T7" fmla="*/ 44 h 61"/>
                      <a:gd name="T8" fmla="*/ 21 w 50"/>
                      <a:gd name="T9" fmla="*/ 44 h 61"/>
                      <a:gd name="T10" fmla="*/ 27 w 50"/>
                      <a:gd name="T11" fmla="*/ 50 h 61"/>
                      <a:gd name="T12" fmla="*/ 31 w 50"/>
                      <a:gd name="T13" fmla="*/ 58 h 61"/>
                      <a:gd name="T14" fmla="*/ 35 w 50"/>
                      <a:gd name="T15" fmla="*/ 58 h 61"/>
                      <a:gd name="T16" fmla="*/ 37 w 50"/>
                      <a:gd name="T17" fmla="*/ 58 h 61"/>
                      <a:gd name="T18" fmla="*/ 37 w 50"/>
                      <a:gd name="T19" fmla="*/ 60 h 61"/>
                      <a:gd name="T20" fmla="*/ 41 w 50"/>
                      <a:gd name="T21" fmla="*/ 61 h 61"/>
                      <a:gd name="T22" fmla="*/ 42 w 50"/>
                      <a:gd name="T23" fmla="*/ 60 h 61"/>
                      <a:gd name="T24" fmla="*/ 42 w 50"/>
                      <a:gd name="T25" fmla="*/ 60 h 61"/>
                      <a:gd name="T26" fmla="*/ 42 w 50"/>
                      <a:gd name="T27" fmla="*/ 60 h 61"/>
                      <a:gd name="T28" fmla="*/ 42 w 50"/>
                      <a:gd name="T29" fmla="*/ 58 h 61"/>
                      <a:gd name="T30" fmla="*/ 50 w 50"/>
                      <a:gd name="T31" fmla="*/ 0 h 61"/>
                      <a:gd name="T32" fmla="*/ 41 w 50"/>
                      <a:gd name="T33" fmla="*/ 2 h 61"/>
                      <a:gd name="T34" fmla="*/ 39 w 50"/>
                      <a:gd name="T35" fmla="*/ 4 h 61"/>
                      <a:gd name="T36" fmla="*/ 37 w 50"/>
                      <a:gd name="T37" fmla="*/ 8 h 61"/>
                      <a:gd name="T38" fmla="*/ 33 w 50"/>
                      <a:gd name="T39" fmla="*/ 10 h 61"/>
                      <a:gd name="T40" fmla="*/ 27 w 50"/>
                      <a:gd name="T41" fmla="*/ 12 h 61"/>
                      <a:gd name="T42" fmla="*/ 23 w 50"/>
                      <a:gd name="T43" fmla="*/ 13 h 61"/>
                      <a:gd name="T44" fmla="*/ 21 w 50"/>
                      <a:gd name="T45" fmla="*/ 12 h 61"/>
                      <a:gd name="T46" fmla="*/ 19 w 50"/>
                      <a:gd name="T47" fmla="*/ 10 h 61"/>
                      <a:gd name="T48" fmla="*/ 14 w 50"/>
                      <a:gd name="T49" fmla="*/ 10 h 61"/>
                      <a:gd name="T50" fmla="*/ 8 w 50"/>
                      <a:gd name="T51" fmla="*/ 13 h 61"/>
                      <a:gd name="T52" fmla="*/ 4 w 50"/>
                      <a:gd name="T53" fmla="*/ 13 h 61"/>
                      <a:gd name="T54" fmla="*/ 6 w 50"/>
                      <a:gd name="T55" fmla="*/ 19 h 61"/>
                      <a:gd name="T56" fmla="*/ 4 w 50"/>
                      <a:gd name="T57" fmla="*/ 25 h 61"/>
                      <a:gd name="T58" fmla="*/ 2 w 50"/>
                      <a:gd name="T59" fmla="*/ 27 h 61"/>
                      <a:gd name="T60" fmla="*/ 0 w 50"/>
                      <a:gd name="T61" fmla="*/ 29 h 61"/>
                      <a:gd name="T62" fmla="*/ 0 w 50"/>
                      <a:gd name="T63" fmla="*/ 31 h 61"/>
                      <a:gd name="T64" fmla="*/ 0 w 50"/>
                      <a:gd name="T65" fmla="*/ 33 h 61"/>
                      <a:gd name="T66" fmla="*/ 4 w 50"/>
                      <a:gd name="T67" fmla="*/ 36 h 61"/>
                      <a:gd name="T68" fmla="*/ 8 w 50"/>
                      <a:gd name="T69" fmla="*/ 38 h 61"/>
                      <a:gd name="T70" fmla="*/ 10 w 50"/>
                      <a:gd name="T71" fmla="*/ 44 h 61"/>
                      <a:gd name="T72" fmla="*/ 12 w 50"/>
                      <a:gd name="T73" fmla="*/ 50 h 61"/>
                      <a:gd name="T74" fmla="*/ 14 w 50"/>
                      <a:gd name="T75" fmla="*/ 52 h 61"/>
                      <a:gd name="T76" fmla="*/ 17 w 50"/>
                      <a:gd name="T77" fmla="*/ 54 h 61"/>
                      <a:gd name="T78" fmla="*/ 17 w 50"/>
                      <a:gd name="T79" fmla="*/ 54 h 61"/>
                      <a:gd name="T80" fmla="*/ 21 w 50"/>
                      <a:gd name="T81" fmla="*/ 54 h 61"/>
                      <a:gd name="T82" fmla="*/ 12 w 50"/>
                      <a:gd name="T83" fmla="*/ 36 h 61"/>
                      <a:gd name="T84" fmla="*/ 14 w 50"/>
                      <a:gd name="T85" fmla="*/ 38 h 61"/>
                      <a:gd name="T86" fmla="*/ 16 w 50"/>
                      <a:gd name="T87" fmla="*/ 38 h 61"/>
                      <a:gd name="T88" fmla="*/ 14 w 50"/>
                      <a:gd name="T89" fmla="*/ 40 h 61"/>
                      <a:gd name="T90" fmla="*/ 12 w 50"/>
                      <a:gd name="T91" fmla="*/ 40 h 61"/>
                      <a:gd name="T92" fmla="*/ 10 w 50"/>
                      <a:gd name="T93" fmla="*/ 38 h 61"/>
                      <a:gd name="T94" fmla="*/ 12 w 50"/>
                      <a:gd name="T95" fmla="*/ 36 h 6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
                      <a:gd name="T145" fmla="*/ 0 h 61"/>
                      <a:gd name="T146" fmla="*/ 50 w 50"/>
                      <a:gd name="T147" fmla="*/ 61 h 6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 h="61">
                        <a:moveTo>
                          <a:pt x="21" y="54"/>
                        </a:moveTo>
                        <a:lnTo>
                          <a:pt x="19" y="50"/>
                        </a:lnTo>
                        <a:lnTo>
                          <a:pt x="17" y="46"/>
                        </a:lnTo>
                        <a:lnTo>
                          <a:pt x="17" y="44"/>
                        </a:lnTo>
                        <a:lnTo>
                          <a:pt x="21" y="44"/>
                        </a:lnTo>
                        <a:lnTo>
                          <a:pt x="27" y="50"/>
                        </a:lnTo>
                        <a:lnTo>
                          <a:pt x="31" y="58"/>
                        </a:lnTo>
                        <a:lnTo>
                          <a:pt x="35" y="58"/>
                        </a:lnTo>
                        <a:lnTo>
                          <a:pt x="37" y="58"/>
                        </a:lnTo>
                        <a:lnTo>
                          <a:pt x="37" y="60"/>
                        </a:lnTo>
                        <a:lnTo>
                          <a:pt x="41" y="61"/>
                        </a:lnTo>
                        <a:lnTo>
                          <a:pt x="42" y="60"/>
                        </a:lnTo>
                        <a:lnTo>
                          <a:pt x="42" y="58"/>
                        </a:lnTo>
                        <a:lnTo>
                          <a:pt x="50" y="0"/>
                        </a:lnTo>
                        <a:lnTo>
                          <a:pt x="41" y="2"/>
                        </a:lnTo>
                        <a:lnTo>
                          <a:pt x="39" y="4"/>
                        </a:lnTo>
                        <a:lnTo>
                          <a:pt x="37" y="8"/>
                        </a:lnTo>
                        <a:lnTo>
                          <a:pt x="33" y="10"/>
                        </a:lnTo>
                        <a:lnTo>
                          <a:pt x="27" y="12"/>
                        </a:lnTo>
                        <a:lnTo>
                          <a:pt x="23" y="13"/>
                        </a:lnTo>
                        <a:lnTo>
                          <a:pt x="21" y="12"/>
                        </a:lnTo>
                        <a:lnTo>
                          <a:pt x="19" y="10"/>
                        </a:lnTo>
                        <a:lnTo>
                          <a:pt x="14" y="10"/>
                        </a:lnTo>
                        <a:lnTo>
                          <a:pt x="8" y="13"/>
                        </a:lnTo>
                        <a:lnTo>
                          <a:pt x="4" y="13"/>
                        </a:lnTo>
                        <a:lnTo>
                          <a:pt x="6" y="19"/>
                        </a:lnTo>
                        <a:lnTo>
                          <a:pt x="4" y="25"/>
                        </a:lnTo>
                        <a:lnTo>
                          <a:pt x="2" y="27"/>
                        </a:lnTo>
                        <a:lnTo>
                          <a:pt x="0" y="29"/>
                        </a:lnTo>
                        <a:lnTo>
                          <a:pt x="0" y="31"/>
                        </a:lnTo>
                        <a:lnTo>
                          <a:pt x="0" y="33"/>
                        </a:lnTo>
                        <a:lnTo>
                          <a:pt x="4" y="36"/>
                        </a:lnTo>
                        <a:lnTo>
                          <a:pt x="8" y="38"/>
                        </a:lnTo>
                        <a:lnTo>
                          <a:pt x="10" y="44"/>
                        </a:lnTo>
                        <a:lnTo>
                          <a:pt x="12" y="50"/>
                        </a:lnTo>
                        <a:lnTo>
                          <a:pt x="14" y="52"/>
                        </a:lnTo>
                        <a:lnTo>
                          <a:pt x="17" y="54"/>
                        </a:lnTo>
                        <a:lnTo>
                          <a:pt x="21" y="54"/>
                        </a:lnTo>
                        <a:close/>
                        <a:moveTo>
                          <a:pt x="12" y="36"/>
                        </a:moveTo>
                        <a:lnTo>
                          <a:pt x="14" y="38"/>
                        </a:lnTo>
                        <a:lnTo>
                          <a:pt x="16" y="38"/>
                        </a:lnTo>
                        <a:lnTo>
                          <a:pt x="14" y="40"/>
                        </a:lnTo>
                        <a:lnTo>
                          <a:pt x="12" y="40"/>
                        </a:lnTo>
                        <a:lnTo>
                          <a:pt x="10" y="38"/>
                        </a:lnTo>
                        <a:lnTo>
                          <a:pt x="12" y="36"/>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93" name="Freeform 214">
                    <a:extLst>
                      <a:ext uri="{FF2B5EF4-FFF2-40B4-BE49-F238E27FC236}">
                        <a16:creationId xmlns:a16="http://schemas.microsoft.com/office/drawing/2014/main" id="{7070AEC8-3D40-43F8-A953-54D70A66B4B4}"/>
                      </a:ext>
                    </a:extLst>
                  </p:cNvPr>
                  <p:cNvSpPr>
                    <a:spLocks/>
                  </p:cNvSpPr>
                  <p:nvPr/>
                </p:nvSpPr>
                <p:spPr bwMode="gray">
                  <a:xfrm>
                    <a:off x="247434" y="2153"/>
                    <a:ext cx="75" cy="123"/>
                  </a:xfrm>
                  <a:custGeom>
                    <a:avLst/>
                    <a:gdLst>
                      <a:gd name="T0" fmla="*/ 0 w 75"/>
                      <a:gd name="T1" fmla="*/ 2 h 123"/>
                      <a:gd name="T2" fmla="*/ 8 w 75"/>
                      <a:gd name="T3" fmla="*/ 13 h 123"/>
                      <a:gd name="T4" fmla="*/ 16 w 75"/>
                      <a:gd name="T5" fmla="*/ 27 h 123"/>
                      <a:gd name="T6" fmla="*/ 19 w 75"/>
                      <a:gd name="T7" fmla="*/ 34 h 123"/>
                      <a:gd name="T8" fmla="*/ 23 w 75"/>
                      <a:gd name="T9" fmla="*/ 40 h 123"/>
                      <a:gd name="T10" fmla="*/ 25 w 75"/>
                      <a:gd name="T11" fmla="*/ 46 h 123"/>
                      <a:gd name="T12" fmla="*/ 27 w 75"/>
                      <a:gd name="T13" fmla="*/ 52 h 123"/>
                      <a:gd name="T14" fmla="*/ 27 w 75"/>
                      <a:gd name="T15" fmla="*/ 59 h 123"/>
                      <a:gd name="T16" fmla="*/ 25 w 75"/>
                      <a:gd name="T17" fmla="*/ 75 h 123"/>
                      <a:gd name="T18" fmla="*/ 14 w 75"/>
                      <a:gd name="T19" fmla="*/ 86 h 123"/>
                      <a:gd name="T20" fmla="*/ 27 w 75"/>
                      <a:gd name="T21" fmla="*/ 96 h 123"/>
                      <a:gd name="T22" fmla="*/ 33 w 75"/>
                      <a:gd name="T23" fmla="*/ 101 h 123"/>
                      <a:gd name="T24" fmla="*/ 33 w 75"/>
                      <a:gd name="T25" fmla="*/ 109 h 123"/>
                      <a:gd name="T26" fmla="*/ 29 w 75"/>
                      <a:gd name="T27" fmla="*/ 117 h 123"/>
                      <a:gd name="T28" fmla="*/ 35 w 75"/>
                      <a:gd name="T29" fmla="*/ 123 h 123"/>
                      <a:gd name="T30" fmla="*/ 42 w 75"/>
                      <a:gd name="T31" fmla="*/ 123 h 123"/>
                      <a:gd name="T32" fmla="*/ 46 w 75"/>
                      <a:gd name="T33" fmla="*/ 115 h 123"/>
                      <a:gd name="T34" fmla="*/ 54 w 75"/>
                      <a:gd name="T35" fmla="*/ 103 h 123"/>
                      <a:gd name="T36" fmla="*/ 58 w 75"/>
                      <a:gd name="T37" fmla="*/ 92 h 123"/>
                      <a:gd name="T38" fmla="*/ 60 w 75"/>
                      <a:gd name="T39" fmla="*/ 88 h 123"/>
                      <a:gd name="T40" fmla="*/ 69 w 75"/>
                      <a:gd name="T41" fmla="*/ 88 h 123"/>
                      <a:gd name="T42" fmla="*/ 67 w 75"/>
                      <a:gd name="T43" fmla="*/ 80 h 123"/>
                      <a:gd name="T44" fmla="*/ 75 w 75"/>
                      <a:gd name="T45" fmla="*/ 69 h 123"/>
                      <a:gd name="T46" fmla="*/ 75 w 75"/>
                      <a:gd name="T47" fmla="*/ 61 h 123"/>
                      <a:gd name="T48" fmla="*/ 69 w 75"/>
                      <a:gd name="T49" fmla="*/ 59 h 123"/>
                      <a:gd name="T50" fmla="*/ 64 w 75"/>
                      <a:gd name="T51" fmla="*/ 65 h 123"/>
                      <a:gd name="T52" fmla="*/ 54 w 75"/>
                      <a:gd name="T53" fmla="*/ 65 h 123"/>
                      <a:gd name="T54" fmla="*/ 44 w 75"/>
                      <a:gd name="T55" fmla="*/ 59 h 123"/>
                      <a:gd name="T56" fmla="*/ 44 w 75"/>
                      <a:gd name="T57" fmla="*/ 46 h 123"/>
                      <a:gd name="T58" fmla="*/ 41 w 75"/>
                      <a:gd name="T59" fmla="*/ 40 h 123"/>
                      <a:gd name="T60" fmla="*/ 35 w 75"/>
                      <a:gd name="T61" fmla="*/ 48 h 123"/>
                      <a:gd name="T62" fmla="*/ 31 w 75"/>
                      <a:gd name="T63" fmla="*/ 46 h 123"/>
                      <a:gd name="T64" fmla="*/ 29 w 75"/>
                      <a:gd name="T65" fmla="*/ 38 h 123"/>
                      <a:gd name="T66" fmla="*/ 27 w 75"/>
                      <a:gd name="T67" fmla="*/ 19 h 123"/>
                      <a:gd name="T68" fmla="*/ 21 w 75"/>
                      <a:gd name="T69" fmla="*/ 19 h 123"/>
                      <a:gd name="T70" fmla="*/ 23 w 75"/>
                      <a:gd name="T71" fmla="*/ 15 h 123"/>
                      <a:gd name="T72" fmla="*/ 14 w 75"/>
                      <a:gd name="T73" fmla="*/ 7 h 123"/>
                      <a:gd name="T74" fmla="*/ 10 w 75"/>
                      <a:gd name="T75" fmla="*/ 11 h 123"/>
                      <a:gd name="T76" fmla="*/ 4 w 75"/>
                      <a:gd name="T77" fmla="*/ 4 h 123"/>
                      <a:gd name="T78" fmla="*/ 6 w 75"/>
                      <a:gd name="T79" fmla="*/ 0 h 1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5"/>
                      <a:gd name="T121" fmla="*/ 0 h 123"/>
                      <a:gd name="T122" fmla="*/ 75 w 75"/>
                      <a:gd name="T123" fmla="*/ 123 h 12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5" h="123">
                        <a:moveTo>
                          <a:pt x="2" y="0"/>
                        </a:moveTo>
                        <a:lnTo>
                          <a:pt x="0" y="2"/>
                        </a:lnTo>
                        <a:lnTo>
                          <a:pt x="0" y="4"/>
                        </a:lnTo>
                        <a:lnTo>
                          <a:pt x="8" y="13"/>
                        </a:lnTo>
                        <a:lnTo>
                          <a:pt x="12" y="23"/>
                        </a:lnTo>
                        <a:lnTo>
                          <a:pt x="16" y="27"/>
                        </a:lnTo>
                        <a:lnTo>
                          <a:pt x="19" y="32"/>
                        </a:lnTo>
                        <a:lnTo>
                          <a:pt x="19" y="34"/>
                        </a:lnTo>
                        <a:lnTo>
                          <a:pt x="23" y="34"/>
                        </a:lnTo>
                        <a:lnTo>
                          <a:pt x="23" y="40"/>
                        </a:lnTo>
                        <a:lnTo>
                          <a:pt x="21" y="44"/>
                        </a:lnTo>
                        <a:lnTo>
                          <a:pt x="25" y="46"/>
                        </a:lnTo>
                        <a:lnTo>
                          <a:pt x="27" y="48"/>
                        </a:lnTo>
                        <a:lnTo>
                          <a:pt x="27" y="52"/>
                        </a:lnTo>
                        <a:lnTo>
                          <a:pt x="25" y="53"/>
                        </a:lnTo>
                        <a:lnTo>
                          <a:pt x="27" y="59"/>
                        </a:lnTo>
                        <a:lnTo>
                          <a:pt x="27" y="67"/>
                        </a:lnTo>
                        <a:lnTo>
                          <a:pt x="25" y="75"/>
                        </a:lnTo>
                        <a:lnTo>
                          <a:pt x="23" y="80"/>
                        </a:lnTo>
                        <a:lnTo>
                          <a:pt x="14" y="86"/>
                        </a:lnTo>
                        <a:lnTo>
                          <a:pt x="19" y="90"/>
                        </a:lnTo>
                        <a:lnTo>
                          <a:pt x="27" y="96"/>
                        </a:lnTo>
                        <a:lnTo>
                          <a:pt x="31" y="98"/>
                        </a:lnTo>
                        <a:lnTo>
                          <a:pt x="33" y="101"/>
                        </a:lnTo>
                        <a:lnTo>
                          <a:pt x="33" y="105"/>
                        </a:lnTo>
                        <a:lnTo>
                          <a:pt x="33" y="109"/>
                        </a:lnTo>
                        <a:lnTo>
                          <a:pt x="29" y="113"/>
                        </a:lnTo>
                        <a:lnTo>
                          <a:pt x="29" y="117"/>
                        </a:lnTo>
                        <a:lnTo>
                          <a:pt x="29" y="121"/>
                        </a:lnTo>
                        <a:lnTo>
                          <a:pt x="35" y="123"/>
                        </a:lnTo>
                        <a:lnTo>
                          <a:pt x="41" y="123"/>
                        </a:lnTo>
                        <a:lnTo>
                          <a:pt x="42" y="123"/>
                        </a:lnTo>
                        <a:lnTo>
                          <a:pt x="44" y="121"/>
                        </a:lnTo>
                        <a:lnTo>
                          <a:pt x="46" y="115"/>
                        </a:lnTo>
                        <a:lnTo>
                          <a:pt x="50" y="105"/>
                        </a:lnTo>
                        <a:lnTo>
                          <a:pt x="54" y="103"/>
                        </a:lnTo>
                        <a:lnTo>
                          <a:pt x="58" y="96"/>
                        </a:lnTo>
                        <a:lnTo>
                          <a:pt x="58" y="92"/>
                        </a:lnTo>
                        <a:lnTo>
                          <a:pt x="56" y="90"/>
                        </a:lnTo>
                        <a:lnTo>
                          <a:pt x="60" y="88"/>
                        </a:lnTo>
                        <a:lnTo>
                          <a:pt x="65" y="84"/>
                        </a:lnTo>
                        <a:lnTo>
                          <a:pt x="69" y="88"/>
                        </a:lnTo>
                        <a:lnTo>
                          <a:pt x="69" y="84"/>
                        </a:lnTo>
                        <a:lnTo>
                          <a:pt x="67" y="80"/>
                        </a:lnTo>
                        <a:lnTo>
                          <a:pt x="71" y="75"/>
                        </a:lnTo>
                        <a:lnTo>
                          <a:pt x="75" y="69"/>
                        </a:lnTo>
                        <a:lnTo>
                          <a:pt x="75" y="65"/>
                        </a:lnTo>
                        <a:lnTo>
                          <a:pt x="75" y="61"/>
                        </a:lnTo>
                        <a:lnTo>
                          <a:pt x="71" y="61"/>
                        </a:lnTo>
                        <a:lnTo>
                          <a:pt x="69" y="59"/>
                        </a:lnTo>
                        <a:lnTo>
                          <a:pt x="67" y="63"/>
                        </a:lnTo>
                        <a:lnTo>
                          <a:pt x="64" y="65"/>
                        </a:lnTo>
                        <a:lnTo>
                          <a:pt x="58" y="67"/>
                        </a:lnTo>
                        <a:lnTo>
                          <a:pt x="54" y="65"/>
                        </a:lnTo>
                        <a:lnTo>
                          <a:pt x="50" y="61"/>
                        </a:lnTo>
                        <a:lnTo>
                          <a:pt x="44" y="59"/>
                        </a:lnTo>
                        <a:lnTo>
                          <a:pt x="44" y="53"/>
                        </a:lnTo>
                        <a:lnTo>
                          <a:pt x="44" y="46"/>
                        </a:lnTo>
                        <a:lnTo>
                          <a:pt x="41" y="44"/>
                        </a:lnTo>
                        <a:lnTo>
                          <a:pt x="41" y="40"/>
                        </a:lnTo>
                        <a:lnTo>
                          <a:pt x="39" y="46"/>
                        </a:lnTo>
                        <a:lnTo>
                          <a:pt x="35" y="48"/>
                        </a:lnTo>
                        <a:lnTo>
                          <a:pt x="33" y="48"/>
                        </a:lnTo>
                        <a:lnTo>
                          <a:pt x="31" y="46"/>
                        </a:lnTo>
                        <a:lnTo>
                          <a:pt x="29" y="42"/>
                        </a:lnTo>
                        <a:lnTo>
                          <a:pt x="29" y="38"/>
                        </a:lnTo>
                        <a:lnTo>
                          <a:pt x="29" y="29"/>
                        </a:lnTo>
                        <a:lnTo>
                          <a:pt x="27" y="19"/>
                        </a:lnTo>
                        <a:lnTo>
                          <a:pt x="25" y="19"/>
                        </a:lnTo>
                        <a:lnTo>
                          <a:pt x="21" y="19"/>
                        </a:lnTo>
                        <a:lnTo>
                          <a:pt x="21" y="17"/>
                        </a:lnTo>
                        <a:lnTo>
                          <a:pt x="23" y="15"/>
                        </a:lnTo>
                        <a:lnTo>
                          <a:pt x="19" y="11"/>
                        </a:lnTo>
                        <a:lnTo>
                          <a:pt x="14" y="7"/>
                        </a:lnTo>
                        <a:lnTo>
                          <a:pt x="12" y="9"/>
                        </a:lnTo>
                        <a:lnTo>
                          <a:pt x="10" y="11"/>
                        </a:lnTo>
                        <a:lnTo>
                          <a:pt x="8" y="7"/>
                        </a:lnTo>
                        <a:lnTo>
                          <a:pt x="4" y="4"/>
                        </a:lnTo>
                        <a:lnTo>
                          <a:pt x="6" y="2"/>
                        </a:lnTo>
                        <a:lnTo>
                          <a:pt x="6" y="0"/>
                        </a:lnTo>
                        <a:lnTo>
                          <a:pt x="2"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94" name="Freeform 215">
                    <a:extLst>
                      <a:ext uri="{FF2B5EF4-FFF2-40B4-BE49-F238E27FC236}">
                        <a16:creationId xmlns:a16="http://schemas.microsoft.com/office/drawing/2014/main" id="{34618E8A-B568-490D-9325-22321979338E}"/>
                      </a:ext>
                    </a:extLst>
                  </p:cNvPr>
                  <p:cNvSpPr>
                    <a:spLocks/>
                  </p:cNvSpPr>
                  <p:nvPr/>
                </p:nvSpPr>
                <p:spPr bwMode="gray">
                  <a:xfrm>
                    <a:off x="247357" y="2258"/>
                    <a:ext cx="98" cy="110"/>
                  </a:xfrm>
                  <a:custGeom>
                    <a:avLst/>
                    <a:gdLst>
                      <a:gd name="T0" fmla="*/ 75 w 98"/>
                      <a:gd name="T1" fmla="*/ 0 h 110"/>
                      <a:gd name="T2" fmla="*/ 73 w 98"/>
                      <a:gd name="T3" fmla="*/ 4 h 110"/>
                      <a:gd name="T4" fmla="*/ 70 w 98"/>
                      <a:gd name="T5" fmla="*/ 6 h 110"/>
                      <a:gd name="T6" fmla="*/ 70 w 98"/>
                      <a:gd name="T7" fmla="*/ 14 h 110"/>
                      <a:gd name="T8" fmla="*/ 70 w 98"/>
                      <a:gd name="T9" fmla="*/ 19 h 110"/>
                      <a:gd name="T10" fmla="*/ 68 w 98"/>
                      <a:gd name="T11" fmla="*/ 21 h 110"/>
                      <a:gd name="T12" fmla="*/ 64 w 98"/>
                      <a:gd name="T13" fmla="*/ 23 h 110"/>
                      <a:gd name="T14" fmla="*/ 64 w 98"/>
                      <a:gd name="T15" fmla="*/ 27 h 110"/>
                      <a:gd name="T16" fmla="*/ 64 w 98"/>
                      <a:gd name="T17" fmla="*/ 29 h 110"/>
                      <a:gd name="T18" fmla="*/ 62 w 98"/>
                      <a:gd name="T19" fmla="*/ 31 h 110"/>
                      <a:gd name="T20" fmla="*/ 60 w 98"/>
                      <a:gd name="T21" fmla="*/ 31 h 110"/>
                      <a:gd name="T22" fmla="*/ 56 w 98"/>
                      <a:gd name="T23" fmla="*/ 39 h 110"/>
                      <a:gd name="T24" fmla="*/ 54 w 98"/>
                      <a:gd name="T25" fmla="*/ 46 h 110"/>
                      <a:gd name="T26" fmla="*/ 48 w 98"/>
                      <a:gd name="T27" fmla="*/ 54 h 110"/>
                      <a:gd name="T28" fmla="*/ 43 w 98"/>
                      <a:gd name="T29" fmla="*/ 58 h 110"/>
                      <a:gd name="T30" fmla="*/ 35 w 98"/>
                      <a:gd name="T31" fmla="*/ 62 h 110"/>
                      <a:gd name="T32" fmla="*/ 25 w 98"/>
                      <a:gd name="T33" fmla="*/ 64 h 110"/>
                      <a:gd name="T34" fmla="*/ 23 w 98"/>
                      <a:gd name="T35" fmla="*/ 67 h 110"/>
                      <a:gd name="T36" fmla="*/ 23 w 98"/>
                      <a:gd name="T37" fmla="*/ 69 h 110"/>
                      <a:gd name="T38" fmla="*/ 20 w 98"/>
                      <a:gd name="T39" fmla="*/ 69 h 110"/>
                      <a:gd name="T40" fmla="*/ 20 w 98"/>
                      <a:gd name="T41" fmla="*/ 73 h 110"/>
                      <a:gd name="T42" fmla="*/ 18 w 98"/>
                      <a:gd name="T43" fmla="*/ 73 h 110"/>
                      <a:gd name="T44" fmla="*/ 14 w 98"/>
                      <a:gd name="T45" fmla="*/ 73 h 110"/>
                      <a:gd name="T46" fmla="*/ 10 w 98"/>
                      <a:gd name="T47" fmla="*/ 77 h 110"/>
                      <a:gd name="T48" fmla="*/ 8 w 98"/>
                      <a:gd name="T49" fmla="*/ 83 h 110"/>
                      <a:gd name="T50" fmla="*/ 4 w 98"/>
                      <a:gd name="T51" fmla="*/ 83 h 110"/>
                      <a:gd name="T52" fmla="*/ 4 w 98"/>
                      <a:gd name="T53" fmla="*/ 89 h 110"/>
                      <a:gd name="T54" fmla="*/ 2 w 98"/>
                      <a:gd name="T55" fmla="*/ 94 h 110"/>
                      <a:gd name="T56" fmla="*/ 0 w 98"/>
                      <a:gd name="T57" fmla="*/ 98 h 110"/>
                      <a:gd name="T58" fmla="*/ 2 w 98"/>
                      <a:gd name="T59" fmla="*/ 102 h 110"/>
                      <a:gd name="T60" fmla="*/ 10 w 98"/>
                      <a:gd name="T61" fmla="*/ 104 h 110"/>
                      <a:gd name="T62" fmla="*/ 16 w 98"/>
                      <a:gd name="T63" fmla="*/ 102 h 110"/>
                      <a:gd name="T64" fmla="*/ 18 w 98"/>
                      <a:gd name="T65" fmla="*/ 108 h 110"/>
                      <a:gd name="T66" fmla="*/ 25 w 98"/>
                      <a:gd name="T67" fmla="*/ 110 h 110"/>
                      <a:gd name="T68" fmla="*/ 37 w 98"/>
                      <a:gd name="T69" fmla="*/ 110 h 110"/>
                      <a:gd name="T70" fmla="*/ 43 w 98"/>
                      <a:gd name="T71" fmla="*/ 106 h 110"/>
                      <a:gd name="T72" fmla="*/ 48 w 98"/>
                      <a:gd name="T73" fmla="*/ 96 h 110"/>
                      <a:gd name="T74" fmla="*/ 54 w 98"/>
                      <a:gd name="T75" fmla="*/ 87 h 110"/>
                      <a:gd name="T76" fmla="*/ 58 w 98"/>
                      <a:gd name="T77" fmla="*/ 79 h 110"/>
                      <a:gd name="T78" fmla="*/ 58 w 98"/>
                      <a:gd name="T79" fmla="*/ 75 h 110"/>
                      <a:gd name="T80" fmla="*/ 58 w 98"/>
                      <a:gd name="T81" fmla="*/ 69 h 110"/>
                      <a:gd name="T82" fmla="*/ 68 w 98"/>
                      <a:gd name="T83" fmla="*/ 66 h 110"/>
                      <a:gd name="T84" fmla="*/ 79 w 98"/>
                      <a:gd name="T85" fmla="*/ 62 h 110"/>
                      <a:gd name="T86" fmla="*/ 79 w 98"/>
                      <a:gd name="T87" fmla="*/ 56 h 110"/>
                      <a:gd name="T88" fmla="*/ 77 w 98"/>
                      <a:gd name="T89" fmla="*/ 52 h 110"/>
                      <a:gd name="T90" fmla="*/ 87 w 98"/>
                      <a:gd name="T91" fmla="*/ 41 h 110"/>
                      <a:gd name="T92" fmla="*/ 98 w 98"/>
                      <a:gd name="T93" fmla="*/ 27 h 110"/>
                      <a:gd name="T94" fmla="*/ 98 w 98"/>
                      <a:gd name="T95" fmla="*/ 19 h 110"/>
                      <a:gd name="T96" fmla="*/ 98 w 98"/>
                      <a:gd name="T97" fmla="*/ 10 h 110"/>
                      <a:gd name="T98" fmla="*/ 96 w 98"/>
                      <a:gd name="T99" fmla="*/ 12 h 110"/>
                      <a:gd name="T100" fmla="*/ 96 w 98"/>
                      <a:gd name="T101" fmla="*/ 14 h 110"/>
                      <a:gd name="T102" fmla="*/ 93 w 98"/>
                      <a:gd name="T103" fmla="*/ 12 h 110"/>
                      <a:gd name="T104" fmla="*/ 91 w 98"/>
                      <a:gd name="T105" fmla="*/ 8 h 110"/>
                      <a:gd name="T106" fmla="*/ 89 w 98"/>
                      <a:gd name="T107" fmla="*/ 12 h 110"/>
                      <a:gd name="T108" fmla="*/ 89 w 98"/>
                      <a:gd name="T109" fmla="*/ 14 h 110"/>
                      <a:gd name="T110" fmla="*/ 87 w 98"/>
                      <a:gd name="T111" fmla="*/ 14 h 110"/>
                      <a:gd name="T112" fmla="*/ 83 w 98"/>
                      <a:gd name="T113" fmla="*/ 14 h 110"/>
                      <a:gd name="T114" fmla="*/ 81 w 98"/>
                      <a:gd name="T115" fmla="*/ 6 h 110"/>
                      <a:gd name="T116" fmla="*/ 81 w 98"/>
                      <a:gd name="T117" fmla="*/ 0 h 110"/>
                      <a:gd name="T118" fmla="*/ 79 w 98"/>
                      <a:gd name="T119" fmla="*/ 0 h 110"/>
                      <a:gd name="T120" fmla="*/ 75 w 98"/>
                      <a:gd name="T121" fmla="*/ 0 h 1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8"/>
                      <a:gd name="T184" fmla="*/ 0 h 110"/>
                      <a:gd name="T185" fmla="*/ 98 w 98"/>
                      <a:gd name="T186" fmla="*/ 110 h 11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8" h="110">
                        <a:moveTo>
                          <a:pt x="75" y="0"/>
                        </a:moveTo>
                        <a:lnTo>
                          <a:pt x="73" y="4"/>
                        </a:lnTo>
                        <a:lnTo>
                          <a:pt x="70" y="6"/>
                        </a:lnTo>
                        <a:lnTo>
                          <a:pt x="70" y="14"/>
                        </a:lnTo>
                        <a:lnTo>
                          <a:pt x="70" y="19"/>
                        </a:lnTo>
                        <a:lnTo>
                          <a:pt x="68" y="21"/>
                        </a:lnTo>
                        <a:lnTo>
                          <a:pt x="64" y="23"/>
                        </a:lnTo>
                        <a:lnTo>
                          <a:pt x="64" y="27"/>
                        </a:lnTo>
                        <a:lnTo>
                          <a:pt x="64" y="29"/>
                        </a:lnTo>
                        <a:lnTo>
                          <a:pt x="62" y="31"/>
                        </a:lnTo>
                        <a:lnTo>
                          <a:pt x="60" y="31"/>
                        </a:lnTo>
                        <a:lnTo>
                          <a:pt x="56" y="39"/>
                        </a:lnTo>
                        <a:lnTo>
                          <a:pt x="54" y="46"/>
                        </a:lnTo>
                        <a:lnTo>
                          <a:pt x="48" y="54"/>
                        </a:lnTo>
                        <a:lnTo>
                          <a:pt x="43" y="58"/>
                        </a:lnTo>
                        <a:lnTo>
                          <a:pt x="35" y="62"/>
                        </a:lnTo>
                        <a:lnTo>
                          <a:pt x="25" y="64"/>
                        </a:lnTo>
                        <a:lnTo>
                          <a:pt x="23" y="67"/>
                        </a:lnTo>
                        <a:lnTo>
                          <a:pt x="23" y="69"/>
                        </a:lnTo>
                        <a:lnTo>
                          <a:pt x="20" y="69"/>
                        </a:lnTo>
                        <a:lnTo>
                          <a:pt x="20" y="73"/>
                        </a:lnTo>
                        <a:lnTo>
                          <a:pt x="18" y="73"/>
                        </a:lnTo>
                        <a:lnTo>
                          <a:pt x="14" y="73"/>
                        </a:lnTo>
                        <a:lnTo>
                          <a:pt x="10" y="77"/>
                        </a:lnTo>
                        <a:lnTo>
                          <a:pt x="8" y="83"/>
                        </a:lnTo>
                        <a:lnTo>
                          <a:pt x="4" y="83"/>
                        </a:lnTo>
                        <a:lnTo>
                          <a:pt x="4" y="89"/>
                        </a:lnTo>
                        <a:lnTo>
                          <a:pt x="2" y="94"/>
                        </a:lnTo>
                        <a:lnTo>
                          <a:pt x="0" y="98"/>
                        </a:lnTo>
                        <a:lnTo>
                          <a:pt x="2" y="102"/>
                        </a:lnTo>
                        <a:lnTo>
                          <a:pt x="10" y="104"/>
                        </a:lnTo>
                        <a:lnTo>
                          <a:pt x="16" y="102"/>
                        </a:lnTo>
                        <a:lnTo>
                          <a:pt x="18" y="108"/>
                        </a:lnTo>
                        <a:lnTo>
                          <a:pt x="25" y="110"/>
                        </a:lnTo>
                        <a:lnTo>
                          <a:pt x="37" y="110"/>
                        </a:lnTo>
                        <a:lnTo>
                          <a:pt x="43" y="106"/>
                        </a:lnTo>
                        <a:lnTo>
                          <a:pt x="48" y="96"/>
                        </a:lnTo>
                        <a:lnTo>
                          <a:pt x="54" y="87"/>
                        </a:lnTo>
                        <a:lnTo>
                          <a:pt x="58" y="79"/>
                        </a:lnTo>
                        <a:lnTo>
                          <a:pt x="58" y="75"/>
                        </a:lnTo>
                        <a:lnTo>
                          <a:pt x="58" y="69"/>
                        </a:lnTo>
                        <a:lnTo>
                          <a:pt x="68" y="66"/>
                        </a:lnTo>
                        <a:lnTo>
                          <a:pt x="79" y="62"/>
                        </a:lnTo>
                        <a:lnTo>
                          <a:pt x="79" y="56"/>
                        </a:lnTo>
                        <a:lnTo>
                          <a:pt x="77" y="52"/>
                        </a:lnTo>
                        <a:lnTo>
                          <a:pt x="87" y="41"/>
                        </a:lnTo>
                        <a:lnTo>
                          <a:pt x="98" y="27"/>
                        </a:lnTo>
                        <a:lnTo>
                          <a:pt x="98" y="19"/>
                        </a:lnTo>
                        <a:lnTo>
                          <a:pt x="98" y="10"/>
                        </a:lnTo>
                        <a:lnTo>
                          <a:pt x="96" y="12"/>
                        </a:lnTo>
                        <a:lnTo>
                          <a:pt x="96" y="14"/>
                        </a:lnTo>
                        <a:lnTo>
                          <a:pt x="93" y="12"/>
                        </a:lnTo>
                        <a:lnTo>
                          <a:pt x="91" y="8"/>
                        </a:lnTo>
                        <a:lnTo>
                          <a:pt x="89" y="12"/>
                        </a:lnTo>
                        <a:lnTo>
                          <a:pt x="89" y="14"/>
                        </a:lnTo>
                        <a:lnTo>
                          <a:pt x="87" y="14"/>
                        </a:lnTo>
                        <a:lnTo>
                          <a:pt x="83" y="14"/>
                        </a:lnTo>
                        <a:lnTo>
                          <a:pt x="81" y="6"/>
                        </a:lnTo>
                        <a:lnTo>
                          <a:pt x="81" y="0"/>
                        </a:lnTo>
                        <a:lnTo>
                          <a:pt x="79" y="0"/>
                        </a:lnTo>
                        <a:lnTo>
                          <a:pt x="75"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95" name="Freeform 216">
                    <a:extLst>
                      <a:ext uri="{FF2B5EF4-FFF2-40B4-BE49-F238E27FC236}">
                        <a16:creationId xmlns:a16="http://schemas.microsoft.com/office/drawing/2014/main" id="{6004D4E5-28E5-444B-A7D0-E31FD2A33309}"/>
                      </a:ext>
                    </a:extLst>
                  </p:cNvPr>
                  <p:cNvSpPr>
                    <a:spLocks/>
                  </p:cNvSpPr>
                  <p:nvPr/>
                </p:nvSpPr>
                <p:spPr bwMode="gray">
                  <a:xfrm>
                    <a:off x="247369" y="2368"/>
                    <a:ext cx="11" cy="11"/>
                  </a:xfrm>
                  <a:custGeom>
                    <a:avLst/>
                    <a:gdLst>
                      <a:gd name="T0" fmla="*/ 2 w 11"/>
                      <a:gd name="T1" fmla="*/ 0 h 11"/>
                      <a:gd name="T2" fmla="*/ 2 w 11"/>
                      <a:gd name="T3" fmla="*/ 7 h 11"/>
                      <a:gd name="T4" fmla="*/ 0 w 11"/>
                      <a:gd name="T5" fmla="*/ 11 h 11"/>
                      <a:gd name="T6" fmla="*/ 4 w 11"/>
                      <a:gd name="T7" fmla="*/ 11 h 11"/>
                      <a:gd name="T8" fmla="*/ 10 w 11"/>
                      <a:gd name="T9" fmla="*/ 11 h 11"/>
                      <a:gd name="T10" fmla="*/ 11 w 11"/>
                      <a:gd name="T11" fmla="*/ 11 h 11"/>
                      <a:gd name="T12" fmla="*/ 11 w 11"/>
                      <a:gd name="T13" fmla="*/ 11 h 11"/>
                      <a:gd name="T14" fmla="*/ 11 w 11"/>
                      <a:gd name="T15" fmla="*/ 9 h 11"/>
                      <a:gd name="T16" fmla="*/ 10 w 11"/>
                      <a:gd name="T17" fmla="*/ 7 h 11"/>
                      <a:gd name="T18" fmla="*/ 10 w 11"/>
                      <a:gd name="T19" fmla="*/ 5 h 11"/>
                      <a:gd name="T20" fmla="*/ 8 w 11"/>
                      <a:gd name="T21" fmla="*/ 2 h 11"/>
                      <a:gd name="T22" fmla="*/ 6 w 11"/>
                      <a:gd name="T23" fmla="*/ 2 h 11"/>
                      <a:gd name="T24" fmla="*/ 2 w 11"/>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1"/>
                      <a:gd name="T41" fmla="*/ 11 w 11"/>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1">
                        <a:moveTo>
                          <a:pt x="2" y="0"/>
                        </a:moveTo>
                        <a:lnTo>
                          <a:pt x="2" y="7"/>
                        </a:lnTo>
                        <a:lnTo>
                          <a:pt x="0" y="11"/>
                        </a:lnTo>
                        <a:lnTo>
                          <a:pt x="4" y="11"/>
                        </a:lnTo>
                        <a:lnTo>
                          <a:pt x="10" y="11"/>
                        </a:lnTo>
                        <a:lnTo>
                          <a:pt x="11" y="11"/>
                        </a:lnTo>
                        <a:lnTo>
                          <a:pt x="11" y="9"/>
                        </a:lnTo>
                        <a:lnTo>
                          <a:pt x="10" y="7"/>
                        </a:lnTo>
                        <a:lnTo>
                          <a:pt x="10" y="5"/>
                        </a:lnTo>
                        <a:lnTo>
                          <a:pt x="8" y="2"/>
                        </a:lnTo>
                        <a:lnTo>
                          <a:pt x="6" y="2"/>
                        </a:lnTo>
                        <a:lnTo>
                          <a:pt x="2"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96" name="Freeform 217">
                    <a:extLst>
                      <a:ext uri="{FF2B5EF4-FFF2-40B4-BE49-F238E27FC236}">
                        <a16:creationId xmlns:a16="http://schemas.microsoft.com/office/drawing/2014/main" id="{AD53E893-B23A-45E8-A80B-185CCB4370DE}"/>
                      </a:ext>
                    </a:extLst>
                  </p:cNvPr>
                  <p:cNvSpPr>
                    <a:spLocks/>
                  </p:cNvSpPr>
                  <p:nvPr/>
                </p:nvSpPr>
                <p:spPr bwMode="gray">
                  <a:xfrm>
                    <a:off x="245338" y="715"/>
                    <a:ext cx="50" cy="41"/>
                  </a:xfrm>
                  <a:custGeom>
                    <a:avLst/>
                    <a:gdLst>
                      <a:gd name="T0" fmla="*/ 48 w 50"/>
                      <a:gd name="T1" fmla="*/ 6 h 41"/>
                      <a:gd name="T2" fmla="*/ 48 w 50"/>
                      <a:gd name="T3" fmla="*/ 6 h 41"/>
                      <a:gd name="T4" fmla="*/ 48 w 50"/>
                      <a:gd name="T5" fmla="*/ 6 h 41"/>
                      <a:gd name="T6" fmla="*/ 48 w 50"/>
                      <a:gd name="T7" fmla="*/ 4 h 41"/>
                      <a:gd name="T8" fmla="*/ 48 w 50"/>
                      <a:gd name="T9" fmla="*/ 2 h 41"/>
                      <a:gd name="T10" fmla="*/ 39 w 50"/>
                      <a:gd name="T11" fmla="*/ 0 h 41"/>
                      <a:gd name="T12" fmla="*/ 27 w 50"/>
                      <a:gd name="T13" fmla="*/ 0 h 41"/>
                      <a:gd name="T14" fmla="*/ 25 w 50"/>
                      <a:gd name="T15" fmla="*/ 2 h 41"/>
                      <a:gd name="T16" fmla="*/ 25 w 50"/>
                      <a:gd name="T17" fmla="*/ 6 h 41"/>
                      <a:gd name="T18" fmla="*/ 22 w 50"/>
                      <a:gd name="T19" fmla="*/ 6 h 41"/>
                      <a:gd name="T20" fmla="*/ 18 w 50"/>
                      <a:gd name="T21" fmla="*/ 8 h 41"/>
                      <a:gd name="T22" fmla="*/ 12 w 50"/>
                      <a:gd name="T23" fmla="*/ 20 h 41"/>
                      <a:gd name="T24" fmla="*/ 12 w 50"/>
                      <a:gd name="T25" fmla="*/ 33 h 41"/>
                      <a:gd name="T26" fmla="*/ 6 w 50"/>
                      <a:gd name="T27" fmla="*/ 33 h 41"/>
                      <a:gd name="T28" fmla="*/ 0 w 50"/>
                      <a:gd name="T29" fmla="*/ 33 h 41"/>
                      <a:gd name="T30" fmla="*/ 0 w 50"/>
                      <a:gd name="T31" fmla="*/ 37 h 41"/>
                      <a:gd name="T32" fmla="*/ 8 w 50"/>
                      <a:gd name="T33" fmla="*/ 39 h 41"/>
                      <a:gd name="T34" fmla="*/ 12 w 50"/>
                      <a:gd name="T35" fmla="*/ 39 h 41"/>
                      <a:gd name="T36" fmla="*/ 16 w 50"/>
                      <a:gd name="T37" fmla="*/ 37 h 41"/>
                      <a:gd name="T38" fmla="*/ 20 w 50"/>
                      <a:gd name="T39" fmla="*/ 37 h 41"/>
                      <a:gd name="T40" fmla="*/ 22 w 50"/>
                      <a:gd name="T41" fmla="*/ 39 h 41"/>
                      <a:gd name="T42" fmla="*/ 24 w 50"/>
                      <a:gd name="T43" fmla="*/ 41 h 41"/>
                      <a:gd name="T44" fmla="*/ 25 w 50"/>
                      <a:gd name="T45" fmla="*/ 41 h 41"/>
                      <a:gd name="T46" fmla="*/ 27 w 50"/>
                      <a:gd name="T47" fmla="*/ 37 h 41"/>
                      <a:gd name="T48" fmla="*/ 31 w 50"/>
                      <a:gd name="T49" fmla="*/ 29 h 41"/>
                      <a:gd name="T50" fmla="*/ 31 w 50"/>
                      <a:gd name="T51" fmla="*/ 27 h 41"/>
                      <a:gd name="T52" fmla="*/ 33 w 50"/>
                      <a:gd name="T53" fmla="*/ 25 h 41"/>
                      <a:gd name="T54" fmla="*/ 33 w 50"/>
                      <a:gd name="T55" fmla="*/ 25 h 41"/>
                      <a:gd name="T56" fmla="*/ 37 w 50"/>
                      <a:gd name="T57" fmla="*/ 25 h 41"/>
                      <a:gd name="T58" fmla="*/ 43 w 50"/>
                      <a:gd name="T59" fmla="*/ 25 h 41"/>
                      <a:gd name="T60" fmla="*/ 45 w 50"/>
                      <a:gd name="T61" fmla="*/ 23 h 41"/>
                      <a:gd name="T62" fmla="*/ 47 w 50"/>
                      <a:gd name="T63" fmla="*/ 22 h 41"/>
                      <a:gd name="T64" fmla="*/ 48 w 50"/>
                      <a:gd name="T65" fmla="*/ 20 h 41"/>
                      <a:gd name="T66" fmla="*/ 47 w 50"/>
                      <a:gd name="T67" fmla="*/ 18 h 41"/>
                      <a:gd name="T68" fmla="*/ 47 w 50"/>
                      <a:gd name="T69" fmla="*/ 16 h 41"/>
                      <a:gd name="T70" fmla="*/ 47 w 50"/>
                      <a:gd name="T71" fmla="*/ 16 h 41"/>
                      <a:gd name="T72" fmla="*/ 48 w 50"/>
                      <a:gd name="T73" fmla="*/ 16 h 41"/>
                      <a:gd name="T74" fmla="*/ 50 w 50"/>
                      <a:gd name="T75" fmla="*/ 10 h 41"/>
                      <a:gd name="T76" fmla="*/ 48 w 50"/>
                      <a:gd name="T77" fmla="*/ 6 h 4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
                      <a:gd name="T118" fmla="*/ 0 h 41"/>
                      <a:gd name="T119" fmla="*/ 50 w 50"/>
                      <a:gd name="T120" fmla="*/ 41 h 4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 h="41">
                        <a:moveTo>
                          <a:pt x="48" y="6"/>
                        </a:moveTo>
                        <a:lnTo>
                          <a:pt x="48" y="6"/>
                        </a:lnTo>
                        <a:lnTo>
                          <a:pt x="48" y="4"/>
                        </a:lnTo>
                        <a:lnTo>
                          <a:pt x="48" y="2"/>
                        </a:lnTo>
                        <a:lnTo>
                          <a:pt x="39" y="0"/>
                        </a:lnTo>
                        <a:lnTo>
                          <a:pt x="27" y="0"/>
                        </a:lnTo>
                        <a:lnTo>
                          <a:pt x="25" y="2"/>
                        </a:lnTo>
                        <a:lnTo>
                          <a:pt x="25" y="6"/>
                        </a:lnTo>
                        <a:lnTo>
                          <a:pt x="22" y="6"/>
                        </a:lnTo>
                        <a:lnTo>
                          <a:pt x="18" y="8"/>
                        </a:lnTo>
                        <a:lnTo>
                          <a:pt x="12" y="20"/>
                        </a:lnTo>
                        <a:lnTo>
                          <a:pt x="12" y="33"/>
                        </a:lnTo>
                        <a:lnTo>
                          <a:pt x="6" y="33"/>
                        </a:lnTo>
                        <a:lnTo>
                          <a:pt x="0" y="33"/>
                        </a:lnTo>
                        <a:lnTo>
                          <a:pt x="0" y="37"/>
                        </a:lnTo>
                        <a:lnTo>
                          <a:pt x="8" y="39"/>
                        </a:lnTo>
                        <a:lnTo>
                          <a:pt x="12" y="39"/>
                        </a:lnTo>
                        <a:lnTo>
                          <a:pt x="16" y="37"/>
                        </a:lnTo>
                        <a:lnTo>
                          <a:pt x="20" y="37"/>
                        </a:lnTo>
                        <a:lnTo>
                          <a:pt x="22" y="39"/>
                        </a:lnTo>
                        <a:lnTo>
                          <a:pt x="24" y="41"/>
                        </a:lnTo>
                        <a:lnTo>
                          <a:pt x="25" y="41"/>
                        </a:lnTo>
                        <a:lnTo>
                          <a:pt x="27" y="37"/>
                        </a:lnTo>
                        <a:lnTo>
                          <a:pt x="31" y="29"/>
                        </a:lnTo>
                        <a:lnTo>
                          <a:pt x="31" y="27"/>
                        </a:lnTo>
                        <a:lnTo>
                          <a:pt x="33" y="25"/>
                        </a:lnTo>
                        <a:lnTo>
                          <a:pt x="37" y="25"/>
                        </a:lnTo>
                        <a:lnTo>
                          <a:pt x="43" y="25"/>
                        </a:lnTo>
                        <a:lnTo>
                          <a:pt x="45" y="23"/>
                        </a:lnTo>
                        <a:lnTo>
                          <a:pt x="47" y="22"/>
                        </a:lnTo>
                        <a:lnTo>
                          <a:pt x="48" y="20"/>
                        </a:lnTo>
                        <a:lnTo>
                          <a:pt x="47" y="18"/>
                        </a:lnTo>
                        <a:lnTo>
                          <a:pt x="47" y="16"/>
                        </a:lnTo>
                        <a:lnTo>
                          <a:pt x="48" y="16"/>
                        </a:lnTo>
                        <a:lnTo>
                          <a:pt x="50" y="10"/>
                        </a:lnTo>
                        <a:lnTo>
                          <a:pt x="48" y="6"/>
                        </a:lnTo>
                        <a:close/>
                      </a:path>
                    </a:pathLst>
                  </a:custGeom>
                  <a:solidFill>
                    <a:srgbClr val="F79646">
                      <a:lumMod val="75000"/>
                    </a:srgbClr>
                  </a:solid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97" name="Freeform 218">
                    <a:extLst>
                      <a:ext uri="{FF2B5EF4-FFF2-40B4-BE49-F238E27FC236}">
                        <a16:creationId xmlns:a16="http://schemas.microsoft.com/office/drawing/2014/main" id="{DD6406B6-595B-4533-A72F-5358CD8FE721}"/>
                      </a:ext>
                    </a:extLst>
                  </p:cNvPr>
                  <p:cNvSpPr>
                    <a:spLocks/>
                  </p:cNvSpPr>
                  <p:nvPr/>
                </p:nvSpPr>
                <p:spPr bwMode="gray">
                  <a:xfrm>
                    <a:off x="246292" y="1126"/>
                    <a:ext cx="102" cy="61"/>
                  </a:xfrm>
                  <a:custGeom>
                    <a:avLst/>
                    <a:gdLst>
                      <a:gd name="T0" fmla="*/ 102 w 102"/>
                      <a:gd name="T1" fmla="*/ 38 h 61"/>
                      <a:gd name="T2" fmla="*/ 92 w 102"/>
                      <a:gd name="T3" fmla="*/ 37 h 61"/>
                      <a:gd name="T4" fmla="*/ 81 w 102"/>
                      <a:gd name="T5" fmla="*/ 37 h 61"/>
                      <a:gd name="T6" fmla="*/ 75 w 102"/>
                      <a:gd name="T7" fmla="*/ 33 h 61"/>
                      <a:gd name="T8" fmla="*/ 69 w 102"/>
                      <a:gd name="T9" fmla="*/ 33 h 61"/>
                      <a:gd name="T10" fmla="*/ 66 w 102"/>
                      <a:gd name="T11" fmla="*/ 27 h 61"/>
                      <a:gd name="T12" fmla="*/ 62 w 102"/>
                      <a:gd name="T13" fmla="*/ 21 h 61"/>
                      <a:gd name="T14" fmla="*/ 54 w 102"/>
                      <a:gd name="T15" fmla="*/ 17 h 61"/>
                      <a:gd name="T16" fmla="*/ 54 w 102"/>
                      <a:gd name="T17" fmla="*/ 12 h 61"/>
                      <a:gd name="T18" fmla="*/ 50 w 102"/>
                      <a:gd name="T19" fmla="*/ 10 h 61"/>
                      <a:gd name="T20" fmla="*/ 43 w 102"/>
                      <a:gd name="T21" fmla="*/ 10 h 61"/>
                      <a:gd name="T22" fmla="*/ 37 w 102"/>
                      <a:gd name="T23" fmla="*/ 10 h 61"/>
                      <a:gd name="T24" fmla="*/ 31 w 102"/>
                      <a:gd name="T25" fmla="*/ 2 h 61"/>
                      <a:gd name="T26" fmla="*/ 27 w 102"/>
                      <a:gd name="T27" fmla="*/ 0 h 61"/>
                      <a:gd name="T28" fmla="*/ 21 w 102"/>
                      <a:gd name="T29" fmla="*/ 0 h 61"/>
                      <a:gd name="T30" fmla="*/ 16 w 102"/>
                      <a:gd name="T31" fmla="*/ 0 h 61"/>
                      <a:gd name="T32" fmla="*/ 12 w 102"/>
                      <a:gd name="T33" fmla="*/ 0 h 61"/>
                      <a:gd name="T34" fmla="*/ 4 w 102"/>
                      <a:gd name="T35" fmla="*/ 6 h 61"/>
                      <a:gd name="T36" fmla="*/ 0 w 102"/>
                      <a:gd name="T37" fmla="*/ 14 h 61"/>
                      <a:gd name="T38" fmla="*/ 2 w 102"/>
                      <a:gd name="T39" fmla="*/ 21 h 61"/>
                      <a:gd name="T40" fmla="*/ 8 w 102"/>
                      <a:gd name="T41" fmla="*/ 23 h 61"/>
                      <a:gd name="T42" fmla="*/ 10 w 102"/>
                      <a:gd name="T43" fmla="*/ 29 h 61"/>
                      <a:gd name="T44" fmla="*/ 18 w 102"/>
                      <a:gd name="T45" fmla="*/ 31 h 61"/>
                      <a:gd name="T46" fmla="*/ 23 w 102"/>
                      <a:gd name="T47" fmla="*/ 35 h 61"/>
                      <a:gd name="T48" fmla="*/ 33 w 102"/>
                      <a:gd name="T49" fmla="*/ 38 h 61"/>
                      <a:gd name="T50" fmla="*/ 41 w 102"/>
                      <a:gd name="T51" fmla="*/ 38 h 61"/>
                      <a:gd name="T52" fmla="*/ 44 w 102"/>
                      <a:gd name="T53" fmla="*/ 42 h 61"/>
                      <a:gd name="T54" fmla="*/ 48 w 102"/>
                      <a:gd name="T55" fmla="*/ 48 h 61"/>
                      <a:gd name="T56" fmla="*/ 54 w 102"/>
                      <a:gd name="T57" fmla="*/ 48 h 61"/>
                      <a:gd name="T58" fmla="*/ 60 w 102"/>
                      <a:gd name="T59" fmla="*/ 54 h 61"/>
                      <a:gd name="T60" fmla="*/ 69 w 102"/>
                      <a:gd name="T61" fmla="*/ 54 h 61"/>
                      <a:gd name="T62" fmla="*/ 81 w 102"/>
                      <a:gd name="T63" fmla="*/ 60 h 61"/>
                      <a:gd name="T64" fmla="*/ 87 w 102"/>
                      <a:gd name="T65" fmla="*/ 60 h 61"/>
                      <a:gd name="T66" fmla="*/ 94 w 102"/>
                      <a:gd name="T67" fmla="*/ 61 h 61"/>
                      <a:gd name="T68" fmla="*/ 100 w 102"/>
                      <a:gd name="T69" fmla="*/ 60 h 61"/>
                      <a:gd name="T70" fmla="*/ 102 w 102"/>
                      <a:gd name="T71" fmla="*/ 58 h 61"/>
                      <a:gd name="T72" fmla="*/ 102 w 102"/>
                      <a:gd name="T73" fmla="*/ 54 h 61"/>
                      <a:gd name="T74" fmla="*/ 98 w 102"/>
                      <a:gd name="T75" fmla="*/ 50 h 61"/>
                      <a:gd name="T76" fmla="*/ 102 w 102"/>
                      <a:gd name="T77" fmla="*/ 46 h 61"/>
                      <a:gd name="T78" fmla="*/ 102 w 102"/>
                      <a:gd name="T79" fmla="*/ 38 h 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2"/>
                      <a:gd name="T121" fmla="*/ 0 h 61"/>
                      <a:gd name="T122" fmla="*/ 102 w 102"/>
                      <a:gd name="T123" fmla="*/ 61 h 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2" h="61">
                        <a:moveTo>
                          <a:pt x="102" y="38"/>
                        </a:moveTo>
                        <a:lnTo>
                          <a:pt x="92" y="37"/>
                        </a:lnTo>
                        <a:lnTo>
                          <a:pt x="81" y="37"/>
                        </a:lnTo>
                        <a:lnTo>
                          <a:pt x="75" y="33"/>
                        </a:lnTo>
                        <a:lnTo>
                          <a:pt x="69" y="33"/>
                        </a:lnTo>
                        <a:lnTo>
                          <a:pt x="66" y="27"/>
                        </a:lnTo>
                        <a:lnTo>
                          <a:pt x="62" y="21"/>
                        </a:lnTo>
                        <a:lnTo>
                          <a:pt x="54" y="17"/>
                        </a:lnTo>
                        <a:lnTo>
                          <a:pt x="54" y="12"/>
                        </a:lnTo>
                        <a:lnTo>
                          <a:pt x="50" y="10"/>
                        </a:lnTo>
                        <a:lnTo>
                          <a:pt x="43" y="10"/>
                        </a:lnTo>
                        <a:lnTo>
                          <a:pt x="37" y="10"/>
                        </a:lnTo>
                        <a:lnTo>
                          <a:pt x="31" y="2"/>
                        </a:lnTo>
                        <a:lnTo>
                          <a:pt x="27" y="0"/>
                        </a:lnTo>
                        <a:lnTo>
                          <a:pt x="21" y="0"/>
                        </a:lnTo>
                        <a:lnTo>
                          <a:pt x="16" y="0"/>
                        </a:lnTo>
                        <a:lnTo>
                          <a:pt x="12" y="0"/>
                        </a:lnTo>
                        <a:lnTo>
                          <a:pt x="4" y="6"/>
                        </a:lnTo>
                        <a:lnTo>
                          <a:pt x="0" y="14"/>
                        </a:lnTo>
                        <a:lnTo>
                          <a:pt x="2" y="21"/>
                        </a:lnTo>
                        <a:lnTo>
                          <a:pt x="8" y="23"/>
                        </a:lnTo>
                        <a:lnTo>
                          <a:pt x="10" y="29"/>
                        </a:lnTo>
                        <a:lnTo>
                          <a:pt x="18" y="31"/>
                        </a:lnTo>
                        <a:lnTo>
                          <a:pt x="23" y="35"/>
                        </a:lnTo>
                        <a:lnTo>
                          <a:pt x="33" y="38"/>
                        </a:lnTo>
                        <a:lnTo>
                          <a:pt x="41" y="38"/>
                        </a:lnTo>
                        <a:lnTo>
                          <a:pt x="44" y="42"/>
                        </a:lnTo>
                        <a:lnTo>
                          <a:pt x="48" y="48"/>
                        </a:lnTo>
                        <a:lnTo>
                          <a:pt x="54" y="48"/>
                        </a:lnTo>
                        <a:lnTo>
                          <a:pt x="60" y="54"/>
                        </a:lnTo>
                        <a:lnTo>
                          <a:pt x="69" y="54"/>
                        </a:lnTo>
                        <a:lnTo>
                          <a:pt x="81" y="60"/>
                        </a:lnTo>
                        <a:lnTo>
                          <a:pt x="87" y="60"/>
                        </a:lnTo>
                        <a:lnTo>
                          <a:pt x="94" y="61"/>
                        </a:lnTo>
                        <a:lnTo>
                          <a:pt x="100" y="60"/>
                        </a:lnTo>
                        <a:lnTo>
                          <a:pt x="102" y="58"/>
                        </a:lnTo>
                        <a:lnTo>
                          <a:pt x="102" y="54"/>
                        </a:lnTo>
                        <a:lnTo>
                          <a:pt x="98" y="50"/>
                        </a:lnTo>
                        <a:lnTo>
                          <a:pt x="102" y="46"/>
                        </a:lnTo>
                        <a:lnTo>
                          <a:pt x="102" y="38"/>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98" name="Freeform 219">
                    <a:extLst>
                      <a:ext uri="{FF2B5EF4-FFF2-40B4-BE49-F238E27FC236}">
                        <a16:creationId xmlns:a16="http://schemas.microsoft.com/office/drawing/2014/main" id="{EEB15278-7D29-4FFC-915A-2E76F4A0199A}"/>
                      </a:ext>
                    </a:extLst>
                  </p:cNvPr>
                  <p:cNvSpPr>
                    <a:spLocks noEditPoints="1"/>
                  </p:cNvSpPr>
                  <p:nvPr/>
                </p:nvSpPr>
                <p:spPr bwMode="gray">
                  <a:xfrm>
                    <a:off x="245436" y="1861"/>
                    <a:ext cx="171" cy="190"/>
                  </a:xfrm>
                  <a:custGeom>
                    <a:avLst/>
                    <a:gdLst>
                      <a:gd name="T0" fmla="*/ 64 w 171"/>
                      <a:gd name="T1" fmla="*/ 188 h 190"/>
                      <a:gd name="T2" fmla="*/ 69 w 171"/>
                      <a:gd name="T3" fmla="*/ 180 h 190"/>
                      <a:gd name="T4" fmla="*/ 73 w 171"/>
                      <a:gd name="T5" fmla="*/ 182 h 190"/>
                      <a:gd name="T6" fmla="*/ 77 w 171"/>
                      <a:gd name="T7" fmla="*/ 188 h 190"/>
                      <a:gd name="T8" fmla="*/ 85 w 171"/>
                      <a:gd name="T9" fmla="*/ 190 h 190"/>
                      <a:gd name="T10" fmla="*/ 91 w 171"/>
                      <a:gd name="T11" fmla="*/ 188 h 190"/>
                      <a:gd name="T12" fmla="*/ 98 w 171"/>
                      <a:gd name="T13" fmla="*/ 182 h 190"/>
                      <a:gd name="T14" fmla="*/ 102 w 171"/>
                      <a:gd name="T15" fmla="*/ 132 h 190"/>
                      <a:gd name="T16" fmla="*/ 116 w 171"/>
                      <a:gd name="T17" fmla="*/ 77 h 190"/>
                      <a:gd name="T18" fmla="*/ 125 w 171"/>
                      <a:gd name="T19" fmla="*/ 25 h 190"/>
                      <a:gd name="T20" fmla="*/ 156 w 171"/>
                      <a:gd name="T21" fmla="*/ 23 h 190"/>
                      <a:gd name="T22" fmla="*/ 162 w 171"/>
                      <a:gd name="T23" fmla="*/ 19 h 190"/>
                      <a:gd name="T24" fmla="*/ 167 w 171"/>
                      <a:gd name="T25" fmla="*/ 15 h 190"/>
                      <a:gd name="T26" fmla="*/ 169 w 171"/>
                      <a:gd name="T27" fmla="*/ 15 h 190"/>
                      <a:gd name="T28" fmla="*/ 164 w 171"/>
                      <a:gd name="T29" fmla="*/ 10 h 190"/>
                      <a:gd name="T30" fmla="*/ 146 w 171"/>
                      <a:gd name="T31" fmla="*/ 13 h 190"/>
                      <a:gd name="T32" fmla="*/ 116 w 171"/>
                      <a:gd name="T33" fmla="*/ 15 h 190"/>
                      <a:gd name="T34" fmla="*/ 108 w 171"/>
                      <a:gd name="T35" fmla="*/ 13 h 190"/>
                      <a:gd name="T36" fmla="*/ 100 w 171"/>
                      <a:gd name="T37" fmla="*/ 13 h 190"/>
                      <a:gd name="T38" fmla="*/ 91 w 171"/>
                      <a:gd name="T39" fmla="*/ 12 h 190"/>
                      <a:gd name="T40" fmla="*/ 85 w 171"/>
                      <a:gd name="T41" fmla="*/ 8 h 190"/>
                      <a:gd name="T42" fmla="*/ 27 w 171"/>
                      <a:gd name="T43" fmla="*/ 4 h 190"/>
                      <a:gd name="T44" fmla="*/ 21 w 171"/>
                      <a:gd name="T45" fmla="*/ 0 h 190"/>
                      <a:gd name="T46" fmla="*/ 14 w 171"/>
                      <a:gd name="T47" fmla="*/ 4 h 190"/>
                      <a:gd name="T48" fmla="*/ 0 w 171"/>
                      <a:gd name="T49" fmla="*/ 4 h 190"/>
                      <a:gd name="T50" fmla="*/ 2 w 171"/>
                      <a:gd name="T51" fmla="*/ 23 h 190"/>
                      <a:gd name="T52" fmla="*/ 18 w 171"/>
                      <a:gd name="T53" fmla="*/ 37 h 190"/>
                      <a:gd name="T54" fmla="*/ 20 w 171"/>
                      <a:gd name="T55" fmla="*/ 58 h 190"/>
                      <a:gd name="T56" fmla="*/ 29 w 171"/>
                      <a:gd name="T57" fmla="*/ 69 h 190"/>
                      <a:gd name="T58" fmla="*/ 29 w 171"/>
                      <a:gd name="T59" fmla="*/ 79 h 190"/>
                      <a:gd name="T60" fmla="*/ 37 w 171"/>
                      <a:gd name="T61" fmla="*/ 86 h 190"/>
                      <a:gd name="T62" fmla="*/ 35 w 171"/>
                      <a:gd name="T63" fmla="*/ 109 h 190"/>
                      <a:gd name="T64" fmla="*/ 41 w 171"/>
                      <a:gd name="T65" fmla="*/ 125 h 190"/>
                      <a:gd name="T66" fmla="*/ 45 w 171"/>
                      <a:gd name="T67" fmla="*/ 169 h 190"/>
                      <a:gd name="T68" fmla="*/ 52 w 171"/>
                      <a:gd name="T69" fmla="*/ 180 h 190"/>
                      <a:gd name="T70" fmla="*/ 58 w 171"/>
                      <a:gd name="T71" fmla="*/ 180 h 190"/>
                      <a:gd name="T72" fmla="*/ 60 w 171"/>
                      <a:gd name="T73" fmla="*/ 190 h 190"/>
                      <a:gd name="T74" fmla="*/ 39 w 171"/>
                      <a:gd name="T75" fmla="*/ 44 h 190"/>
                      <a:gd name="T76" fmla="*/ 37 w 171"/>
                      <a:gd name="T77" fmla="*/ 48 h 190"/>
                      <a:gd name="T78" fmla="*/ 39 w 171"/>
                      <a:gd name="T79" fmla="*/ 44 h 1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1"/>
                      <a:gd name="T121" fmla="*/ 0 h 190"/>
                      <a:gd name="T122" fmla="*/ 171 w 171"/>
                      <a:gd name="T123" fmla="*/ 190 h 19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1" h="190">
                        <a:moveTo>
                          <a:pt x="60" y="190"/>
                        </a:moveTo>
                        <a:lnTo>
                          <a:pt x="64" y="188"/>
                        </a:lnTo>
                        <a:lnTo>
                          <a:pt x="68" y="182"/>
                        </a:lnTo>
                        <a:lnTo>
                          <a:pt x="69" y="180"/>
                        </a:lnTo>
                        <a:lnTo>
                          <a:pt x="73" y="180"/>
                        </a:lnTo>
                        <a:lnTo>
                          <a:pt x="73" y="182"/>
                        </a:lnTo>
                        <a:lnTo>
                          <a:pt x="73" y="186"/>
                        </a:lnTo>
                        <a:lnTo>
                          <a:pt x="77" y="188"/>
                        </a:lnTo>
                        <a:lnTo>
                          <a:pt x="81" y="190"/>
                        </a:lnTo>
                        <a:lnTo>
                          <a:pt x="85" y="190"/>
                        </a:lnTo>
                        <a:lnTo>
                          <a:pt x="87" y="190"/>
                        </a:lnTo>
                        <a:lnTo>
                          <a:pt x="91" y="188"/>
                        </a:lnTo>
                        <a:lnTo>
                          <a:pt x="92" y="184"/>
                        </a:lnTo>
                        <a:lnTo>
                          <a:pt x="98" y="182"/>
                        </a:lnTo>
                        <a:lnTo>
                          <a:pt x="100" y="182"/>
                        </a:lnTo>
                        <a:lnTo>
                          <a:pt x="102" y="132"/>
                        </a:lnTo>
                        <a:lnTo>
                          <a:pt x="102" y="77"/>
                        </a:lnTo>
                        <a:lnTo>
                          <a:pt x="116" y="77"/>
                        </a:lnTo>
                        <a:lnTo>
                          <a:pt x="116" y="25"/>
                        </a:lnTo>
                        <a:lnTo>
                          <a:pt x="125" y="25"/>
                        </a:lnTo>
                        <a:lnTo>
                          <a:pt x="154" y="21"/>
                        </a:lnTo>
                        <a:lnTo>
                          <a:pt x="156" y="23"/>
                        </a:lnTo>
                        <a:lnTo>
                          <a:pt x="158" y="19"/>
                        </a:lnTo>
                        <a:lnTo>
                          <a:pt x="162" y="19"/>
                        </a:lnTo>
                        <a:lnTo>
                          <a:pt x="165" y="19"/>
                        </a:lnTo>
                        <a:lnTo>
                          <a:pt x="167" y="15"/>
                        </a:lnTo>
                        <a:lnTo>
                          <a:pt x="171" y="15"/>
                        </a:lnTo>
                        <a:lnTo>
                          <a:pt x="169" y="15"/>
                        </a:lnTo>
                        <a:lnTo>
                          <a:pt x="167" y="12"/>
                        </a:lnTo>
                        <a:lnTo>
                          <a:pt x="164" y="10"/>
                        </a:lnTo>
                        <a:lnTo>
                          <a:pt x="162" y="12"/>
                        </a:lnTo>
                        <a:lnTo>
                          <a:pt x="146" y="13"/>
                        </a:lnTo>
                        <a:lnTo>
                          <a:pt x="119" y="17"/>
                        </a:lnTo>
                        <a:lnTo>
                          <a:pt x="116" y="15"/>
                        </a:lnTo>
                        <a:lnTo>
                          <a:pt x="110" y="15"/>
                        </a:lnTo>
                        <a:lnTo>
                          <a:pt x="108" y="13"/>
                        </a:lnTo>
                        <a:lnTo>
                          <a:pt x="104" y="15"/>
                        </a:lnTo>
                        <a:lnTo>
                          <a:pt x="100" y="13"/>
                        </a:lnTo>
                        <a:lnTo>
                          <a:pt x="94" y="12"/>
                        </a:lnTo>
                        <a:lnTo>
                          <a:pt x="91" y="12"/>
                        </a:lnTo>
                        <a:lnTo>
                          <a:pt x="89" y="10"/>
                        </a:lnTo>
                        <a:lnTo>
                          <a:pt x="85" y="8"/>
                        </a:lnTo>
                        <a:lnTo>
                          <a:pt x="83" y="4"/>
                        </a:lnTo>
                        <a:lnTo>
                          <a:pt x="27" y="4"/>
                        </a:lnTo>
                        <a:lnTo>
                          <a:pt x="25" y="2"/>
                        </a:lnTo>
                        <a:lnTo>
                          <a:pt x="21" y="0"/>
                        </a:lnTo>
                        <a:lnTo>
                          <a:pt x="18" y="2"/>
                        </a:lnTo>
                        <a:lnTo>
                          <a:pt x="14" y="4"/>
                        </a:lnTo>
                        <a:lnTo>
                          <a:pt x="6" y="4"/>
                        </a:lnTo>
                        <a:lnTo>
                          <a:pt x="0" y="4"/>
                        </a:lnTo>
                        <a:lnTo>
                          <a:pt x="0" y="17"/>
                        </a:lnTo>
                        <a:lnTo>
                          <a:pt x="2" y="23"/>
                        </a:lnTo>
                        <a:lnTo>
                          <a:pt x="6" y="23"/>
                        </a:lnTo>
                        <a:lnTo>
                          <a:pt x="18" y="37"/>
                        </a:lnTo>
                        <a:lnTo>
                          <a:pt x="18" y="48"/>
                        </a:lnTo>
                        <a:lnTo>
                          <a:pt x="20" y="58"/>
                        </a:lnTo>
                        <a:lnTo>
                          <a:pt x="23" y="63"/>
                        </a:lnTo>
                        <a:lnTo>
                          <a:pt x="29" y="69"/>
                        </a:lnTo>
                        <a:lnTo>
                          <a:pt x="29" y="75"/>
                        </a:lnTo>
                        <a:lnTo>
                          <a:pt x="29" y="79"/>
                        </a:lnTo>
                        <a:lnTo>
                          <a:pt x="33" y="83"/>
                        </a:lnTo>
                        <a:lnTo>
                          <a:pt x="37" y="86"/>
                        </a:lnTo>
                        <a:lnTo>
                          <a:pt x="35" y="98"/>
                        </a:lnTo>
                        <a:lnTo>
                          <a:pt x="35" y="109"/>
                        </a:lnTo>
                        <a:lnTo>
                          <a:pt x="37" y="117"/>
                        </a:lnTo>
                        <a:lnTo>
                          <a:pt x="41" y="125"/>
                        </a:lnTo>
                        <a:lnTo>
                          <a:pt x="41" y="148"/>
                        </a:lnTo>
                        <a:lnTo>
                          <a:pt x="45" y="169"/>
                        </a:lnTo>
                        <a:lnTo>
                          <a:pt x="48" y="175"/>
                        </a:lnTo>
                        <a:lnTo>
                          <a:pt x="52" y="180"/>
                        </a:lnTo>
                        <a:lnTo>
                          <a:pt x="54" y="180"/>
                        </a:lnTo>
                        <a:lnTo>
                          <a:pt x="58" y="180"/>
                        </a:lnTo>
                        <a:lnTo>
                          <a:pt x="58" y="186"/>
                        </a:lnTo>
                        <a:lnTo>
                          <a:pt x="60" y="190"/>
                        </a:lnTo>
                        <a:close/>
                        <a:moveTo>
                          <a:pt x="39" y="44"/>
                        </a:moveTo>
                        <a:lnTo>
                          <a:pt x="39" y="46"/>
                        </a:lnTo>
                        <a:lnTo>
                          <a:pt x="37" y="48"/>
                        </a:lnTo>
                        <a:lnTo>
                          <a:pt x="37" y="46"/>
                        </a:lnTo>
                        <a:lnTo>
                          <a:pt x="39" y="44"/>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499" name="Freeform 220">
                    <a:extLst>
                      <a:ext uri="{FF2B5EF4-FFF2-40B4-BE49-F238E27FC236}">
                        <a16:creationId xmlns:a16="http://schemas.microsoft.com/office/drawing/2014/main" id="{D4F47384-F1C9-45ED-9BF4-27B8DC81ABDE}"/>
                      </a:ext>
                    </a:extLst>
                  </p:cNvPr>
                  <p:cNvSpPr>
                    <a:spLocks/>
                  </p:cNvSpPr>
                  <p:nvPr/>
                </p:nvSpPr>
                <p:spPr bwMode="gray">
                  <a:xfrm>
                    <a:off x="245878" y="942"/>
                    <a:ext cx="13" cy="15"/>
                  </a:xfrm>
                  <a:custGeom>
                    <a:avLst/>
                    <a:gdLst>
                      <a:gd name="T0" fmla="*/ 9 w 13"/>
                      <a:gd name="T1" fmla="*/ 15 h 15"/>
                      <a:gd name="T2" fmla="*/ 4 w 13"/>
                      <a:gd name="T3" fmla="*/ 9 h 15"/>
                      <a:gd name="T4" fmla="*/ 0 w 13"/>
                      <a:gd name="T5" fmla="*/ 2 h 15"/>
                      <a:gd name="T6" fmla="*/ 6 w 13"/>
                      <a:gd name="T7" fmla="*/ 0 h 15"/>
                      <a:gd name="T8" fmla="*/ 7 w 13"/>
                      <a:gd name="T9" fmla="*/ 4 h 15"/>
                      <a:gd name="T10" fmla="*/ 6 w 13"/>
                      <a:gd name="T11" fmla="*/ 4 h 15"/>
                      <a:gd name="T12" fmla="*/ 7 w 13"/>
                      <a:gd name="T13" fmla="*/ 9 h 15"/>
                      <a:gd name="T14" fmla="*/ 11 w 13"/>
                      <a:gd name="T15" fmla="*/ 9 h 15"/>
                      <a:gd name="T16" fmla="*/ 13 w 13"/>
                      <a:gd name="T17" fmla="*/ 13 h 15"/>
                      <a:gd name="T18" fmla="*/ 11 w 13"/>
                      <a:gd name="T19" fmla="*/ 15 h 15"/>
                      <a:gd name="T20" fmla="*/ 9 w 13"/>
                      <a:gd name="T21" fmla="*/ 15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5"/>
                      <a:gd name="T35" fmla="*/ 13 w 13"/>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5">
                        <a:moveTo>
                          <a:pt x="9" y="15"/>
                        </a:moveTo>
                        <a:lnTo>
                          <a:pt x="4" y="9"/>
                        </a:lnTo>
                        <a:lnTo>
                          <a:pt x="0" y="2"/>
                        </a:lnTo>
                        <a:lnTo>
                          <a:pt x="6" y="0"/>
                        </a:lnTo>
                        <a:lnTo>
                          <a:pt x="7" y="4"/>
                        </a:lnTo>
                        <a:lnTo>
                          <a:pt x="6" y="4"/>
                        </a:lnTo>
                        <a:lnTo>
                          <a:pt x="7" y="9"/>
                        </a:lnTo>
                        <a:lnTo>
                          <a:pt x="11" y="9"/>
                        </a:lnTo>
                        <a:lnTo>
                          <a:pt x="13" y="13"/>
                        </a:lnTo>
                        <a:lnTo>
                          <a:pt x="11" y="15"/>
                        </a:lnTo>
                        <a:lnTo>
                          <a:pt x="9" y="15"/>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00" name="Freeform 221">
                    <a:extLst>
                      <a:ext uri="{FF2B5EF4-FFF2-40B4-BE49-F238E27FC236}">
                        <a16:creationId xmlns:a16="http://schemas.microsoft.com/office/drawing/2014/main" id="{41FCFEDA-52E4-474F-A1FF-21A5329AF389}"/>
                      </a:ext>
                    </a:extLst>
                  </p:cNvPr>
                  <p:cNvSpPr>
                    <a:spLocks/>
                  </p:cNvSpPr>
                  <p:nvPr/>
                </p:nvSpPr>
                <p:spPr bwMode="gray">
                  <a:xfrm>
                    <a:off x="245669" y="1771"/>
                    <a:ext cx="128" cy="244"/>
                  </a:xfrm>
                  <a:custGeom>
                    <a:avLst/>
                    <a:gdLst>
                      <a:gd name="T0" fmla="*/ 57 w 128"/>
                      <a:gd name="T1" fmla="*/ 48 h 244"/>
                      <a:gd name="T2" fmla="*/ 69 w 128"/>
                      <a:gd name="T3" fmla="*/ 57 h 244"/>
                      <a:gd name="T4" fmla="*/ 69 w 128"/>
                      <a:gd name="T5" fmla="*/ 71 h 244"/>
                      <a:gd name="T6" fmla="*/ 63 w 128"/>
                      <a:gd name="T7" fmla="*/ 75 h 244"/>
                      <a:gd name="T8" fmla="*/ 63 w 128"/>
                      <a:gd name="T9" fmla="*/ 84 h 244"/>
                      <a:gd name="T10" fmla="*/ 57 w 128"/>
                      <a:gd name="T11" fmla="*/ 88 h 244"/>
                      <a:gd name="T12" fmla="*/ 53 w 128"/>
                      <a:gd name="T13" fmla="*/ 84 h 244"/>
                      <a:gd name="T14" fmla="*/ 44 w 128"/>
                      <a:gd name="T15" fmla="*/ 73 h 244"/>
                      <a:gd name="T16" fmla="*/ 48 w 128"/>
                      <a:gd name="T17" fmla="*/ 61 h 244"/>
                      <a:gd name="T18" fmla="*/ 42 w 128"/>
                      <a:gd name="T19" fmla="*/ 56 h 244"/>
                      <a:gd name="T20" fmla="*/ 34 w 128"/>
                      <a:gd name="T21" fmla="*/ 54 h 244"/>
                      <a:gd name="T22" fmla="*/ 0 w 128"/>
                      <a:gd name="T23" fmla="*/ 57 h 244"/>
                      <a:gd name="T24" fmla="*/ 3 w 128"/>
                      <a:gd name="T25" fmla="*/ 75 h 244"/>
                      <a:gd name="T26" fmla="*/ 11 w 128"/>
                      <a:gd name="T27" fmla="*/ 77 h 244"/>
                      <a:gd name="T28" fmla="*/ 23 w 128"/>
                      <a:gd name="T29" fmla="*/ 82 h 244"/>
                      <a:gd name="T30" fmla="*/ 32 w 128"/>
                      <a:gd name="T31" fmla="*/ 90 h 244"/>
                      <a:gd name="T32" fmla="*/ 28 w 128"/>
                      <a:gd name="T33" fmla="*/ 100 h 244"/>
                      <a:gd name="T34" fmla="*/ 32 w 128"/>
                      <a:gd name="T35" fmla="*/ 113 h 244"/>
                      <a:gd name="T36" fmla="*/ 30 w 128"/>
                      <a:gd name="T37" fmla="*/ 121 h 244"/>
                      <a:gd name="T38" fmla="*/ 30 w 128"/>
                      <a:gd name="T39" fmla="*/ 128 h 244"/>
                      <a:gd name="T40" fmla="*/ 28 w 128"/>
                      <a:gd name="T41" fmla="*/ 140 h 244"/>
                      <a:gd name="T42" fmla="*/ 28 w 128"/>
                      <a:gd name="T43" fmla="*/ 153 h 244"/>
                      <a:gd name="T44" fmla="*/ 32 w 128"/>
                      <a:gd name="T45" fmla="*/ 155 h 244"/>
                      <a:gd name="T46" fmla="*/ 17 w 128"/>
                      <a:gd name="T47" fmla="*/ 176 h 244"/>
                      <a:gd name="T48" fmla="*/ 15 w 128"/>
                      <a:gd name="T49" fmla="*/ 196 h 244"/>
                      <a:gd name="T50" fmla="*/ 17 w 128"/>
                      <a:gd name="T51" fmla="*/ 217 h 244"/>
                      <a:gd name="T52" fmla="*/ 19 w 128"/>
                      <a:gd name="T53" fmla="*/ 226 h 244"/>
                      <a:gd name="T54" fmla="*/ 25 w 128"/>
                      <a:gd name="T55" fmla="*/ 234 h 244"/>
                      <a:gd name="T56" fmla="*/ 30 w 128"/>
                      <a:gd name="T57" fmla="*/ 244 h 244"/>
                      <a:gd name="T58" fmla="*/ 26 w 128"/>
                      <a:gd name="T59" fmla="*/ 238 h 244"/>
                      <a:gd name="T60" fmla="*/ 46 w 128"/>
                      <a:gd name="T61" fmla="*/ 221 h 244"/>
                      <a:gd name="T62" fmla="*/ 61 w 128"/>
                      <a:gd name="T63" fmla="*/ 213 h 244"/>
                      <a:gd name="T64" fmla="*/ 61 w 128"/>
                      <a:gd name="T65" fmla="*/ 186 h 244"/>
                      <a:gd name="T66" fmla="*/ 53 w 128"/>
                      <a:gd name="T67" fmla="*/ 153 h 244"/>
                      <a:gd name="T68" fmla="*/ 53 w 128"/>
                      <a:gd name="T69" fmla="*/ 136 h 244"/>
                      <a:gd name="T70" fmla="*/ 61 w 128"/>
                      <a:gd name="T71" fmla="*/ 130 h 244"/>
                      <a:gd name="T72" fmla="*/ 69 w 128"/>
                      <a:gd name="T73" fmla="*/ 117 h 244"/>
                      <a:gd name="T74" fmla="*/ 84 w 128"/>
                      <a:gd name="T75" fmla="*/ 107 h 244"/>
                      <a:gd name="T76" fmla="*/ 97 w 128"/>
                      <a:gd name="T77" fmla="*/ 100 h 244"/>
                      <a:gd name="T78" fmla="*/ 117 w 128"/>
                      <a:gd name="T79" fmla="*/ 84 h 244"/>
                      <a:gd name="T80" fmla="*/ 124 w 128"/>
                      <a:gd name="T81" fmla="*/ 61 h 244"/>
                      <a:gd name="T82" fmla="*/ 128 w 128"/>
                      <a:gd name="T83" fmla="*/ 32 h 244"/>
                      <a:gd name="T84" fmla="*/ 124 w 128"/>
                      <a:gd name="T85" fmla="*/ 4 h 244"/>
                      <a:gd name="T86" fmla="*/ 117 w 128"/>
                      <a:gd name="T87" fmla="*/ 2 h 244"/>
                      <a:gd name="T88" fmla="*/ 103 w 128"/>
                      <a:gd name="T89" fmla="*/ 6 h 244"/>
                      <a:gd name="T90" fmla="*/ 96 w 128"/>
                      <a:gd name="T91" fmla="*/ 8 h 244"/>
                      <a:gd name="T92" fmla="*/ 86 w 128"/>
                      <a:gd name="T93" fmla="*/ 13 h 244"/>
                      <a:gd name="T94" fmla="*/ 73 w 128"/>
                      <a:gd name="T95" fmla="*/ 15 h 244"/>
                      <a:gd name="T96" fmla="*/ 65 w 128"/>
                      <a:gd name="T97" fmla="*/ 9 h 244"/>
                      <a:gd name="T98" fmla="*/ 51 w 128"/>
                      <a:gd name="T99" fmla="*/ 13 h 244"/>
                      <a:gd name="T100" fmla="*/ 55 w 128"/>
                      <a:gd name="T101" fmla="*/ 25 h 2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
                      <a:gd name="T154" fmla="*/ 0 h 244"/>
                      <a:gd name="T155" fmla="*/ 128 w 128"/>
                      <a:gd name="T156" fmla="*/ 244 h 2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 h="244">
                        <a:moveTo>
                          <a:pt x="57" y="46"/>
                        </a:moveTo>
                        <a:lnTo>
                          <a:pt x="57" y="46"/>
                        </a:lnTo>
                        <a:lnTo>
                          <a:pt x="57" y="48"/>
                        </a:lnTo>
                        <a:lnTo>
                          <a:pt x="61" y="52"/>
                        </a:lnTo>
                        <a:lnTo>
                          <a:pt x="65" y="54"/>
                        </a:lnTo>
                        <a:lnTo>
                          <a:pt x="69" y="57"/>
                        </a:lnTo>
                        <a:lnTo>
                          <a:pt x="69" y="63"/>
                        </a:lnTo>
                        <a:lnTo>
                          <a:pt x="69" y="67"/>
                        </a:lnTo>
                        <a:lnTo>
                          <a:pt x="69" y="71"/>
                        </a:lnTo>
                        <a:lnTo>
                          <a:pt x="69" y="73"/>
                        </a:lnTo>
                        <a:lnTo>
                          <a:pt x="67" y="75"/>
                        </a:lnTo>
                        <a:lnTo>
                          <a:pt x="63" y="75"/>
                        </a:lnTo>
                        <a:lnTo>
                          <a:pt x="61" y="73"/>
                        </a:lnTo>
                        <a:lnTo>
                          <a:pt x="61" y="79"/>
                        </a:lnTo>
                        <a:lnTo>
                          <a:pt x="63" y="84"/>
                        </a:lnTo>
                        <a:lnTo>
                          <a:pt x="63" y="88"/>
                        </a:lnTo>
                        <a:lnTo>
                          <a:pt x="59" y="92"/>
                        </a:lnTo>
                        <a:lnTo>
                          <a:pt x="57" y="88"/>
                        </a:lnTo>
                        <a:lnTo>
                          <a:pt x="57" y="86"/>
                        </a:lnTo>
                        <a:lnTo>
                          <a:pt x="53" y="84"/>
                        </a:lnTo>
                        <a:lnTo>
                          <a:pt x="49" y="80"/>
                        </a:lnTo>
                        <a:lnTo>
                          <a:pt x="46" y="77"/>
                        </a:lnTo>
                        <a:lnTo>
                          <a:pt x="44" y="73"/>
                        </a:lnTo>
                        <a:lnTo>
                          <a:pt x="46" y="71"/>
                        </a:lnTo>
                        <a:lnTo>
                          <a:pt x="48" y="65"/>
                        </a:lnTo>
                        <a:lnTo>
                          <a:pt x="48" y="61"/>
                        </a:lnTo>
                        <a:lnTo>
                          <a:pt x="46" y="57"/>
                        </a:lnTo>
                        <a:lnTo>
                          <a:pt x="46" y="56"/>
                        </a:lnTo>
                        <a:lnTo>
                          <a:pt x="42" y="56"/>
                        </a:lnTo>
                        <a:lnTo>
                          <a:pt x="36" y="57"/>
                        </a:lnTo>
                        <a:lnTo>
                          <a:pt x="34" y="57"/>
                        </a:lnTo>
                        <a:lnTo>
                          <a:pt x="34" y="54"/>
                        </a:lnTo>
                        <a:lnTo>
                          <a:pt x="32" y="50"/>
                        </a:lnTo>
                        <a:lnTo>
                          <a:pt x="28" y="48"/>
                        </a:lnTo>
                        <a:lnTo>
                          <a:pt x="0" y="57"/>
                        </a:lnTo>
                        <a:lnTo>
                          <a:pt x="3" y="61"/>
                        </a:lnTo>
                        <a:lnTo>
                          <a:pt x="3" y="65"/>
                        </a:lnTo>
                        <a:lnTo>
                          <a:pt x="3" y="75"/>
                        </a:lnTo>
                        <a:lnTo>
                          <a:pt x="5" y="75"/>
                        </a:lnTo>
                        <a:lnTo>
                          <a:pt x="9" y="75"/>
                        </a:lnTo>
                        <a:lnTo>
                          <a:pt x="11" y="77"/>
                        </a:lnTo>
                        <a:lnTo>
                          <a:pt x="15" y="79"/>
                        </a:lnTo>
                        <a:lnTo>
                          <a:pt x="19" y="80"/>
                        </a:lnTo>
                        <a:lnTo>
                          <a:pt x="23" y="82"/>
                        </a:lnTo>
                        <a:lnTo>
                          <a:pt x="26" y="84"/>
                        </a:lnTo>
                        <a:lnTo>
                          <a:pt x="30" y="86"/>
                        </a:lnTo>
                        <a:lnTo>
                          <a:pt x="32" y="90"/>
                        </a:lnTo>
                        <a:lnTo>
                          <a:pt x="32" y="94"/>
                        </a:lnTo>
                        <a:lnTo>
                          <a:pt x="30" y="94"/>
                        </a:lnTo>
                        <a:lnTo>
                          <a:pt x="28" y="100"/>
                        </a:lnTo>
                        <a:lnTo>
                          <a:pt x="28" y="103"/>
                        </a:lnTo>
                        <a:lnTo>
                          <a:pt x="30" y="109"/>
                        </a:lnTo>
                        <a:lnTo>
                          <a:pt x="32" y="113"/>
                        </a:lnTo>
                        <a:lnTo>
                          <a:pt x="34" y="115"/>
                        </a:lnTo>
                        <a:lnTo>
                          <a:pt x="34" y="117"/>
                        </a:lnTo>
                        <a:lnTo>
                          <a:pt x="30" y="121"/>
                        </a:lnTo>
                        <a:lnTo>
                          <a:pt x="28" y="123"/>
                        </a:lnTo>
                        <a:lnTo>
                          <a:pt x="28" y="127"/>
                        </a:lnTo>
                        <a:lnTo>
                          <a:pt x="30" y="128"/>
                        </a:lnTo>
                        <a:lnTo>
                          <a:pt x="30" y="130"/>
                        </a:lnTo>
                        <a:lnTo>
                          <a:pt x="30" y="134"/>
                        </a:lnTo>
                        <a:lnTo>
                          <a:pt x="28" y="140"/>
                        </a:lnTo>
                        <a:lnTo>
                          <a:pt x="30" y="144"/>
                        </a:lnTo>
                        <a:lnTo>
                          <a:pt x="30" y="150"/>
                        </a:lnTo>
                        <a:lnTo>
                          <a:pt x="28" y="153"/>
                        </a:lnTo>
                        <a:lnTo>
                          <a:pt x="32" y="155"/>
                        </a:lnTo>
                        <a:lnTo>
                          <a:pt x="28" y="161"/>
                        </a:lnTo>
                        <a:lnTo>
                          <a:pt x="26" y="165"/>
                        </a:lnTo>
                        <a:lnTo>
                          <a:pt x="17" y="176"/>
                        </a:lnTo>
                        <a:lnTo>
                          <a:pt x="17" y="182"/>
                        </a:lnTo>
                        <a:lnTo>
                          <a:pt x="17" y="190"/>
                        </a:lnTo>
                        <a:lnTo>
                          <a:pt x="15" y="196"/>
                        </a:lnTo>
                        <a:lnTo>
                          <a:pt x="17" y="203"/>
                        </a:lnTo>
                        <a:lnTo>
                          <a:pt x="17" y="211"/>
                        </a:lnTo>
                        <a:lnTo>
                          <a:pt x="17" y="217"/>
                        </a:lnTo>
                        <a:lnTo>
                          <a:pt x="15" y="221"/>
                        </a:lnTo>
                        <a:lnTo>
                          <a:pt x="17" y="224"/>
                        </a:lnTo>
                        <a:lnTo>
                          <a:pt x="19" y="226"/>
                        </a:lnTo>
                        <a:lnTo>
                          <a:pt x="19" y="228"/>
                        </a:lnTo>
                        <a:lnTo>
                          <a:pt x="21" y="230"/>
                        </a:lnTo>
                        <a:lnTo>
                          <a:pt x="25" y="234"/>
                        </a:lnTo>
                        <a:lnTo>
                          <a:pt x="23" y="240"/>
                        </a:lnTo>
                        <a:lnTo>
                          <a:pt x="23" y="244"/>
                        </a:lnTo>
                        <a:lnTo>
                          <a:pt x="30" y="244"/>
                        </a:lnTo>
                        <a:lnTo>
                          <a:pt x="30" y="240"/>
                        </a:lnTo>
                        <a:lnTo>
                          <a:pt x="26" y="238"/>
                        </a:lnTo>
                        <a:lnTo>
                          <a:pt x="25" y="234"/>
                        </a:lnTo>
                        <a:lnTo>
                          <a:pt x="34" y="226"/>
                        </a:lnTo>
                        <a:lnTo>
                          <a:pt x="46" y="221"/>
                        </a:lnTo>
                        <a:lnTo>
                          <a:pt x="53" y="219"/>
                        </a:lnTo>
                        <a:lnTo>
                          <a:pt x="59" y="217"/>
                        </a:lnTo>
                        <a:lnTo>
                          <a:pt x="61" y="213"/>
                        </a:lnTo>
                        <a:lnTo>
                          <a:pt x="63" y="205"/>
                        </a:lnTo>
                        <a:lnTo>
                          <a:pt x="63" y="196"/>
                        </a:lnTo>
                        <a:lnTo>
                          <a:pt x="61" y="186"/>
                        </a:lnTo>
                        <a:lnTo>
                          <a:pt x="59" y="167"/>
                        </a:lnTo>
                        <a:lnTo>
                          <a:pt x="57" y="153"/>
                        </a:lnTo>
                        <a:lnTo>
                          <a:pt x="53" y="153"/>
                        </a:lnTo>
                        <a:lnTo>
                          <a:pt x="51" y="146"/>
                        </a:lnTo>
                        <a:lnTo>
                          <a:pt x="53" y="140"/>
                        </a:lnTo>
                        <a:lnTo>
                          <a:pt x="53" y="136"/>
                        </a:lnTo>
                        <a:lnTo>
                          <a:pt x="55" y="136"/>
                        </a:lnTo>
                        <a:lnTo>
                          <a:pt x="59" y="134"/>
                        </a:lnTo>
                        <a:lnTo>
                          <a:pt x="61" y="130"/>
                        </a:lnTo>
                        <a:lnTo>
                          <a:pt x="63" y="125"/>
                        </a:lnTo>
                        <a:lnTo>
                          <a:pt x="67" y="125"/>
                        </a:lnTo>
                        <a:lnTo>
                          <a:pt x="69" y="117"/>
                        </a:lnTo>
                        <a:lnTo>
                          <a:pt x="71" y="109"/>
                        </a:lnTo>
                        <a:lnTo>
                          <a:pt x="76" y="107"/>
                        </a:lnTo>
                        <a:lnTo>
                          <a:pt x="84" y="107"/>
                        </a:lnTo>
                        <a:lnTo>
                          <a:pt x="88" y="103"/>
                        </a:lnTo>
                        <a:lnTo>
                          <a:pt x="92" y="100"/>
                        </a:lnTo>
                        <a:lnTo>
                          <a:pt x="97" y="100"/>
                        </a:lnTo>
                        <a:lnTo>
                          <a:pt x="103" y="98"/>
                        </a:lnTo>
                        <a:lnTo>
                          <a:pt x="109" y="94"/>
                        </a:lnTo>
                        <a:lnTo>
                          <a:pt x="117" y="84"/>
                        </a:lnTo>
                        <a:lnTo>
                          <a:pt x="122" y="75"/>
                        </a:lnTo>
                        <a:lnTo>
                          <a:pt x="126" y="67"/>
                        </a:lnTo>
                        <a:lnTo>
                          <a:pt x="124" y="61"/>
                        </a:lnTo>
                        <a:lnTo>
                          <a:pt x="124" y="54"/>
                        </a:lnTo>
                        <a:lnTo>
                          <a:pt x="126" y="42"/>
                        </a:lnTo>
                        <a:lnTo>
                          <a:pt x="128" y="32"/>
                        </a:lnTo>
                        <a:lnTo>
                          <a:pt x="126" y="21"/>
                        </a:lnTo>
                        <a:lnTo>
                          <a:pt x="124" y="8"/>
                        </a:lnTo>
                        <a:lnTo>
                          <a:pt x="124" y="4"/>
                        </a:lnTo>
                        <a:lnTo>
                          <a:pt x="124" y="0"/>
                        </a:lnTo>
                        <a:lnTo>
                          <a:pt x="122" y="0"/>
                        </a:lnTo>
                        <a:lnTo>
                          <a:pt x="117" y="2"/>
                        </a:lnTo>
                        <a:lnTo>
                          <a:pt x="113" y="4"/>
                        </a:lnTo>
                        <a:lnTo>
                          <a:pt x="107" y="4"/>
                        </a:lnTo>
                        <a:lnTo>
                          <a:pt x="103" y="6"/>
                        </a:lnTo>
                        <a:lnTo>
                          <a:pt x="101" y="8"/>
                        </a:lnTo>
                        <a:lnTo>
                          <a:pt x="97" y="9"/>
                        </a:lnTo>
                        <a:lnTo>
                          <a:pt x="96" y="8"/>
                        </a:lnTo>
                        <a:lnTo>
                          <a:pt x="94" y="9"/>
                        </a:lnTo>
                        <a:lnTo>
                          <a:pt x="92" y="11"/>
                        </a:lnTo>
                        <a:lnTo>
                          <a:pt x="86" y="13"/>
                        </a:lnTo>
                        <a:lnTo>
                          <a:pt x="82" y="13"/>
                        </a:lnTo>
                        <a:lnTo>
                          <a:pt x="78" y="13"/>
                        </a:lnTo>
                        <a:lnTo>
                          <a:pt x="73" y="15"/>
                        </a:lnTo>
                        <a:lnTo>
                          <a:pt x="69" y="13"/>
                        </a:lnTo>
                        <a:lnTo>
                          <a:pt x="67" y="9"/>
                        </a:lnTo>
                        <a:lnTo>
                          <a:pt x="65" y="9"/>
                        </a:lnTo>
                        <a:lnTo>
                          <a:pt x="61" y="11"/>
                        </a:lnTo>
                        <a:lnTo>
                          <a:pt x="57" y="13"/>
                        </a:lnTo>
                        <a:lnTo>
                          <a:pt x="51" y="13"/>
                        </a:lnTo>
                        <a:lnTo>
                          <a:pt x="51" y="17"/>
                        </a:lnTo>
                        <a:lnTo>
                          <a:pt x="51" y="21"/>
                        </a:lnTo>
                        <a:lnTo>
                          <a:pt x="55" y="25"/>
                        </a:lnTo>
                        <a:lnTo>
                          <a:pt x="55" y="34"/>
                        </a:lnTo>
                        <a:lnTo>
                          <a:pt x="57" y="46"/>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01" name="Freeform 222">
                    <a:extLst>
                      <a:ext uri="{FF2B5EF4-FFF2-40B4-BE49-F238E27FC236}">
                        <a16:creationId xmlns:a16="http://schemas.microsoft.com/office/drawing/2014/main" id="{9233D348-B0A5-4FF9-A522-2596D6E56BBD}"/>
                      </a:ext>
                    </a:extLst>
                  </p:cNvPr>
                  <p:cNvSpPr>
                    <a:spLocks/>
                  </p:cNvSpPr>
                  <p:nvPr/>
                </p:nvSpPr>
                <p:spPr bwMode="gray">
                  <a:xfrm>
                    <a:off x="245141" y="1026"/>
                    <a:ext cx="136" cy="137"/>
                  </a:xfrm>
                  <a:custGeom>
                    <a:avLst/>
                    <a:gdLst>
                      <a:gd name="T0" fmla="*/ 52 w 136"/>
                      <a:gd name="T1" fmla="*/ 137 h 137"/>
                      <a:gd name="T2" fmla="*/ 52 w 136"/>
                      <a:gd name="T3" fmla="*/ 121 h 137"/>
                      <a:gd name="T4" fmla="*/ 57 w 136"/>
                      <a:gd name="T5" fmla="*/ 115 h 137"/>
                      <a:gd name="T6" fmla="*/ 65 w 136"/>
                      <a:gd name="T7" fmla="*/ 110 h 137"/>
                      <a:gd name="T8" fmla="*/ 79 w 136"/>
                      <a:gd name="T9" fmla="*/ 106 h 137"/>
                      <a:gd name="T10" fmla="*/ 88 w 136"/>
                      <a:gd name="T11" fmla="*/ 98 h 137"/>
                      <a:gd name="T12" fmla="*/ 96 w 136"/>
                      <a:gd name="T13" fmla="*/ 96 h 137"/>
                      <a:gd name="T14" fmla="*/ 107 w 136"/>
                      <a:gd name="T15" fmla="*/ 85 h 137"/>
                      <a:gd name="T16" fmla="*/ 113 w 136"/>
                      <a:gd name="T17" fmla="*/ 79 h 137"/>
                      <a:gd name="T18" fmla="*/ 121 w 136"/>
                      <a:gd name="T19" fmla="*/ 73 h 137"/>
                      <a:gd name="T20" fmla="*/ 123 w 136"/>
                      <a:gd name="T21" fmla="*/ 66 h 137"/>
                      <a:gd name="T22" fmla="*/ 130 w 136"/>
                      <a:gd name="T23" fmla="*/ 56 h 137"/>
                      <a:gd name="T24" fmla="*/ 136 w 136"/>
                      <a:gd name="T25" fmla="*/ 50 h 137"/>
                      <a:gd name="T26" fmla="*/ 130 w 136"/>
                      <a:gd name="T27" fmla="*/ 43 h 137"/>
                      <a:gd name="T28" fmla="*/ 128 w 136"/>
                      <a:gd name="T29" fmla="*/ 33 h 137"/>
                      <a:gd name="T30" fmla="*/ 128 w 136"/>
                      <a:gd name="T31" fmla="*/ 23 h 137"/>
                      <a:gd name="T32" fmla="*/ 128 w 136"/>
                      <a:gd name="T33" fmla="*/ 14 h 137"/>
                      <a:gd name="T34" fmla="*/ 121 w 136"/>
                      <a:gd name="T35" fmla="*/ 10 h 137"/>
                      <a:gd name="T36" fmla="*/ 115 w 136"/>
                      <a:gd name="T37" fmla="*/ 8 h 137"/>
                      <a:gd name="T38" fmla="*/ 103 w 136"/>
                      <a:gd name="T39" fmla="*/ 12 h 137"/>
                      <a:gd name="T40" fmla="*/ 90 w 136"/>
                      <a:gd name="T41" fmla="*/ 6 h 137"/>
                      <a:gd name="T42" fmla="*/ 80 w 136"/>
                      <a:gd name="T43" fmla="*/ 2 h 137"/>
                      <a:gd name="T44" fmla="*/ 73 w 136"/>
                      <a:gd name="T45" fmla="*/ 18 h 137"/>
                      <a:gd name="T46" fmla="*/ 59 w 136"/>
                      <a:gd name="T47" fmla="*/ 39 h 137"/>
                      <a:gd name="T48" fmla="*/ 50 w 136"/>
                      <a:gd name="T49" fmla="*/ 43 h 137"/>
                      <a:gd name="T50" fmla="*/ 40 w 136"/>
                      <a:gd name="T51" fmla="*/ 50 h 137"/>
                      <a:gd name="T52" fmla="*/ 34 w 136"/>
                      <a:gd name="T53" fmla="*/ 60 h 137"/>
                      <a:gd name="T54" fmla="*/ 32 w 136"/>
                      <a:gd name="T55" fmla="*/ 69 h 137"/>
                      <a:gd name="T56" fmla="*/ 31 w 136"/>
                      <a:gd name="T57" fmla="*/ 83 h 137"/>
                      <a:gd name="T58" fmla="*/ 32 w 136"/>
                      <a:gd name="T59" fmla="*/ 98 h 137"/>
                      <a:gd name="T60" fmla="*/ 27 w 136"/>
                      <a:gd name="T61" fmla="*/ 114 h 137"/>
                      <a:gd name="T62" fmla="*/ 11 w 136"/>
                      <a:gd name="T63" fmla="*/ 127 h 137"/>
                      <a:gd name="T64" fmla="*/ 0 w 136"/>
                      <a:gd name="T65" fmla="*/ 137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7"/>
                      <a:gd name="T101" fmla="*/ 136 w 136"/>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7">
                        <a:moveTo>
                          <a:pt x="0" y="137"/>
                        </a:moveTo>
                        <a:lnTo>
                          <a:pt x="52" y="137"/>
                        </a:lnTo>
                        <a:lnTo>
                          <a:pt x="52" y="123"/>
                        </a:lnTo>
                        <a:lnTo>
                          <a:pt x="52" y="121"/>
                        </a:lnTo>
                        <a:lnTo>
                          <a:pt x="55" y="119"/>
                        </a:lnTo>
                        <a:lnTo>
                          <a:pt x="57" y="115"/>
                        </a:lnTo>
                        <a:lnTo>
                          <a:pt x="61" y="112"/>
                        </a:lnTo>
                        <a:lnTo>
                          <a:pt x="65" y="110"/>
                        </a:lnTo>
                        <a:lnTo>
                          <a:pt x="71" y="108"/>
                        </a:lnTo>
                        <a:lnTo>
                          <a:pt x="79" y="106"/>
                        </a:lnTo>
                        <a:lnTo>
                          <a:pt x="84" y="102"/>
                        </a:lnTo>
                        <a:lnTo>
                          <a:pt x="88" y="98"/>
                        </a:lnTo>
                        <a:lnTo>
                          <a:pt x="92" y="98"/>
                        </a:lnTo>
                        <a:lnTo>
                          <a:pt x="96" y="96"/>
                        </a:lnTo>
                        <a:lnTo>
                          <a:pt x="100" y="94"/>
                        </a:lnTo>
                        <a:lnTo>
                          <a:pt x="107" y="85"/>
                        </a:lnTo>
                        <a:lnTo>
                          <a:pt x="109" y="79"/>
                        </a:lnTo>
                        <a:lnTo>
                          <a:pt x="113" y="79"/>
                        </a:lnTo>
                        <a:lnTo>
                          <a:pt x="117" y="77"/>
                        </a:lnTo>
                        <a:lnTo>
                          <a:pt x="121" y="73"/>
                        </a:lnTo>
                        <a:lnTo>
                          <a:pt x="121" y="69"/>
                        </a:lnTo>
                        <a:lnTo>
                          <a:pt x="123" y="66"/>
                        </a:lnTo>
                        <a:lnTo>
                          <a:pt x="126" y="62"/>
                        </a:lnTo>
                        <a:lnTo>
                          <a:pt x="130" y="56"/>
                        </a:lnTo>
                        <a:lnTo>
                          <a:pt x="136" y="54"/>
                        </a:lnTo>
                        <a:lnTo>
                          <a:pt x="136" y="50"/>
                        </a:lnTo>
                        <a:lnTo>
                          <a:pt x="132" y="46"/>
                        </a:lnTo>
                        <a:lnTo>
                          <a:pt x="130" y="43"/>
                        </a:lnTo>
                        <a:lnTo>
                          <a:pt x="130" y="37"/>
                        </a:lnTo>
                        <a:lnTo>
                          <a:pt x="128" y="33"/>
                        </a:lnTo>
                        <a:lnTo>
                          <a:pt x="126" y="29"/>
                        </a:lnTo>
                        <a:lnTo>
                          <a:pt x="128" y="23"/>
                        </a:lnTo>
                        <a:lnTo>
                          <a:pt x="128" y="19"/>
                        </a:lnTo>
                        <a:lnTo>
                          <a:pt x="128" y="14"/>
                        </a:lnTo>
                        <a:lnTo>
                          <a:pt x="126" y="12"/>
                        </a:lnTo>
                        <a:lnTo>
                          <a:pt x="121" y="10"/>
                        </a:lnTo>
                        <a:lnTo>
                          <a:pt x="119" y="6"/>
                        </a:lnTo>
                        <a:lnTo>
                          <a:pt x="115" y="8"/>
                        </a:lnTo>
                        <a:lnTo>
                          <a:pt x="115" y="10"/>
                        </a:lnTo>
                        <a:lnTo>
                          <a:pt x="103" y="12"/>
                        </a:lnTo>
                        <a:lnTo>
                          <a:pt x="94" y="12"/>
                        </a:lnTo>
                        <a:lnTo>
                          <a:pt x="90" y="6"/>
                        </a:lnTo>
                        <a:lnTo>
                          <a:pt x="86" y="0"/>
                        </a:lnTo>
                        <a:lnTo>
                          <a:pt x="80" y="2"/>
                        </a:lnTo>
                        <a:lnTo>
                          <a:pt x="79" y="2"/>
                        </a:lnTo>
                        <a:lnTo>
                          <a:pt x="73" y="18"/>
                        </a:lnTo>
                        <a:lnTo>
                          <a:pt x="67" y="33"/>
                        </a:lnTo>
                        <a:lnTo>
                          <a:pt x="59" y="39"/>
                        </a:lnTo>
                        <a:lnTo>
                          <a:pt x="54" y="43"/>
                        </a:lnTo>
                        <a:lnTo>
                          <a:pt x="50" y="43"/>
                        </a:lnTo>
                        <a:lnTo>
                          <a:pt x="46" y="43"/>
                        </a:lnTo>
                        <a:lnTo>
                          <a:pt x="40" y="50"/>
                        </a:lnTo>
                        <a:lnTo>
                          <a:pt x="34" y="58"/>
                        </a:lnTo>
                        <a:lnTo>
                          <a:pt x="34" y="60"/>
                        </a:lnTo>
                        <a:lnTo>
                          <a:pt x="36" y="64"/>
                        </a:lnTo>
                        <a:lnTo>
                          <a:pt x="32" y="69"/>
                        </a:lnTo>
                        <a:lnTo>
                          <a:pt x="29" y="77"/>
                        </a:lnTo>
                        <a:lnTo>
                          <a:pt x="31" y="83"/>
                        </a:lnTo>
                        <a:lnTo>
                          <a:pt x="32" y="89"/>
                        </a:lnTo>
                        <a:lnTo>
                          <a:pt x="32" y="98"/>
                        </a:lnTo>
                        <a:lnTo>
                          <a:pt x="31" y="106"/>
                        </a:lnTo>
                        <a:lnTo>
                          <a:pt x="27" y="114"/>
                        </a:lnTo>
                        <a:lnTo>
                          <a:pt x="23" y="119"/>
                        </a:lnTo>
                        <a:lnTo>
                          <a:pt x="11" y="127"/>
                        </a:lnTo>
                        <a:lnTo>
                          <a:pt x="2" y="135"/>
                        </a:lnTo>
                        <a:lnTo>
                          <a:pt x="0" y="137"/>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02" name="Freeform 223">
                    <a:extLst>
                      <a:ext uri="{FF2B5EF4-FFF2-40B4-BE49-F238E27FC236}">
                        <a16:creationId xmlns:a16="http://schemas.microsoft.com/office/drawing/2014/main" id="{660C13F0-1EF5-4F90-8117-80E5E8743410}"/>
                      </a:ext>
                    </a:extLst>
                  </p:cNvPr>
                  <p:cNvSpPr>
                    <a:spLocks noEditPoints="1"/>
                  </p:cNvSpPr>
                  <p:nvPr/>
                </p:nvSpPr>
                <p:spPr bwMode="gray">
                  <a:xfrm>
                    <a:off x="246396" y="735"/>
                    <a:ext cx="391" cy="191"/>
                  </a:xfrm>
                  <a:custGeom>
                    <a:avLst/>
                    <a:gdLst>
                      <a:gd name="T0" fmla="*/ 61 w 391"/>
                      <a:gd name="T1" fmla="*/ 30 h 191"/>
                      <a:gd name="T2" fmla="*/ 82 w 391"/>
                      <a:gd name="T3" fmla="*/ 36 h 191"/>
                      <a:gd name="T4" fmla="*/ 109 w 391"/>
                      <a:gd name="T5" fmla="*/ 36 h 191"/>
                      <a:gd name="T6" fmla="*/ 121 w 391"/>
                      <a:gd name="T7" fmla="*/ 25 h 191"/>
                      <a:gd name="T8" fmla="*/ 115 w 391"/>
                      <a:gd name="T9" fmla="*/ 9 h 191"/>
                      <a:gd name="T10" fmla="*/ 130 w 391"/>
                      <a:gd name="T11" fmla="*/ 2 h 191"/>
                      <a:gd name="T12" fmla="*/ 148 w 391"/>
                      <a:gd name="T13" fmla="*/ 7 h 191"/>
                      <a:gd name="T14" fmla="*/ 177 w 391"/>
                      <a:gd name="T15" fmla="*/ 25 h 191"/>
                      <a:gd name="T16" fmla="*/ 192 w 391"/>
                      <a:gd name="T17" fmla="*/ 42 h 191"/>
                      <a:gd name="T18" fmla="*/ 211 w 391"/>
                      <a:gd name="T19" fmla="*/ 38 h 191"/>
                      <a:gd name="T20" fmla="*/ 234 w 391"/>
                      <a:gd name="T21" fmla="*/ 40 h 191"/>
                      <a:gd name="T22" fmla="*/ 244 w 391"/>
                      <a:gd name="T23" fmla="*/ 49 h 191"/>
                      <a:gd name="T24" fmla="*/ 261 w 391"/>
                      <a:gd name="T25" fmla="*/ 53 h 191"/>
                      <a:gd name="T26" fmla="*/ 282 w 391"/>
                      <a:gd name="T27" fmla="*/ 55 h 191"/>
                      <a:gd name="T28" fmla="*/ 309 w 391"/>
                      <a:gd name="T29" fmla="*/ 48 h 191"/>
                      <a:gd name="T30" fmla="*/ 332 w 391"/>
                      <a:gd name="T31" fmla="*/ 44 h 191"/>
                      <a:gd name="T32" fmla="*/ 342 w 391"/>
                      <a:gd name="T33" fmla="*/ 61 h 191"/>
                      <a:gd name="T34" fmla="*/ 342 w 391"/>
                      <a:gd name="T35" fmla="*/ 73 h 191"/>
                      <a:gd name="T36" fmla="*/ 349 w 391"/>
                      <a:gd name="T37" fmla="*/ 86 h 191"/>
                      <a:gd name="T38" fmla="*/ 368 w 391"/>
                      <a:gd name="T39" fmla="*/ 78 h 191"/>
                      <a:gd name="T40" fmla="*/ 386 w 391"/>
                      <a:gd name="T41" fmla="*/ 90 h 191"/>
                      <a:gd name="T42" fmla="*/ 386 w 391"/>
                      <a:gd name="T43" fmla="*/ 101 h 191"/>
                      <a:gd name="T44" fmla="*/ 370 w 391"/>
                      <a:gd name="T45" fmla="*/ 109 h 191"/>
                      <a:gd name="T46" fmla="*/ 347 w 391"/>
                      <a:gd name="T47" fmla="*/ 111 h 191"/>
                      <a:gd name="T48" fmla="*/ 338 w 391"/>
                      <a:gd name="T49" fmla="*/ 122 h 191"/>
                      <a:gd name="T50" fmla="*/ 309 w 391"/>
                      <a:gd name="T51" fmla="*/ 140 h 191"/>
                      <a:gd name="T52" fmla="*/ 290 w 391"/>
                      <a:gd name="T53" fmla="*/ 130 h 191"/>
                      <a:gd name="T54" fmla="*/ 280 w 391"/>
                      <a:gd name="T55" fmla="*/ 147 h 191"/>
                      <a:gd name="T56" fmla="*/ 280 w 391"/>
                      <a:gd name="T57" fmla="*/ 168 h 191"/>
                      <a:gd name="T58" fmla="*/ 253 w 391"/>
                      <a:gd name="T59" fmla="*/ 176 h 191"/>
                      <a:gd name="T60" fmla="*/ 230 w 391"/>
                      <a:gd name="T61" fmla="*/ 178 h 191"/>
                      <a:gd name="T62" fmla="*/ 205 w 391"/>
                      <a:gd name="T63" fmla="*/ 188 h 191"/>
                      <a:gd name="T64" fmla="*/ 178 w 391"/>
                      <a:gd name="T65" fmla="*/ 188 h 191"/>
                      <a:gd name="T66" fmla="*/ 150 w 391"/>
                      <a:gd name="T67" fmla="*/ 178 h 191"/>
                      <a:gd name="T68" fmla="*/ 119 w 391"/>
                      <a:gd name="T69" fmla="*/ 176 h 191"/>
                      <a:gd name="T70" fmla="*/ 98 w 391"/>
                      <a:gd name="T71" fmla="*/ 165 h 191"/>
                      <a:gd name="T72" fmla="*/ 84 w 391"/>
                      <a:gd name="T73" fmla="*/ 149 h 191"/>
                      <a:gd name="T74" fmla="*/ 67 w 391"/>
                      <a:gd name="T75" fmla="*/ 138 h 191"/>
                      <a:gd name="T76" fmla="*/ 46 w 391"/>
                      <a:gd name="T77" fmla="*/ 130 h 191"/>
                      <a:gd name="T78" fmla="*/ 48 w 391"/>
                      <a:gd name="T79" fmla="*/ 111 h 191"/>
                      <a:gd name="T80" fmla="*/ 36 w 391"/>
                      <a:gd name="T81" fmla="*/ 97 h 191"/>
                      <a:gd name="T82" fmla="*/ 13 w 391"/>
                      <a:gd name="T83" fmla="*/ 86 h 191"/>
                      <a:gd name="T84" fmla="*/ 2 w 391"/>
                      <a:gd name="T85" fmla="*/ 76 h 191"/>
                      <a:gd name="T86" fmla="*/ 6 w 391"/>
                      <a:gd name="T87" fmla="*/ 51 h 191"/>
                      <a:gd name="T88" fmla="*/ 13 w 391"/>
                      <a:gd name="T89" fmla="*/ 42 h 191"/>
                      <a:gd name="T90" fmla="*/ 29 w 391"/>
                      <a:gd name="T91" fmla="*/ 32 h 191"/>
                      <a:gd name="T92" fmla="*/ 48 w 391"/>
                      <a:gd name="T93" fmla="*/ 25 h 191"/>
                      <a:gd name="T94" fmla="*/ 153 w 391"/>
                      <a:gd name="T95" fmla="*/ 17 h 191"/>
                      <a:gd name="T96" fmla="*/ 153 w 391"/>
                      <a:gd name="T97" fmla="*/ 23 h 191"/>
                      <a:gd name="T98" fmla="*/ 153 w 391"/>
                      <a:gd name="T99" fmla="*/ 17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91"/>
                      <a:gd name="T151" fmla="*/ 0 h 191"/>
                      <a:gd name="T152" fmla="*/ 391 w 391"/>
                      <a:gd name="T153" fmla="*/ 191 h 1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91" h="191">
                        <a:moveTo>
                          <a:pt x="58" y="28"/>
                        </a:moveTo>
                        <a:lnTo>
                          <a:pt x="59" y="28"/>
                        </a:lnTo>
                        <a:lnTo>
                          <a:pt x="61" y="30"/>
                        </a:lnTo>
                        <a:lnTo>
                          <a:pt x="65" y="26"/>
                        </a:lnTo>
                        <a:lnTo>
                          <a:pt x="75" y="32"/>
                        </a:lnTo>
                        <a:lnTo>
                          <a:pt x="82" y="36"/>
                        </a:lnTo>
                        <a:lnTo>
                          <a:pt x="90" y="38"/>
                        </a:lnTo>
                        <a:lnTo>
                          <a:pt x="98" y="38"/>
                        </a:lnTo>
                        <a:lnTo>
                          <a:pt x="109" y="36"/>
                        </a:lnTo>
                        <a:lnTo>
                          <a:pt x="121" y="38"/>
                        </a:lnTo>
                        <a:lnTo>
                          <a:pt x="123" y="32"/>
                        </a:lnTo>
                        <a:lnTo>
                          <a:pt x="121" y="25"/>
                        </a:lnTo>
                        <a:lnTo>
                          <a:pt x="119" y="19"/>
                        </a:lnTo>
                        <a:lnTo>
                          <a:pt x="113" y="17"/>
                        </a:lnTo>
                        <a:lnTo>
                          <a:pt x="115" y="9"/>
                        </a:lnTo>
                        <a:lnTo>
                          <a:pt x="117" y="5"/>
                        </a:lnTo>
                        <a:lnTo>
                          <a:pt x="121" y="0"/>
                        </a:lnTo>
                        <a:lnTo>
                          <a:pt x="130" y="2"/>
                        </a:lnTo>
                        <a:lnTo>
                          <a:pt x="134" y="3"/>
                        </a:lnTo>
                        <a:lnTo>
                          <a:pt x="144" y="3"/>
                        </a:lnTo>
                        <a:lnTo>
                          <a:pt x="148" y="7"/>
                        </a:lnTo>
                        <a:lnTo>
                          <a:pt x="157" y="7"/>
                        </a:lnTo>
                        <a:lnTo>
                          <a:pt x="169" y="17"/>
                        </a:lnTo>
                        <a:lnTo>
                          <a:pt x="177" y="25"/>
                        </a:lnTo>
                        <a:lnTo>
                          <a:pt x="180" y="32"/>
                        </a:lnTo>
                        <a:lnTo>
                          <a:pt x="184" y="34"/>
                        </a:lnTo>
                        <a:lnTo>
                          <a:pt x="192" y="42"/>
                        </a:lnTo>
                        <a:lnTo>
                          <a:pt x="200" y="40"/>
                        </a:lnTo>
                        <a:lnTo>
                          <a:pt x="203" y="40"/>
                        </a:lnTo>
                        <a:lnTo>
                          <a:pt x="211" y="38"/>
                        </a:lnTo>
                        <a:lnTo>
                          <a:pt x="215" y="34"/>
                        </a:lnTo>
                        <a:lnTo>
                          <a:pt x="223" y="36"/>
                        </a:lnTo>
                        <a:lnTo>
                          <a:pt x="234" y="40"/>
                        </a:lnTo>
                        <a:lnTo>
                          <a:pt x="240" y="42"/>
                        </a:lnTo>
                        <a:lnTo>
                          <a:pt x="240" y="46"/>
                        </a:lnTo>
                        <a:lnTo>
                          <a:pt x="244" y="49"/>
                        </a:lnTo>
                        <a:lnTo>
                          <a:pt x="249" y="49"/>
                        </a:lnTo>
                        <a:lnTo>
                          <a:pt x="257" y="53"/>
                        </a:lnTo>
                        <a:lnTo>
                          <a:pt x="261" y="53"/>
                        </a:lnTo>
                        <a:lnTo>
                          <a:pt x="269" y="51"/>
                        </a:lnTo>
                        <a:lnTo>
                          <a:pt x="274" y="53"/>
                        </a:lnTo>
                        <a:lnTo>
                          <a:pt x="282" y="55"/>
                        </a:lnTo>
                        <a:lnTo>
                          <a:pt x="292" y="53"/>
                        </a:lnTo>
                        <a:lnTo>
                          <a:pt x="295" y="49"/>
                        </a:lnTo>
                        <a:lnTo>
                          <a:pt x="309" y="48"/>
                        </a:lnTo>
                        <a:lnTo>
                          <a:pt x="320" y="40"/>
                        </a:lnTo>
                        <a:lnTo>
                          <a:pt x="322" y="38"/>
                        </a:lnTo>
                        <a:lnTo>
                          <a:pt x="332" y="44"/>
                        </a:lnTo>
                        <a:lnTo>
                          <a:pt x="338" y="44"/>
                        </a:lnTo>
                        <a:lnTo>
                          <a:pt x="347" y="46"/>
                        </a:lnTo>
                        <a:lnTo>
                          <a:pt x="342" y="61"/>
                        </a:lnTo>
                        <a:lnTo>
                          <a:pt x="342" y="63"/>
                        </a:lnTo>
                        <a:lnTo>
                          <a:pt x="343" y="67"/>
                        </a:lnTo>
                        <a:lnTo>
                          <a:pt x="342" y="73"/>
                        </a:lnTo>
                        <a:lnTo>
                          <a:pt x="340" y="76"/>
                        </a:lnTo>
                        <a:lnTo>
                          <a:pt x="340" y="82"/>
                        </a:lnTo>
                        <a:lnTo>
                          <a:pt x="349" y="86"/>
                        </a:lnTo>
                        <a:lnTo>
                          <a:pt x="357" y="84"/>
                        </a:lnTo>
                        <a:lnTo>
                          <a:pt x="365" y="78"/>
                        </a:lnTo>
                        <a:lnTo>
                          <a:pt x="368" y="78"/>
                        </a:lnTo>
                        <a:lnTo>
                          <a:pt x="372" y="82"/>
                        </a:lnTo>
                        <a:lnTo>
                          <a:pt x="378" y="88"/>
                        </a:lnTo>
                        <a:lnTo>
                          <a:pt x="386" y="90"/>
                        </a:lnTo>
                        <a:lnTo>
                          <a:pt x="391" y="96"/>
                        </a:lnTo>
                        <a:lnTo>
                          <a:pt x="390" y="101"/>
                        </a:lnTo>
                        <a:lnTo>
                          <a:pt x="386" y="101"/>
                        </a:lnTo>
                        <a:lnTo>
                          <a:pt x="378" y="101"/>
                        </a:lnTo>
                        <a:lnTo>
                          <a:pt x="372" y="105"/>
                        </a:lnTo>
                        <a:lnTo>
                          <a:pt x="370" y="109"/>
                        </a:lnTo>
                        <a:lnTo>
                          <a:pt x="363" y="107"/>
                        </a:lnTo>
                        <a:lnTo>
                          <a:pt x="353" y="115"/>
                        </a:lnTo>
                        <a:lnTo>
                          <a:pt x="347" y="111"/>
                        </a:lnTo>
                        <a:lnTo>
                          <a:pt x="343" y="113"/>
                        </a:lnTo>
                        <a:lnTo>
                          <a:pt x="342" y="119"/>
                        </a:lnTo>
                        <a:lnTo>
                          <a:pt x="338" y="122"/>
                        </a:lnTo>
                        <a:lnTo>
                          <a:pt x="320" y="126"/>
                        </a:lnTo>
                        <a:lnTo>
                          <a:pt x="319" y="136"/>
                        </a:lnTo>
                        <a:lnTo>
                          <a:pt x="309" y="140"/>
                        </a:lnTo>
                        <a:lnTo>
                          <a:pt x="301" y="138"/>
                        </a:lnTo>
                        <a:lnTo>
                          <a:pt x="295" y="132"/>
                        </a:lnTo>
                        <a:lnTo>
                          <a:pt x="290" y="130"/>
                        </a:lnTo>
                        <a:lnTo>
                          <a:pt x="284" y="134"/>
                        </a:lnTo>
                        <a:lnTo>
                          <a:pt x="282" y="140"/>
                        </a:lnTo>
                        <a:lnTo>
                          <a:pt x="280" y="147"/>
                        </a:lnTo>
                        <a:lnTo>
                          <a:pt x="282" y="155"/>
                        </a:lnTo>
                        <a:lnTo>
                          <a:pt x="284" y="161"/>
                        </a:lnTo>
                        <a:lnTo>
                          <a:pt x="280" y="168"/>
                        </a:lnTo>
                        <a:lnTo>
                          <a:pt x="274" y="170"/>
                        </a:lnTo>
                        <a:lnTo>
                          <a:pt x="265" y="172"/>
                        </a:lnTo>
                        <a:lnTo>
                          <a:pt x="253" y="176"/>
                        </a:lnTo>
                        <a:lnTo>
                          <a:pt x="242" y="176"/>
                        </a:lnTo>
                        <a:lnTo>
                          <a:pt x="234" y="178"/>
                        </a:lnTo>
                        <a:lnTo>
                          <a:pt x="230" y="178"/>
                        </a:lnTo>
                        <a:lnTo>
                          <a:pt x="223" y="186"/>
                        </a:lnTo>
                        <a:lnTo>
                          <a:pt x="215" y="188"/>
                        </a:lnTo>
                        <a:lnTo>
                          <a:pt x="205" y="188"/>
                        </a:lnTo>
                        <a:lnTo>
                          <a:pt x="198" y="191"/>
                        </a:lnTo>
                        <a:lnTo>
                          <a:pt x="184" y="191"/>
                        </a:lnTo>
                        <a:lnTo>
                          <a:pt x="178" y="188"/>
                        </a:lnTo>
                        <a:lnTo>
                          <a:pt x="173" y="180"/>
                        </a:lnTo>
                        <a:lnTo>
                          <a:pt x="169" y="180"/>
                        </a:lnTo>
                        <a:lnTo>
                          <a:pt x="150" y="178"/>
                        </a:lnTo>
                        <a:lnTo>
                          <a:pt x="138" y="176"/>
                        </a:lnTo>
                        <a:lnTo>
                          <a:pt x="129" y="176"/>
                        </a:lnTo>
                        <a:lnTo>
                          <a:pt x="119" y="176"/>
                        </a:lnTo>
                        <a:lnTo>
                          <a:pt x="111" y="176"/>
                        </a:lnTo>
                        <a:lnTo>
                          <a:pt x="104" y="172"/>
                        </a:lnTo>
                        <a:lnTo>
                          <a:pt x="98" y="165"/>
                        </a:lnTo>
                        <a:lnTo>
                          <a:pt x="90" y="159"/>
                        </a:lnTo>
                        <a:lnTo>
                          <a:pt x="86" y="155"/>
                        </a:lnTo>
                        <a:lnTo>
                          <a:pt x="84" y="149"/>
                        </a:lnTo>
                        <a:lnTo>
                          <a:pt x="79" y="144"/>
                        </a:lnTo>
                        <a:lnTo>
                          <a:pt x="71" y="140"/>
                        </a:lnTo>
                        <a:lnTo>
                          <a:pt x="67" y="138"/>
                        </a:lnTo>
                        <a:lnTo>
                          <a:pt x="61" y="134"/>
                        </a:lnTo>
                        <a:lnTo>
                          <a:pt x="52" y="132"/>
                        </a:lnTo>
                        <a:lnTo>
                          <a:pt x="46" y="130"/>
                        </a:lnTo>
                        <a:lnTo>
                          <a:pt x="44" y="124"/>
                        </a:lnTo>
                        <a:lnTo>
                          <a:pt x="46" y="117"/>
                        </a:lnTo>
                        <a:lnTo>
                          <a:pt x="48" y="111"/>
                        </a:lnTo>
                        <a:lnTo>
                          <a:pt x="42" y="105"/>
                        </a:lnTo>
                        <a:lnTo>
                          <a:pt x="36" y="101"/>
                        </a:lnTo>
                        <a:lnTo>
                          <a:pt x="36" y="97"/>
                        </a:lnTo>
                        <a:lnTo>
                          <a:pt x="29" y="88"/>
                        </a:lnTo>
                        <a:lnTo>
                          <a:pt x="21" y="84"/>
                        </a:lnTo>
                        <a:lnTo>
                          <a:pt x="13" y="86"/>
                        </a:lnTo>
                        <a:lnTo>
                          <a:pt x="8" y="84"/>
                        </a:lnTo>
                        <a:lnTo>
                          <a:pt x="2" y="80"/>
                        </a:lnTo>
                        <a:lnTo>
                          <a:pt x="2" y="76"/>
                        </a:lnTo>
                        <a:lnTo>
                          <a:pt x="0" y="65"/>
                        </a:lnTo>
                        <a:lnTo>
                          <a:pt x="0" y="53"/>
                        </a:lnTo>
                        <a:lnTo>
                          <a:pt x="6" y="51"/>
                        </a:lnTo>
                        <a:lnTo>
                          <a:pt x="11" y="49"/>
                        </a:lnTo>
                        <a:lnTo>
                          <a:pt x="13" y="46"/>
                        </a:lnTo>
                        <a:lnTo>
                          <a:pt x="13" y="42"/>
                        </a:lnTo>
                        <a:lnTo>
                          <a:pt x="17" y="38"/>
                        </a:lnTo>
                        <a:lnTo>
                          <a:pt x="23" y="34"/>
                        </a:lnTo>
                        <a:lnTo>
                          <a:pt x="29" y="32"/>
                        </a:lnTo>
                        <a:lnTo>
                          <a:pt x="36" y="28"/>
                        </a:lnTo>
                        <a:lnTo>
                          <a:pt x="40" y="26"/>
                        </a:lnTo>
                        <a:lnTo>
                          <a:pt x="48" y="25"/>
                        </a:lnTo>
                        <a:lnTo>
                          <a:pt x="56" y="26"/>
                        </a:lnTo>
                        <a:lnTo>
                          <a:pt x="58" y="28"/>
                        </a:lnTo>
                        <a:close/>
                        <a:moveTo>
                          <a:pt x="153" y="17"/>
                        </a:moveTo>
                        <a:lnTo>
                          <a:pt x="153" y="19"/>
                        </a:lnTo>
                        <a:lnTo>
                          <a:pt x="155" y="21"/>
                        </a:lnTo>
                        <a:lnTo>
                          <a:pt x="153" y="23"/>
                        </a:lnTo>
                        <a:lnTo>
                          <a:pt x="152" y="26"/>
                        </a:lnTo>
                        <a:lnTo>
                          <a:pt x="152" y="21"/>
                        </a:lnTo>
                        <a:lnTo>
                          <a:pt x="153" y="17"/>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03" name="Freeform 224">
                    <a:extLst>
                      <a:ext uri="{FF2B5EF4-FFF2-40B4-BE49-F238E27FC236}">
                        <a16:creationId xmlns:a16="http://schemas.microsoft.com/office/drawing/2014/main" id="{50A7C200-43CA-4F83-81D5-7A934C6D2105}"/>
                      </a:ext>
                    </a:extLst>
                  </p:cNvPr>
                  <p:cNvSpPr>
                    <a:spLocks/>
                  </p:cNvSpPr>
                  <p:nvPr/>
                </p:nvSpPr>
                <p:spPr bwMode="gray">
                  <a:xfrm>
                    <a:off x="245375" y="888"/>
                    <a:ext cx="8" cy="10"/>
                  </a:xfrm>
                  <a:custGeom>
                    <a:avLst/>
                    <a:gdLst>
                      <a:gd name="T0" fmla="*/ 8 w 8"/>
                      <a:gd name="T1" fmla="*/ 4 h 10"/>
                      <a:gd name="T2" fmla="*/ 2 w 8"/>
                      <a:gd name="T3" fmla="*/ 0 h 10"/>
                      <a:gd name="T4" fmla="*/ 0 w 8"/>
                      <a:gd name="T5" fmla="*/ 4 h 10"/>
                      <a:gd name="T6" fmla="*/ 4 w 8"/>
                      <a:gd name="T7" fmla="*/ 10 h 10"/>
                      <a:gd name="T8" fmla="*/ 4 w 8"/>
                      <a:gd name="T9" fmla="*/ 8 h 10"/>
                      <a:gd name="T10" fmla="*/ 6 w 8"/>
                      <a:gd name="T11" fmla="*/ 6 h 10"/>
                      <a:gd name="T12" fmla="*/ 8 w 8"/>
                      <a:gd name="T13" fmla="*/ 4 h 10"/>
                      <a:gd name="T14" fmla="*/ 8 w 8"/>
                      <a:gd name="T15" fmla="*/ 4 h 10"/>
                      <a:gd name="T16" fmla="*/ 8 w 8"/>
                      <a:gd name="T17" fmla="*/ 4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0"/>
                      <a:gd name="T29" fmla="*/ 8 w 8"/>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0">
                        <a:moveTo>
                          <a:pt x="8" y="4"/>
                        </a:moveTo>
                        <a:lnTo>
                          <a:pt x="2" y="0"/>
                        </a:lnTo>
                        <a:lnTo>
                          <a:pt x="0" y="4"/>
                        </a:lnTo>
                        <a:lnTo>
                          <a:pt x="4" y="10"/>
                        </a:lnTo>
                        <a:lnTo>
                          <a:pt x="4" y="8"/>
                        </a:lnTo>
                        <a:lnTo>
                          <a:pt x="6" y="6"/>
                        </a:lnTo>
                        <a:lnTo>
                          <a:pt x="8" y="4"/>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04" name="Freeform 225">
                    <a:extLst>
                      <a:ext uri="{FF2B5EF4-FFF2-40B4-BE49-F238E27FC236}">
                        <a16:creationId xmlns:a16="http://schemas.microsoft.com/office/drawing/2014/main" id="{320C9BDF-E781-4B13-8F26-0DA9E25D8228}"/>
                      </a:ext>
                    </a:extLst>
                  </p:cNvPr>
                  <p:cNvSpPr>
                    <a:spLocks/>
                  </p:cNvSpPr>
                  <p:nvPr/>
                </p:nvSpPr>
                <p:spPr bwMode="gray">
                  <a:xfrm>
                    <a:off x="245628" y="798"/>
                    <a:ext cx="48" cy="59"/>
                  </a:xfrm>
                  <a:custGeom>
                    <a:avLst/>
                    <a:gdLst>
                      <a:gd name="T0" fmla="*/ 25 w 48"/>
                      <a:gd name="T1" fmla="*/ 59 h 59"/>
                      <a:gd name="T2" fmla="*/ 27 w 48"/>
                      <a:gd name="T3" fmla="*/ 57 h 59"/>
                      <a:gd name="T4" fmla="*/ 29 w 48"/>
                      <a:gd name="T5" fmla="*/ 52 h 59"/>
                      <a:gd name="T6" fmla="*/ 31 w 48"/>
                      <a:gd name="T7" fmla="*/ 48 h 59"/>
                      <a:gd name="T8" fmla="*/ 35 w 48"/>
                      <a:gd name="T9" fmla="*/ 44 h 59"/>
                      <a:gd name="T10" fmla="*/ 37 w 48"/>
                      <a:gd name="T11" fmla="*/ 44 h 59"/>
                      <a:gd name="T12" fmla="*/ 41 w 48"/>
                      <a:gd name="T13" fmla="*/ 46 h 59"/>
                      <a:gd name="T14" fmla="*/ 44 w 48"/>
                      <a:gd name="T15" fmla="*/ 48 h 59"/>
                      <a:gd name="T16" fmla="*/ 48 w 48"/>
                      <a:gd name="T17" fmla="*/ 50 h 59"/>
                      <a:gd name="T18" fmla="*/ 41 w 48"/>
                      <a:gd name="T19" fmla="*/ 40 h 59"/>
                      <a:gd name="T20" fmla="*/ 39 w 48"/>
                      <a:gd name="T21" fmla="*/ 38 h 59"/>
                      <a:gd name="T22" fmla="*/ 37 w 48"/>
                      <a:gd name="T23" fmla="*/ 31 h 59"/>
                      <a:gd name="T24" fmla="*/ 37 w 48"/>
                      <a:gd name="T25" fmla="*/ 29 h 59"/>
                      <a:gd name="T26" fmla="*/ 35 w 48"/>
                      <a:gd name="T27" fmla="*/ 25 h 59"/>
                      <a:gd name="T28" fmla="*/ 33 w 48"/>
                      <a:gd name="T29" fmla="*/ 21 h 59"/>
                      <a:gd name="T30" fmla="*/ 31 w 48"/>
                      <a:gd name="T31" fmla="*/ 17 h 59"/>
                      <a:gd name="T32" fmla="*/ 31 w 48"/>
                      <a:gd name="T33" fmla="*/ 13 h 59"/>
                      <a:gd name="T34" fmla="*/ 27 w 48"/>
                      <a:gd name="T35" fmla="*/ 10 h 59"/>
                      <a:gd name="T36" fmla="*/ 25 w 48"/>
                      <a:gd name="T37" fmla="*/ 8 h 59"/>
                      <a:gd name="T38" fmla="*/ 21 w 48"/>
                      <a:gd name="T39" fmla="*/ 6 h 59"/>
                      <a:gd name="T40" fmla="*/ 19 w 48"/>
                      <a:gd name="T41" fmla="*/ 2 h 59"/>
                      <a:gd name="T42" fmla="*/ 16 w 48"/>
                      <a:gd name="T43" fmla="*/ 2 h 59"/>
                      <a:gd name="T44" fmla="*/ 12 w 48"/>
                      <a:gd name="T45" fmla="*/ 0 h 59"/>
                      <a:gd name="T46" fmla="*/ 8 w 48"/>
                      <a:gd name="T47" fmla="*/ 0 h 59"/>
                      <a:gd name="T48" fmla="*/ 4 w 48"/>
                      <a:gd name="T49" fmla="*/ 2 h 59"/>
                      <a:gd name="T50" fmla="*/ 0 w 48"/>
                      <a:gd name="T51" fmla="*/ 6 h 59"/>
                      <a:gd name="T52" fmla="*/ 4 w 48"/>
                      <a:gd name="T53" fmla="*/ 8 h 59"/>
                      <a:gd name="T54" fmla="*/ 10 w 48"/>
                      <a:gd name="T55" fmla="*/ 13 h 59"/>
                      <a:gd name="T56" fmla="*/ 12 w 48"/>
                      <a:gd name="T57" fmla="*/ 19 h 59"/>
                      <a:gd name="T58" fmla="*/ 14 w 48"/>
                      <a:gd name="T59" fmla="*/ 23 h 59"/>
                      <a:gd name="T60" fmla="*/ 18 w 48"/>
                      <a:gd name="T61" fmla="*/ 27 h 59"/>
                      <a:gd name="T62" fmla="*/ 19 w 48"/>
                      <a:gd name="T63" fmla="*/ 31 h 59"/>
                      <a:gd name="T64" fmla="*/ 19 w 48"/>
                      <a:gd name="T65" fmla="*/ 36 h 59"/>
                      <a:gd name="T66" fmla="*/ 19 w 48"/>
                      <a:gd name="T67" fmla="*/ 38 h 59"/>
                      <a:gd name="T68" fmla="*/ 21 w 48"/>
                      <a:gd name="T69" fmla="*/ 42 h 59"/>
                      <a:gd name="T70" fmla="*/ 19 w 48"/>
                      <a:gd name="T71" fmla="*/ 44 h 59"/>
                      <a:gd name="T72" fmla="*/ 19 w 48"/>
                      <a:gd name="T73" fmla="*/ 50 h 59"/>
                      <a:gd name="T74" fmla="*/ 19 w 48"/>
                      <a:gd name="T75" fmla="*/ 52 h 59"/>
                      <a:gd name="T76" fmla="*/ 19 w 48"/>
                      <a:gd name="T77" fmla="*/ 56 h 59"/>
                      <a:gd name="T78" fmla="*/ 21 w 48"/>
                      <a:gd name="T79" fmla="*/ 59 h 59"/>
                      <a:gd name="T80" fmla="*/ 23 w 48"/>
                      <a:gd name="T81" fmla="*/ 59 h 59"/>
                      <a:gd name="T82" fmla="*/ 25 w 48"/>
                      <a:gd name="T83" fmla="*/ 59 h 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8"/>
                      <a:gd name="T127" fmla="*/ 0 h 59"/>
                      <a:gd name="T128" fmla="*/ 48 w 48"/>
                      <a:gd name="T129" fmla="*/ 59 h 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8" h="59">
                        <a:moveTo>
                          <a:pt x="25" y="59"/>
                        </a:moveTo>
                        <a:lnTo>
                          <a:pt x="27" y="57"/>
                        </a:lnTo>
                        <a:lnTo>
                          <a:pt x="29" y="52"/>
                        </a:lnTo>
                        <a:lnTo>
                          <a:pt x="31" y="48"/>
                        </a:lnTo>
                        <a:lnTo>
                          <a:pt x="35" y="44"/>
                        </a:lnTo>
                        <a:lnTo>
                          <a:pt x="37" y="44"/>
                        </a:lnTo>
                        <a:lnTo>
                          <a:pt x="41" y="46"/>
                        </a:lnTo>
                        <a:lnTo>
                          <a:pt x="44" y="48"/>
                        </a:lnTo>
                        <a:lnTo>
                          <a:pt x="48" y="50"/>
                        </a:lnTo>
                        <a:lnTo>
                          <a:pt x="41" y="40"/>
                        </a:lnTo>
                        <a:lnTo>
                          <a:pt x="39" y="38"/>
                        </a:lnTo>
                        <a:lnTo>
                          <a:pt x="37" y="31"/>
                        </a:lnTo>
                        <a:lnTo>
                          <a:pt x="37" y="29"/>
                        </a:lnTo>
                        <a:lnTo>
                          <a:pt x="35" y="25"/>
                        </a:lnTo>
                        <a:lnTo>
                          <a:pt x="33" y="21"/>
                        </a:lnTo>
                        <a:lnTo>
                          <a:pt x="31" y="17"/>
                        </a:lnTo>
                        <a:lnTo>
                          <a:pt x="31" y="13"/>
                        </a:lnTo>
                        <a:lnTo>
                          <a:pt x="27" y="10"/>
                        </a:lnTo>
                        <a:lnTo>
                          <a:pt x="25" y="8"/>
                        </a:lnTo>
                        <a:lnTo>
                          <a:pt x="21" y="6"/>
                        </a:lnTo>
                        <a:lnTo>
                          <a:pt x="19" y="2"/>
                        </a:lnTo>
                        <a:lnTo>
                          <a:pt x="16" y="2"/>
                        </a:lnTo>
                        <a:lnTo>
                          <a:pt x="12" y="0"/>
                        </a:lnTo>
                        <a:lnTo>
                          <a:pt x="8" y="0"/>
                        </a:lnTo>
                        <a:lnTo>
                          <a:pt x="4" y="2"/>
                        </a:lnTo>
                        <a:lnTo>
                          <a:pt x="0" y="6"/>
                        </a:lnTo>
                        <a:lnTo>
                          <a:pt x="4" y="8"/>
                        </a:lnTo>
                        <a:lnTo>
                          <a:pt x="10" y="13"/>
                        </a:lnTo>
                        <a:lnTo>
                          <a:pt x="12" y="19"/>
                        </a:lnTo>
                        <a:lnTo>
                          <a:pt x="14" y="23"/>
                        </a:lnTo>
                        <a:lnTo>
                          <a:pt x="18" y="27"/>
                        </a:lnTo>
                        <a:lnTo>
                          <a:pt x="19" y="31"/>
                        </a:lnTo>
                        <a:lnTo>
                          <a:pt x="19" y="36"/>
                        </a:lnTo>
                        <a:lnTo>
                          <a:pt x="19" y="38"/>
                        </a:lnTo>
                        <a:lnTo>
                          <a:pt x="21" y="42"/>
                        </a:lnTo>
                        <a:lnTo>
                          <a:pt x="19" y="44"/>
                        </a:lnTo>
                        <a:lnTo>
                          <a:pt x="19" y="50"/>
                        </a:lnTo>
                        <a:lnTo>
                          <a:pt x="19" y="52"/>
                        </a:lnTo>
                        <a:lnTo>
                          <a:pt x="19" y="56"/>
                        </a:lnTo>
                        <a:lnTo>
                          <a:pt x="21" y="59"/>
                        </a:lnTo>
                        <a:lnTo>
                          <a:pt x="23" y="59"/>
                        </a:lnTo>
                        <a:lnTo>
                          <a:pt x="25" y="59"/>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05" name="Freeform 226">
                    <a:extLst>
                      <a:ext uri="{FF2B5EF4-FFF2-40B4-BE49-F238E27FC236}">
                        <a16:creationId xmlns:a16="http://schemas.microsoft.com/office/drawing/2014/main" id="{A0D122A4-4D02-47AA-8477-2651F75A5357}"/>
                      </a:ext>
                    </a:extLst>
                  </p:cNvPr>
                  <p:cNvSpPr>
                    <a:spLocks/>
                  </p:cNvSpPr>
                  <p:nvPr/>
                </p:nvSpPr>
                <p:spPr bwMode="gray">
                  <a:xfrm>
                    <a:off x="243836" y="1074"/>
                    <a:ext cx="372" cy="284"/>
                  </a:xfrm>
                  <a:custGeom>
                    <a:avLst/>
                    <a:gdLst>
                      <a:gd name="T0" fmla="*/ 4 w 372"/>
                      <a:gd name="T1" fmla="*/ 18 h 284"/>
                      <a:gd name="T2" fmla="*/ 27 w 372"/>
                      <a:gd name="T3" fmla="*/ 50 h 284"/>
                      <a:gd name="T4" fmla="*/ 36 w 372"/>
                      <a:gd name="T5" fmla="*/ 75 h 284"/>
                      <a:gd name="T6" fmla="*/ 42 w 372"/>
                      <a:gd name="T7" fmla="*/ 96 h 284"/>
                      <a:gd name="T8" fmla="*/ 57 w 372"/>
                      <a:gd name="T9" fmla="*/ 112 h 284"/>
                      <a:gd name="T10" fmla="*/ 71 w 372"/>
                      <a:gd name="T11" fmla="*/ 138 h 284"/>
                      <a:gd name="T12" fmla="*/ 94 w 372"/>
                      <a:gd name="T13" fmla="*/ 161 h 284"/>
                      <a:gd name="T14" fmla="*/ 84 w 372"/>
                      <a:gd name="T15" fmla="*/ 144 h 284"/>
                      <a:gd name="T16" fmla="*/ 80 w 372"/>
                      <a:gd name="T17" fmla="*/ 133 h 284"/>
                      <a:gd name="T18" fmla="*/ 63 w 372"/>
                      <a:gd name="T19" fmla="*/ 100 h 284"/>
                      <a:gd name="T20" fmla="*/ 52 w 372"/>
                      <a:gd name="T21" fmla="*/ 67 h 284"/>
                      <a:gd name="T22" fmla="*/ 40 w 372"/>
                      <a:gd name="T23" fmla="*/ 52 h 284"/>
                      <a:gd name="T24" fmla="*/ 27 w 372"/>
                      <a:gd name="T25" fmla="*/ 29 h 284"/>
                      <a:gd name="T26" fmla="*/ 40 w 372"/>
                      <a:gd name="T27" fmla="*/ 23 h 284"/>
                      <a:gd name="T28" fmla="*/ 48 w 372"/>
                      <a:gd name="T29" fmla="*/ 27 h 284"/>
                      <a:gd name="T30" fmla="*/ 57 w 372"/>
                      <a:gd name="T31" fmla="*/ 44 h 284"/>
                      <a:gd name="T32" fmla="*/ 69 w 372"/>
                      <a:gd name="T33" fmla="*/ 67 h 284"/>
                      <a:gd name="T34" fmla="*/ 80 w 372"/>
                      <a:gd name="T35" fmla="*/ 85 h 284"/>
                      <a:gd name="T36" fmla="*/ 88 w 372"/>
                      <a:gd name="T37" fmla="*/ 94 h 284"/>
                      <a:gd name="T38" fmla="*/ 103 w 372"/>
                      <a:gd name="T39" fmla="*/ 106 h 284"/>
                      <a:gd name="T40" fmla="*/ 107 w 372"/>
                      <a:gd name="T41" fmla="*/ 125 h 284"/>
                      <a:gd name="T42" fmla="*/ 126 w 372"/>
                      <a:gd name="T43" fmla="*/ 144 h 284"/>
                      <a:gd name="T44" fmla="*/ 136 w 372"/>
                      <a:gd name="T45" fmla="*/ 160 h 284"/>
                      <a:gd name="T46" fmla="*/ 146 w 372"/>
                      <a:gd name="T47" fmla="*/ 204 h 284"/>
                      <a:gd name="T48" fmla="*/ 173 w 372"/>
                      <a:gd name="T49" fmla="*/ 246 h 284"/>
                      <a:gd name="T50" fmla="*/ 213 w 372"/>
                      <a:gd name="T51" fmla="*/ 265 h 284"/>
                      <a:gd name="T52" fmla="*/ 249 w 372"/>
                      <a:gd name="T53" fmla="*/ 279 h 284"/>
                      <a:gd name="T54" fmla="*/ 284 w 372"/>
                      <a:gd name="T55" fmla="*/ 275 h 284"/>
                      <a:gd name="T56" fmla="*/ 303 w 372"/>
                      <a:gd name="T57" fmla="*/ 284 h 284"/>
                      <a:gd name="T58" fmla="*/ 328 w 372"/>
                      <a:gd name="T59" fmla="*/ 267 h 284"/>
                      <a:gd name="T60" fmla="*/ 318 w 372"/>
                      <a:gd name="T61" fmla="*/ 248 h 284"/>
                      <a:gd name="T62" fmla="*/ 351 w 372"/>
                      <a:gd name="T63" fmla="*/ 236 h 284"/>
                      <a:gd name="T64" fmla="*/ 361 w 372"/>
                      <a:gd name="T65" fmla="*/ 232 h 284"/>
                      <a:gd name="T66" fmla="*/ 366 w 372"/>
                      <a:gd name="T67" fmla="*/ 225 h 284"/>
                      <a:gd name="T68" fmla="*/ 357 w 372"/>
                      <a:gd name="T69" fmla="*/ 184 h 284"/>
                      <a:gd name="T70" fmla="*/ 332 w 372"/>
                      <a:gd name="T71" fmla="*/ 213 h 284"/>
                      <a:gd name="T72" fmla="*/ 322 w 372"/>
                      <a:gd name="T73" fmla="*/ 227 h 284"/>
                      <a:gd name="T74" fmla="*/ 315 w 372"/>
                      <a:gd name="T75" fmla="*/ 231 h 284"/>
                      <a:gd name="T76" fmla="*/ 295 w 372"/>
                      <a:gd name="T77" fmla="*/ 236 h 284"/>
                      <a:gd name="T78" fmla="*/ 286 w 372"/>
                      <a:gd name="T79" fmla="*/ 244 h 284"/>
                      <a:gd name="T80" fmla="*/ 276 w 372"/>
                      <a:gd name="T81" fmla="*/ 240 h 284"/>
                      <a:gd name="T82" fmla="*/ 259 w 372"/>
                      <a:gd name="T83" fmla="*/ 225 h 284"/>
                      <a:gd name="T84" fmla="*/ 238 w 372"/>
                      <a:gd name="T85" fmla="*/ 188 h 284"/>
                      <a:gd name="T86" fmla="*/ 238 w 372"/>
                      <a:gd name="T87" fmla="*/ 154 h 284"/>
                      <a:gd name="T88" fmla="*/ 247 w 372"/>
                      <a:gd name="T89" fmla="*/ 125 h 284"/>
                      <a:gd name="T90" fmla="*/ 236 w 372"/>
                      <a:gd name="T91" fmla="*/ 110 h 284"/>
                      <a:gd name="T92" fmla="*/ 219 w 372"/>
                      <a:gd name="T93" fmla="*/ 96 h 284"/>
                      <a:gd name="T94" fmla="*/ 205 w 372"/>
                      <a:gd name="T95" fmla="*/ 69 h 284"/>
                      <a:gd name="T96" fmla="*/ 194 w 372"/>
                      <a:gd name="T97" fmla="*/ 52 h 284"/>
                      <a:gd name="T98" fmla="*/ 176 w 372"/>
                      <a:gd name="T99" fmla="*/ 48 h 284"/>
                      <a:gd name="T100" fmla="*/ 155 w 372"/>
                      <a:gd name="T101" fmla="*/ 50 h 284"/>
                      <a:gd name="T102" fmla="*/ 144 w 372"/>
                      <a:gd name="T103" fmla="*/ 31 h 284"/>
                      <a:gd name="T104" fmla="*/ 132 w 372"/>
                      <a:gd name="T105" fmla="*/ 18 h 284"/>
                      <a:gd name="T106" fmla="*/ 32 w 372"/>
                      <a:gd name="T107" fmla="*/ 4 h 2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72"/>
                      <a:gd name="T163" fmla="*/ 0 h 284"/>
                      <a:gd name="T164" fmla="*/ 372 w 372"/>
                      <a:gd name="T165" fmla="*/ 284 h 28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72" h="284">
                        <a:moveTo>
                          <a:pt x="0" y="4"/>
                        </a:moveTo>
                        <a:lnTo>
                          <a:pt x="0" y="8"/>
                        </a:lnTo>
                        <a:lnTo>
                          <a:pt x="2" y="12"/>
                        </a:lnTo>
                        <a:lnTo>
                          <a:pt x="2" y="14"/>
                        </a:lnTo>
                        <a:lnTo>
                          <a:pt x="4" y="18"/>
                        </a:lnTo>
                        <a:lnTo>
                          <a:pt x="7" y="18"/>
                        </a:lnTo>
                        <a:lnTo>
                          <a:pt x="9" y="25"/>
                        </a:lnTo>
                        <a:lnTo>
                          <a:pt x="11" y="35"/>
                        </a:lnTo>
                        <a:lnTo>
                          <a:pt x="17" y="42"/>
                        </a:lnTo>
                        <a:lnTo>
                          <a:pt x="27" y="50"/>
                        </a:lnTo>
                        <a:lnTo>
                          <a:pt x="29" y="50"/>
                        </a:lnTo>
                        <a:lnTo>
                          <a:pt x="32" y="52"/>
                        </a:lnTo>
                        <a:lnTo>
                          <a:pt x="34" y="58"/>
                        </a:lnTo>
                        <a:lnTo>
                          <a:pt x="36" y="66"/>
                        </a:lnTo>
                        <a:lnTo>
                          <a:pt x="36" y="75"/>
                        </a:lnTo>
                        <a:lnTo>
                          <a:pt x="38" y="83"/>
                        </a:lnTo>
                        <a:lnTo>
                          <a:pt x="31" y="85"/>
                        </a:lnTo>
                        <a:lnTo>
                          <a:pt x="27" y="87"/>
                        </a:lnTo>
                        <a:lnTo>
                          <a:pt x="34" y="92"/>
                        </a:lnTo>
                        <a:lnTo>
                          <a:pt x="42" y="96"/>
                        </a:lnTo>
                        <a:lnTo>
                          <a:pt x="42" y="100"/>
                        </a:lnTo>
                        <a:lnTo>
                          <a:pt x="48" y="102"/>
                        </a:lnTo>
                        <a:lnTo>
                          <a:pt x="54" y="104"/>
                        </a:lnTo>
                        <a:lnTo>
                          <a:pt x="55" y="108"/>
                        </a:lnTo>
                        <a:lnTo>
                          <a:pt x="57" y="112"/>
                        </a:lnTo>
                        <a:lnTo>
                          <a:pt x="61" y="112"/>
                        </a:lnTo>
                        <a:lnTo>
                          <a:pt x="61" y="123"/>
                        </a:lnTo>
                        <a:lnTo>
                          <a:pt x="63" y="135"/>
                        </a:lnTo>
                        <a:lnTo>
                          <a:pt x="65" y="137"/>
                        </a:lnTo>
                        <a:lnTo>
                          <a:pt x="71" y="138"/>
                        </a:lnTo>
                        <a:lnTo>
                          <a:pt x="71" y="142"/>
                        </a:lnTo>
                        <a:lnTo>
                          <a:pt x="78" y="152"/>
                        </a:lnTo>
                        <a:lnTo>
                          <a:pt x="90" y="165"/>
                        </a:lnTo>
                        <a:lnTo>
                          <a:pt x="90" y="161"/>
                        </a:lnTo>
                        <a:lnTo>
                          <a:pt x="94" y="161"/>
                        </a:lnTo>
                        <a:lnTo>
                          <a:pt x="94" y="158"/>
                        </a:lnTo>
                        <a:lnTo>
                          <a:pt x="94" y="154"/>
                        </a:lnTo>
                        <a:lnTo>
                          <a:pt x="90" y="150"/>
                        </a:lnTo>
                        <a:lnTo>
                          <a:pt x="86" y="148"/>
                        </a:lnTo>
                        <a:lnTo>
                          <a:pt x="84" y="144"/>
                        </a:lnTo>
                        <a:lnTo>
                          <a:pt x="84" y="142"/>
                        </a:lnTo>
                        <a:lnTo>
                          <a:pt x="80" y="142"/>
                        </a:lnTo>
                        <a:lnTo>
                          <a:pt x="78" y="140"/>
                        </a:lnTo>
                        <a:lnTo>
                          <a:pt x="78" y="137"/>
                        </a:lnTo>
                        <a:lnTo>
                          <a:pt x="80" y="133"/>
                        </a:lnTo>
                        <a:lnTo>
                          <a:pt x="77" y="133"/>
                        </a:lnTo>
                        <a:lnTo>
                          <a:pt x="73" y="117"/>
                        </a:lnTo>
                        <a:lnTo>
                          <a:pt x="69" y="102"/>
                        </a:lnTo>
                        <a:lnTo>
                          <a:pt x="65" y="102"/>
                        </a:lnTo>
                        <a:lnTo>
                          <a:pt x="63" y="100"/>
                        </a:lnTo>
                        <a:lnTo>
                          <a:pt x="63" y="94"/>
                        </a:lnTo>
                        <a:lnTo>
                          <a:pt x="63" y="90"/>
                        </a:lnTo>
                        <a:lnTo>
                          <a:pt x="59" y="90"/>
                        </a:lnTo>
                        <a:lnTo>
                          <a:pt x="54" y="79"/>
                        </a:lnTo>
                        <a:lnTo>
                          <a:pt x="52" y="67"/>
                        </a:lnTo>
                        <a:lnTo>
                          <a:pt x="48" y="67"/>
                        </a:lnTo>
                        <a:lnTo>
                          <a:pt x="46" y="67"/>
                        </a:lnTo>
                        <a:lnTo>
                          <a:pt x="44" y="60"/>
                        </a:lnTo>
                        <a:lnTo>
                          <a:pt x="44" y="52"/>
                        </a:lnTo>
                        <a:lnTo>
                          <a:pt x="40" y="52"/>
                        </a:lnTo>
                        <a:lnTo>
                          <a:pt x="38" y="52"/>
                        </a:lnTo>
                        <a:lnTo>
                          <a:pt x="34" y="44"/>
                        </a:lnTo>
                        <a:lnTo>
                          <a:pt x="32" y="35"/>
                        </a:lnTo>
                        <a:lnTo>
                          <a:pt x="29" y="33"/>
                        </a:lnTo>
                        <a:lnTo>
                          <a:pt x="27" y="29"/>
                        </a:lnTo>
                        <a:lnTo>
                          <a:pt x="27" y="25"/>
                        </a:lnTo>
                        <a:lnTo>
                          <a:pt x="29" y="19"/>
                        </a:lnTo>
                        <a:lnTo>
                          <a:pt x="32" y="23"/>
                        </a:lnTo>
                        <a:lnTo>
                          <a:pt x="38" y="25"/>
                        </a:lnTo>
                        <a:lnTo>
                          <a:pt x="40" y="23"/>
                        </a:lnTo>
                        <a:lnTo>
                          <a:pt x="42" y="21"/>
                        </a:lnTo>
                        <a:lnTo>
                          <a:pt x="44" y="21"/>
                        </a:lnTo>
                        <a:lnTo>
                          <a:pt x="48" y="21"/>
                        </a:lnTo>
                        <a:lnTo>
                          <a:pt x="48" y="23"/>
                        </a:lnTo>
                        <a:lnTo>
                          <a:pt x="48" y="27"/>
                        </a:lnTo>
                        <a:lnTo>
                          <a:pt x="52" y="27"/>
                        </a:lnTo>
                        <a:lnTo>
                          <a:pt x="50" y="33"/>
                        </a:lnTo>
                        <a:lnTo>
                          <a:pt x="50" y="37"/>
                        </a:lnTo>
                        <a:lnTo>
                          <a:pt x="54" y="41"/>
                        </a:lnTo>
                        <a:lnTo>
                          <a:pt x="57" y="44"/>
                        </a:lnTo>
                        <a:lnTo>
                          <a:pt x="57" y="50"/>
                        </a:lnTo>
                        <a:lnTo>
                          <a:pt x="59" y="56"/>
                        </a:lnTo>
                        <a:lnTo>
                          <a:pt x="63" y="60"/>
                        </a:lnTo>
                        <a:lnTo>
                          <a:pt x="69" y="64"/>
                        </a:lnTo>
                        <a:lnTo>
                          <a:pt x="69" y="67"/>
                        </a:lnTo>
                        <a:lnTo>
                          <a:pt x="69" y="71"/>
                        </a:lnTo>
                        <a:lnTo>
                          <a:pt x="71" y="71"/>
                        </a:lnTo>
                        <a:lnTo>
                          <a:pt x="77" y="77"/>
                        </a:lnTo>
                        <a:lnTo>
                          <a:pt x="80" y="85"/>
                        </a:lnTo>
                        <a:lnTo>
                          <a:pt x="82" y="85"/>
                        </a:lnTo>
                        <a:lnTo>
                          <a:pt x="86" y="85"/>
                        </a:lnTo>
                        <a:lnTo>
                          <a:pt x="86" y="89"/>
                        </a:lnTo>
                        <a:lnTo>
                          <a:pt x="86" y="92"/>
                        </a:lnTo>
                        <a:lnTo>
                          <a:pt x="88" y="94"/>
                        </a:lnTo>
                        <a:lnTo>
                          <a:pt x="92" y="94"/>
                        </a:lnTo>
                        <a:lnTo>
                          <a:pt x="92" y="98"/>
                        </a:lnTo>
                        <a:lnTo>
                          <a:pt x="94" y="102"/>
                        </a:lnTo>
                        <a:lnTo>
                          <a:pt x="98" y="104"/>
                        </a:lnTo>
                        <a:lnTo>
                          <a:pt x="103" y="106"/>
                        </a:lnTo>
                        <a:lnTo>
                          <a:pt x="100" y="110"/>
                        </a:lnTo>
                        <a:lnTo>
                          <a:pt x="98" y="112"/>
                        </a:lnTo>
                        <a:lnTo>
                          <a:pt x="98" y="113"/>
                        </a:lnTo>
                        <a:lnTo>
                          <a:pt x="98" y="117"/>
                        </a:lnTo>
                        <a:lnTo>
                          <a:pt x="107" y="125"/>
                        </a:lnTo>
                        <a:lnTo>
                          <a:pt x="117" y="133"/>
                        </a:lnTo>
                        <a:lnTo>
                          <a:pt x="117" y="138"/>
                        </a:lnTo>
                        <a:lnTo>
                          <a:pt x="121" y="142"/>
                        </a:lnTo>
                        <a:lnTo>
                          <a:pt x="123" y="142"/>
                        </a:lnTo>
                        <a:lnTo>
                          <a:pt x="126" y="144"/>
                        </a:lnTo>
                        <a:lnTo>
                          <a:pt x="126" y="148"/>
                        </a:lnTo>
                        <a:lnTo>
                          <a:pt x="126" y="150"/>
                        </a:lnTo>
                        <a:lnTo>
                          <a:pt x="130" y="150"/>
                        </a:lnTo>
                        <a:lnTo>
                          <a:pt x="132" y="156"/>
                        </a:lnTo>
                        <a:lnTo>
                          <a:pt x="136" y="160"/>
                        </a:lnTo>
                        <a:lnTo>
                          <a:pt x="136" y="163"/>
                        </a:lnTo>
                        <a:lnTo>
                          <a:pt x="136" y="165"/>
                        </a:lnTo>
                        <a:lnTo>
                          <a:pt x="142" y="173"/>
                        </a:lnTo>
                        <a:lnTo>
                          <a:pt x="148" y="181"/>
                        </a:lnTo>
                        <a:lnTo>
                          <a:pt x="146" y="204"/>
                        </a:lnTo>
                        <a:lnTo>
                          <a:pt x="148" y="223"/>
                        </a:lnTo>
                        <a:lnTo>
                          <a:pt x="153" y="227"/>
                        </a:lnTo>
                        <a:lnTo>
                          <a:pt x="161" y="229"/>
                        </a:lnTo>
                        <a:lnTo>
                          <a:pt x="167" y="238"/>
                        </a:lnTo>
                        <a:lnTo>
                          <a:pt x="173" y="246"/>
                        </a:lnTo>
                        <a:lnTo>
                          <a:pt x="180" y="248"/>
                        </a:lnTo>
                        <a:lnTo>
                          <a:pt x="190" y="250"/>
                        </a:lnTo>
                        <a:lnTo>
                          <a:pt x="197" y="257"/>
                        </a:lnTo>
                        <a:lnTo>
                          <a:pt x="205" y="263"/>
                        </a:lnTo>
                        <a:lnTo>
                          <a:pt x="213" y="265"/>
                        </a:lnTo>
                        <a:lnTo>
                          <a:pt x="224" y="267"/>
                        </a:lnTo>
                        <a:lnTo>
                          <a:pt x="228" y="271"/>
                        </a:lnTo>
                        <a:lnTo>
                          <a:pt x="232" y="275"/>
                        </a:lnTo>
                        <a:lnTo>
                          <a:pt x="240" y="277"/>
                        </a:lnTo>
                        <a:lnTo>
                          <a:pt x="249" y="279"/>
                        </a:lnTo>
                        <a:lnTo>
                          <a:pt x="257" y="277"/>
                        </a:lnTo>
                        <a:lnTo>
                          <a:pt x="263" y="275"/>
                        </a:lnTo>
                        <a:lnTo>
                          <a:pt x="270" y="273"/>
                        </a:lnTo>
                        <a:lnTo>
                          <a:pt x="276" y="275"/>
                        </a:lnTo>
                        <a:lnTo>
                          <a:pt x="284" y="275"/>
                        </a:lnTo>
                        <a:lnTo>
                          <a:pt x="292" y="277"/>
                        </a:lnTo>
                        <a:lnTo>
                          <a:pt x="292" y="273"/>
                        </a:lnTo>
                        <a:lnTo>
                          <a:pt x="293" y="273"/>
                        </a:lnTo>
                        <a:lnTo>
                          <a:pt x="297" y="279"/>
                        </a:lnTo>
                        <a:lnTo>
                          <a:pt x="303" y="284"/>
                        </a:lnTo>
                        <a:lnTo>
                          <a:pt x="305" y="282"/>
                        </a:lnTo>
                        <a:lnTo>
                          <a:pt x="305" y="279"/>
                        </a:lnTo>
                        <a:lnTo>
                          <a:pt x="309" y="273"/>
                        </a:lnTo>
                        <a:lnTo>
                          <a:pt x="313" y="267"/>
                        </a:lnTo>
                        <a:lnTo>
                          <a:pt x="328" y="267"/>
                        </a:lnTo>
                        <a:lnTo>
                          <a:pt x="328" y="265"/>
                        </a:lnTo>
                        <a:lnTo>
                          <a:pt x="324" y="259"/>
                        </a:lnTo>
                        <a:lnTo>
                          <a:pt x="320" y="255"/>
                        </a:lnTo>
                        <a:lnTo>
                          <a:pt x="318" y="252"/>
                        </a:lnTo>
                        <a:lnTo>
                          <a:pt x="318" y="248"/>
                        </a:lnTo>
                        <a:lnTo>
                          <a:pt x="322" y="248"/>
                        </a:lnTo>
                        <a:lnTo>
                          <a:pt x="324" y="240"/>
                        </a:lnTo>
                        <a:lnTo>
                          <a:pt x="345" y="240"/>
                        </a:lnTo>
                        <a:lnTo>
                          <a:pt x="349" y="238"/>
                        </a:lnTo>
                        <a:lnTo>
                          <a:pt x="351" y="236"/>
                        </a:lnTo>
                        <a:lnTo>
                          <a:pt x="355" y="236"/>
                        </a:lnTo>
                        <a:lnTo>
                          <a:pt x="357" y="234"/>
                        </a:lnTo>
                        <a:lnTo>
                          <a:pt x="359" y="232"/>
                        </a:lnTo>
                        <a:lnTo>
                          <a:pt x="361" y="231"/>
                        </a:lnTo>
                        <a:lnTo>
                          <a:pt x="361" y="232"/>
                        </a:lnTo>
                        <a:lnTo>
                          <a:pt x="361" y="236"/>
                        </a:lnTo>
                        <a:lnTo>
                          <a:pt x="364" y="238"/>
                        </a:lnTo>
                        <a:lnTo>
                          <a:pt x="366" y="236"/>
                        </a:lnTo>
                        <a:lnTo>
                          <a:pt x="364" y="232"/>
                        </a:lnTo>
                        <a:lnTo>
                          <a:pt x="366" y="225"/>
                        </a:lnTo>
                        <a:lnTo>
                          <a:pt x="370" y="204"/>
                        </a:lnTo>
                        <a:lnTo>
                          <a:pt x="372" y="184"/>
                        </a:lnTo>
                        <a:lnTo>
                          <a:pt x="368" y="183"/>
                        </a:lnTo>
                        <a:lnTo>
                          <a:pt x="363" y="183"/>
                        </a:lnTo>
                        <a:lnTo>
                          <a:pt x="357" y="184"/>
                        </a:lnTo>
                        <a:lnTo>
                          <a:pt x="353" y="186"/>
                        </a:lnTo>
                        <a:lnTo>
                          <a:pt x="341" y="190"/>
                        </a:lnTo>
                        <a:lnTo>
                          <a:pt x="334" y="194"/>
                        </a:lnTo>
                        <a:lnTo>
                          <a:pt x="332" y="204"/>
                        </a:lnTo>
                        <a:lnTo>
                          <a:pt x="332" y="213"/>
                        </a:lnTo>
                        <a:lnTo>
                          <a:pt x="328" y="215"/>
                        </a:lnTo>
                        <a:lnTo>
                          <a:pt x="328" y="221"/>
                        </a:lnTo>
                        <a:lnTo>
                          <a:pt x="328" y="225"/>
                        </a:lnTo>
                        <a:lnTo>
                          <a:pt x="324" y="227"/>
                        </a:lnTo>
                        <a:lnTo>
                          <a:pt x="322" y="227"/>
                        </a:lnTo>
                        <a:lnTo>
                          <a:pt x="320" y="231"/>
                        </a:lnTo>
                        <a:lnTo>
                          <a:pt x="320" y="232"/>
                        </a:lnTo>
                        <a:lnTo>
                          <a:pt x="316" y="234"/>
                        </a:lnTo>
                        <a:lnTo>
                          <a:pt x="315" y="234"/>
                        </a:lnTo>
                        <a:lnTo>
                          <a:pt x="315" y="231"/>
                        </a:lnTo>
                        <a:lnTo>
                          <a:pt x="309" y="231"/>
                        </a:lnTo>
                        <a:lnTo>
                          <a:pt x="305" y="231"/>
                        </a:lnTo>
                        <a:lnTo>
                          <a:pt x="303" y="232"/>
                        </a:lnTo>
                        <a:lnTo>
                          <a:pt x="301" y="236"/>
                        </a:lnTo>
                        <a:lnTo>
                          <a:pt x="295" y="236"/>
                        </a:lnTo>
                        <a:lnTo>
                          <a:pt x="292" y="238"/>
                        </a:lnTo>
                        <a:lnTo>
                          <a:pt x="290" y="242"/>
                        </a:lnTo>
                        <a:lnTo>
                          <a:pt x="290" y="244"/>
                        </a:lnTo>
                        <a:lnTo>
                          <a:pt x="288" y="244"/>
                        </a:lnTo>
                        <a:lnTo>
                          <a:pt x="286" y="244"/>
                        </a:lnTo>
                        <a:lnTo>
                          <a:pt x="288" y="242"/>
                        </a:lnTo>
                        <a:lnTo>
                          <a:pt x="282" y="242"/>
                        </a:lnTo>
                        <a:lnTo>
                          <a:pt x="278" y="244"/>
                        </a:lnTo>
                        <a:lnTo>
                          <a:pt x="276" y="240"/>
                        </a:lnTo>
                        <a:lnTo>
                          <a:pt x="276" y="236"/>
                        </a:lnTo>
                        <a:lnTo>
                          <a:pt x="268" y="236"/>
                        </a:lnTo>
                        <a:lnTo>
                          <a:pt x="263" y="234"/>
                        </a:lnTo>
                        <a:lnTo>
                          <a:pt x="261" y="231"/>
                        </a:lnTo>
                        <a:lnTo>
                          <a:pt x="259" y="225"/>
                        </a:lnTo>
                        <a:lnTo>
                          <a:pt x="249" y="209"/>
                        </a:lnTo>
                        <a:lnTo>
                          <a:pt x="242" y="192"/>
                        </a:lnTo>
                        <a:lnTo>
                          <a:pt x="240" y="194"/>
                        </a:lnTo>
                        <a:lnTo>
                          <a:pt x="238" y="194"/>
                        </a:lnTo>
                        <a:lnTo>
                          <a:pt x="238" y="188"/>
                        </a:lnTo>
                        <a:lnTo>
                          <a:pt x="238" y="181"/>
                        </a:lnTo>
                        <a:lnTo>
                          <a:pt x="242" y="177"/>
                        </a:lnTo>
                        <a:lnTo>
                          <a:pt x="240" y="167"/>
                        </a:lnTo>
                        <a:lnTo>
                          <a:pt x="238" y="160"/>
                        </a:lnTo>
                        <a:lnTo>
                          <a:pt x="238" y="154"/>
                        </a:lnTo>
                        <a:lnTo>
                          <a:pt x="240" y="150"/>
                        </a:lnTo>
                        <a:lnTo>
                          <a:pt x="238" y="144"/>
                        </a:lnTo>
                        <a:lnTo>
                          <a:pt x="236" y="137"/>
                        </a:lnTo>
                        <a:lnTo>
                          <a:pt x="242" y="131"/>
                        </a:lnTo>
                        <a:lnTo>
                          <a:pt x="247" y="125"/>
                        </a:lnTo>
                        <a:lnTo>
                          <a:pt x="247" y="119"/>
                        </a:lnTo>
                        <a:lnTo>
                          <a:pt x="244" y="113"/>
                        </a:lnTo>
                        <a:lnTo>
                          <a:pt x="242" y="115"/>
                        </a:lnTo>
                        <a:lnTo>
                          <a:pt x="240" y="113"/>
                        </a:lnTo>
                        <a:lnTo>
                          <a:pt x="236" y="110"/>
                        </a:lnTo>
                        <a:lnTo>
                          <a:pt x="230" y="110"/>
                        </a:lnTo>
                        <a:lnTo>
                          <a:pt x="224" y="106"/>
                        </a:lnTo>
                        <a:lnTo>
                          <a:pt x="221" y="102"/>
                        </a:lnTo>
                        <a:lnTo>
                          <a:pt x="221" y="100"/>
                        </a:lnTo>
                        <a:lnTo>
                          <a:pt x="219" y="96"/>
                        </a:lnTo>
                        <a:lnTo>
                          <a:pt x="215" y="87"/>
                        </a:lnTo>
                        <a:lnTo>
                          <a:pt x="215" y="83"/>
                        </a:lnTo>
                        <a:lnTo>
                          <a:pt x="211" y="79"/>
                        </a:lnTo>
                        <a:lnTo>
                          <a:pt x="207" y="73"/>
                        </a:lnTo>
                        <a:lnTo>
                          <a:pt x="205" y="69"/>
                        </a:lnTo>
                        <a:lnTo>
                          <a:pt x="205" y="66"/>
                        </a:lnTo>
                        <a:lnTo>
                          <a:pt x="203" y="62"/>
                        </a:lnTo>
                        <a:lnTo>
                          <a:pt x="199" y="60"/>
                        </a:lnTo>
                        <a:lnTo>
                          <a:pt x="197" y="56"/>
                        </a:lnTo>
                        <a:lnTo>
                          <a:pt x="194" y="52"/>
                        </a:lnTo>
                        <a:lnTo>
                          <a:pt x="192" y="50"/>
                        </a:lnTo>
                        <a:lnTo>
                          <a:pt x="188" y="48"/>
                        </a:lnTo>
                        <a:lnTo>
                          <a:pt x="184" y="48"/>
                        </a:lnTo>
                        <a:lnTo>
                          <a:pt x="180" y="46"/>
                        </a:lnTo>
                        <a:lnTo>
                          <a:pt x="176" y="48"/>
                        </a:lnTo>
                        <a:lnTo>
                          <a:pt x="174" y="52"/>
                        </a:lnTo>
                        <a:lnTo>
                          <a:pt x="173" y="56"/>
                        </a:lnTo>
                        <a:lnTo>
                          <a:pt x="165" y="56"/>
                        </a:lnTo>
                        <a:lnTo>
                          <a:pt x="161" y="54"/>
                        </a:lnTo>
                        <a:lnTo>
                          <a:pt x="155" y="50"/>
                        </a:lnTo>
                        <a:lnTo>
                          <a:pt x="153" y="44"/>
                        </a:lnTo>
                        <a:lnTo>
                          <a:pt x="155" y="41"/>
                        </a:lnTo>
                        <a:lnTo>
                          <a:pt x="151" y="37"/>
                        </a:lnTo>
                        <a:lnTo>
                          <a:pt x="148" y="33"/>
                        </a:lnTo>
                        <a:lnTo>
                          <a:pt x="144" y="31"/>
                        </a:lnTo>
                        <a:lnTo>
                          <a:pt x="140" y="29"/>
                        </a:lnTo>
                        <a:lnTo>
                          <a:pt x="138" y="25"/>
                        </a:lnTo>
                        <a:lnTo>
                          <a:pt x="136" y="23"/>
                        </a:lnTo>
                        <a:lnTo>
                          <a:pt x="136" y="19"/>
                        </a:lnTo>
                        <a:lnTo>
                          <a:pt x="132" y="18"/>
                        </a:lnTo>
                        <a:lnTo>
                          <a:pt x="130" y="18"/>
                        </a:lnTo>
                        <a:lnTo>
                          <a:pt x="105" y="16"/>
                        </a:lnTo>
                        <a:lnTo>
                          <a:pt x="105" y="25"/>
                        </a:lnTo>
                        <a:lnTo>
                          <a:pt x="65" y="21"/>
                        </a:lnTo>
                        <a:lnTo>
                          <a:pt x="32" y="4"/>
                        </a:lnTo>
                        <a:lnTo>
                          <a:pt x="32" y="0"/>
                        </a:lnTo>
                        <a:lnTo>
                          <a:pt x="0" y="4"/>
                        </a:lnTo>
                        <a:close/>
                      </a:path>
                    </a:pathLst>
                  </a:custGeom>
                  <a:solidFill>
                    <a:srgbClr val="89BA17">
                      <a:lumMod val="25000"/>
                      <a:lumOff val="75000"/>
                    </a:srgbClr>
                  </a:solid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06" name="Freeform 227">
                    <a:extLst>
                      <a:ext uri="{FF2B5EF4-FFF2-40B4-BE49-F238E27FC236}">
                        <a16:creationId xmlns:a16="http://schemas.microsoft.com/office/drawing/2014/main" id="{6FAC9F40-5607-475B-A58E-6B3687A61124}"/>
                      </a:ext>
                    </a:extLst>
                  </p:cNvPr>
                  <p:cNvSpPr>
                    <a:spLocks/>
                  </p:cNvSpPr>
                  <p:nvPr/>
                </p:nvSpPr>
                <p:spPr bwMode="gray">
                  <a:xfrm>
                    <a:off x="246001" y="1913"/>
                    <a:ext cx="7" cy="11"/>
                  </a:xfrm>
                  <a:custGeom>
                    <a:avLst/>
                    <a:gdLst>
                      <a:gd name="T0" fmla="*/ 3 w 7"/>
                      <a:gd name="T1" fmla="*/ 0 h 11"/>
                      <a:gd name="T2" fmla="*/ 2 w 7"/>
                      <a:gd name="T3" fmla="*/ 2 h 11"/>
                      <a:gd name="T4" fmla="*/ 0 w 7"/>
                      <a:gd name="T5" fmla="*/ 2 h 11"/>
                      <a:gd name="T6" fmla="*/ 0 w 7"/>
                      <a:gd name="T7" fmla="*/ 4 h 11"/>
                      <a:gd name="T8" fmla="*/ 0 w 7"/>
                      <a:gd name="T9" fmla="*/ 6 h 11"/>
                      <a:gd name="T10" fmla="*/ 2 w 7"/>
                      <a:gd name="T11" fmla="*/ 9 h 11"/>
                      <a:gd name="T12" fmla="*/ 5 w 7"/>
                      <a:gd name="T13" fmla="*/ 11 h 11"/>
                      <a:gd name="T14" fmla="*/ 5 w 7"/>
                      <a:gd name="T15" fmla="*/ 9 h 11"/>
                      <a:gd name="T16" fmla="*/ 7 w 7"/>
                      <a:gd name="T17" fmla="*/ 6 h 11"/>
                      <a:gd name="T18" fmla="*/ 7 w 7"/>
                      <a:gd name="T19" fmla="*/ 4 h 11"/>
                      <a:gd name="T20" fmla="*/ 7 w 7"/>
                      <a:gd name="T21" fmla="*/ 2 h 11"/>
                      <a:gd name="T22" fmla="*/ 5 w 7"/>
                      <a:gd name="T23" fmla="*/ 0 h 11"/>
                      <a:gd name="T24" fmla="*/ 3 w 7"/>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
                      <a:gd name="T40" fmla="*/ 0 h 11"/>
                      <a:gd name="T41" fmla="*/ 7 w 7"/>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 h="11">
                        <a:moveTo>
                          <a:pt x="3" y="0"/>
                        </a:moveTo>
                        <a:lnTo>
                          <a:pt x="2" y="2"/>
                        </a:lnTo>
                        <a:lnTo>
                          <a:pt x="0" y="2"/>
                        </a:lnTo>
                        <a:lnTo>
                          <a:pt x="0" y="4"/>
                        </a:lnTo>
                        <a:lnTo>
                          <a:pt x="0" y="6"/>
                        </a:lnTo>
                        <a:lnTo>
                          <a:pt x="2" y="9"/>
                        </a:lnTo>
                        <a:lnTo>
                          <a:pt x="5" y="11"/>
                        </a:lnTo>
                        <a:lnTo>
                          <a:pt x="5" y="9"/>
                        </a:lnTo>
                        <a:lnTo>
                          <a:pt x="7" y="6"/>
                        </a:lnTo>
                        <a:lnTo>
                          <a:pt x="7" y="4"/>
                        </a:lnTo>
                        <a:lnTo>
                          <a:pt x="7" y="2"/>
                        </a:lnTo>
                        <a:lnTo>
                          <a:pt x="5" y="0"/>
                        </a:lnTo>
                        <a:lnTo>
                          <a:pt x="3"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07" name="Freeform 228">
                    <a:extLst>
                      <a:ext uri="{FF2B5EF4-FFF2-40B4-BE49-F238E27FC236}">
                        <a16:creationId xmlns:a16="http://schemas.microsoft.com/office/drawing/2014/main" id="{68746CDB-3241-40DD-8CAB-95E739302731}"/>
                      </a:ext>
                    </a:extLst>
                  </p:cNvPr>
                  <p:cNvSpPr>
                    <a:spLocks/>
                  </p:cNvSpPr>
                  <p:nvPr/>
                </p:nvSpPr>
                <p:spPr bwMode="gray">
                  <a:xfrm>
                    <a:off x="245081" y="1172"/>
                    <a:ext cx="154" cy="190"/>
                  </a:xfrm>
                  <a:custGeom>
                    <a:avLst/>
                    <a:gdLst>
                      <a:gd name="T0" fmla="*/ 4 w 154"/>
                      <a:gd name="T1" fmla="*/ 100 h 190"/>
                      <a:gd name="T2" fmla="*/ 6 w 154"/>
                      <a:gd name="T3" fmla="*/ 115 h 190"/>
                      <a:gd name="T4" fmla="*/ 8 w 154"/>
                      <a:gd name="T5" fmla="*/ 133 h 190"/>
                      <a:gd name="T6" fmla="*/ 10 w 154"/>
                      <a:gd name="T7" fmla="*/ 154 h 190"/>
                      <a:gd name="T8" fmla="*/ 12 w 154"/>
                      <a:gd name="T9" fmla="*/ 163 h 190"/>
                      <a:gd name="T10" fmla="*/ 20 w 154"/>
                      <a:gd name="T11" fmla="*/ 159 h 190"/>
                      <a:gd name="T12" fmla="*/ 27 w 154"/>
                      <a:gd name="T13" fmla="*/ 161 h 190"/>
                      <a:gd name="T14" fmla="*/ 37 w 154"/>
                      <a:gd name="T15" fmla="*/ 161 h 190"/>
                      <a:gd name="T16" fmla="*/ 43 w 154"/>
                      <a:gd name="T17" fmla="*/ 167 h 190"/>
                      <a:gd name="T18" fmla="*/ 44 w 154"/>
                      <a:gd name="T19" fmla="*/ 175 h 190"/>
                      <a:gd name="T20" fmla="*/ 50 w 154"/>
                      <a:gd name="T21" fmla="*/ 177 h 190"/>
                      <a:gd name="T22" fmla="*/ 54 w 154"/>
                      <a:gd name="T23" fmla="*/ 184 h 190"/>
                      <a:gd name="T24" fmla="*/ 60 w 154"/>
                      <a:gd name="T25" fmla="*/ 188 h 190"/>
                      <a:gd name="T26" fmla="*/ 62 w 154"/>
                      <a:gd name="T27" fmla="*/ 190 h 190"/>
                      <a:gd name="T28" fmla="*/ 68 w 154"/>
                      <a:gd name="T29" fmla="*/ 186 h 190"/>
                      <a:gd name="T30" fmla="*/ 68 w 154"/>
                      <a:gd name="T31" fmla="*/ 177 h 190"/>
                      <a:gd name="T32" fmla="*/ 73 w 154"/>
                      <a:gd name="T33" fmla="*/ 177 h 190"/>
                      <a:gd name="T34" fmla="*/ 83 w 154"/>
                      <a:gd name="T35" fmla="*/ 179 h 190"/>
                      <a:gd name="T36" fmla="*/ 89 w 154"/>
                      <a:gd name="T37" fmla="*/ 177 h 190"/>
                      <a:gd name="T38" fmla="*/ 89 w 154"/>
                      <a:gd name="T39" fmla="*/ 171 h 190"/>
                      <a:gd name="T40" fmla="*/ 92 w 154"/>
                      <a:gd name="T41" fmla="*/ 171 h 190"/>
                      <a:gd name="T42" fmla="*/ 140 w 154"/>
                      <a:gd name="T43" fmla="*/ 171 h 190"/>
                      <a:gd name="T44" fmla="*/ 144 w 154"/>
                      <a:gd name="T45" fmla="*/ 163 h 190"/>
                      <a:gd name="T46" fmla="*/ 142 w 154"/>
                      <a:gd name="T47" fmla="*/ 159 h 190"/>
                      <a:gd name="T48" fmla="*/ 140 w 154"/>
                      <a:gd name="T49" fmla="*/ 159 h 190"/>
                      <a:gd name="T50" fmla="*/ 154 w 154"/>
                      <a:gd name="T51" fmla="*/ 31 h 190"/>
                      <a:gd name="T52" fmla="*/ 112 w 154"/>
                      <a:gd name="T53" fmla="*/ 23 h 190"/>
                      <a:gd name="T54" fmla="*/ 64 w 154"/>
                      <a:gd name="T55" fmla="*/ 58 h 190"/>
                      <a:gd name="T56" fmla="*/ 58 w 154"/>
                      <a:gd name="T57" fmla="*/ 58 h 190"/>
                      <a:gd name="T58" fmla="*/ 52 w 154"/>
                      <a:gd name="T59" fmla="*/ 60 h 190"/>
                      <a:gd name="T60" fmla="*/ 50 w 154"/>
                      <a:gd name="T61" fmla="*/ 65 h 190"/>
                      <a:gd name="T62" fmla="*/ 50 w 154"/>
                      <a:gd name="T63" fmla="*/ 90 h 190"/>
                      <a:gd name="T64" fmla="*/ 4 w 154"/>
                      <a:gd name="T65" fmla="*/ 92 h 1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4"/>
                      <a:gd name="T100" fmla="*/ 0 h 190"/>
                      <a:gd name="T101" fmla="*/ 154 w 154"/>
                      <a:gd name="T102" fmla="*/ 190 h 1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4" h="190">
                        <a:moveTo>
                          <a:pt x="0" y="94"/>
                        </a:moveTo>
                        <a:lnTo>
                          <a:pt x="4" y="100"/>
                        </a:lnTo>
                        <a:lnTo>
                          <a:pt x="8" y="106"/>
                        </a:lnTo>
                        <a:lnTo>
                          <a:pt x="6" y="115"/>
                        </a:lnTo>
                        <a:lnTo>
                          <a:pt x="6" y="123"/>
                        </a:lnTo>
                        <a:lnTo>
                          <a:pt x="8" y="133"/>
                        </a:lnTo>
                        <a:lnTo>
                          <a:pt x="10" y="144"/>
                        </a:lnTo>
                        <a:lnTo>
                          <a:pt x="10" y="154"/>
                        </a:lnTo>
                        <a:lnTo>
                          <a:pt x="8" y="165"/>
                        </a:lnTo>
                        <a:lnTo>
                          <a:pt x="12" y="163"/>
                        </a:lnTo>
                        <a:lnTo>
                          <a:pt x="16" y="161"/>
                        </a:lnTo>
                        <a:lnTo>
                          <a:pt x="20" y="159"/>
                        </a:lnTo>
                        <a:lnTo>
                          <a:pt x="23" y="161"/>
                        </a:lnTo>
                        <a:lnTo>
                          <a:pt x="27" y="161"/>
                        </a:lnTo>
                        <a:lnTo>
                          <a:pt x="31" y="159"/>
                        </a:lnTo>
                        <a:lnTo>
                          <a:pt x="37" y="161"/>
                        </a:lnTo>
                        <a:lnTo>
                          <a:pt x="39" y="163"/>
                        </a:lnTo>
                        <a:lnTo>
                          <a:pt x="43" y="167"/>
                        </a:lnTo>
                        <a:lnTo>
                          <a:pt x="43" y="171"/>
                        </a:lnTo>
                        <a:lnTo>
                          <a:pt x="44" y="175"/>
                        </a:lnTo>
                        <a:lnTo>
                          <a:pt x="48" y="175"/>
                        </a:lnTo>
                        <a:lnTo>
                          <a:pt x="50" y="177"/>
                        </a:lnTo>
                        <a:lnTo>
                          <a:pt x="50" y="182"/>
                        </a:lnTo>
                        <a:lnTo>
                          <a:pt x="54" y="184"/>
                        </a:lnTo>
                        <a:lnTo>
                          <a:pt x="58" y="186"/>
                        </a:lnTo>
                        <a:lnTo>
                          <a:pt x="60" y="188"/>
                        </a:lnTo>
                        <a:lnTo>
                          <a:pt x="62" y="190"/>
                        </a:lnTo>
                        <a:lnTo>
                          <a:pt x="66" y="190"/>
                        </a:lnTo>
                        <a:lnTo>
                          <a:pt x="68" y="186"/>
                        </a:lnTo>
                        <a:lnTo>
                          <a:pt x="68" y="181"/>
                        </a:lnTo>
                        <a:lnTo>
                          <a:pt x="68" y="177"/>
                        </a:lnTo>
                        <a:lnTo>
                          <a:pt x="69" y="175"/>
                        </a:lnTo>
                        <a:lnTo>
                          <a:pt x="73" y="177"/>
                        </a:lnTo>
                        <a:lnTo>
                          <a:pt x="79" y="179"/>
                        </a:lnTo>
                        <a:lnTo>
                          <a:pt x="83" y="179"/>
                        </a:lnTo>
                        <a:lnTo>
                          <a:pt x="85" y="179"/>
                        </a:lnTo>
                        <a:lnTo>
                          <a:pt x="89" y="177"/>
                        </a:lnTo>
                        <a:lnTo>
                          <a:pt x="89" y="175"/>
                        </a:lnTo>
                        <a:lnTo>
                          <a:pt x="89" y="171"/>
                        </a:lnTo>
                        <a:lnTo>
                          <a:pt x="91" y="169"/>
                        </a:lnTo>
                        <a:lnTo>
                          <a:pt x="92" y="171"/>
                        </a:lnTo>
                        <a:lnTo>
                          <a:pt x="94" y="173"/>
                        </a:lnTo>
                        <a:lnTo>
                          <a:pt x="140" y="171"/>
                        </a:lnTo>
                        <a:lnTo>
                          <a:pt x="144" y="163"/>
                        </a:lnTo>
                        <a:lnTo>
                          <a:pt x="144" y="161"/>
                        </a:lnTo>
                        <a:lnTo>
                          <a:pt x="142" y="159"/>
                        </a:lnTo>
                        <a:lnTo>
                          <a:pt x="140" y="159"/>
                        </a:lnTo>
                        <a:lnTo>
                          <a:pt x="131" y="33"/>
                        </a:lnTo>
                        <a:lnTo>
                          <a:pt x="154" y="31"/>
                        </a:lnTo>
                        <a:lnTo>
                          <a:pt x="112" y="0"/>
                        </a:lnTo>
                        <a:lnTo>
                          <a:pt x="112" y="23"/>
                        </a:lnTo>
                        <a:lnTo>
                          <a:pt x="66" y="23"/>
                        </a:lnTo>
                        <a:lnTo>
                          <a:pt x="64" y="58"/>
                        </a:lnTo>
                        <a:lnTo>
                          <a:pt x="62" y="58"/>
                        </a:lnTo>
                        <a:lnTo>
                          <a:pt x="58" y="58"/>
                        </a:lnTo>
                        <a:lnTo>
                          <a:pt x="54" y="60"/>
                        </a:lnTo>
                        <a:lnTo>
                          <a:pt x="52" y="60"/>
                        </a:lnTo>
                        <a:lnTo>
                          <a:pt x="50" y="63"/>
                        </a:lnTo>
                        <a:lnTo>
                          <a:pt x="50" y="65"/>
                        </a:lnTo>
                        <a:lnTo>
                          <a:pt x="50" y="83"/>
                        </a:lnTo>
                        <a:lnTo>
                          <a:pt x="50" y="90"/>
                        </a:lnTo>
                        <a:lnTo>
                          <a:pt x="4" y="92"/>
                        </a:lnTo>
                        <a:lnTo>
                          <a:pt x="0" y="94"/>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08" name="Freeform 229">
                    <a:extLst>
                      <a:ext uri="{FF2B5EF4-FFF2-40B4-BE49-F238E27FC236}">
                        <a16:creationId xmlns:a16="http://schemas.microsoft.com/office/drawing/2014/main" id="{9959F700-0AF1-47D8-A25B-C9871152042D}"/>
                      </a:ext>
                    </a:extLst>
                  </p:cNvPr>
                  <p:cNvSpPr>
                    <a:spLocks/>
                  </p:cNvSpPr>
                  <p:nvPr/>
                </p:nvSpPr>
                <p:spPr bwMode="gray">
                  <a:xfrm>
                    <a:off x="245141" y="1203"/>
                    <a:ext cx="205" cy="244"/>
                  </a:xfrm>
                  <a:custGeom>
                    <a:avLst/>
                    <a:gdLst>
                      <a:gd name="T0" fmla="*/ 63 w 205"/>
                      <a:gd name="T1" fmla="*/ 240 h 244"/>
                      <a:gd name="T2" fmla="*/ 69 w 205"/>
                      <a:gd name="T3" fmla="*/ 234 h 244"/>
                      <a:gd name="T4" fmla="*/ 77 w 205"/>
                      <a:gd name="T5" fmla="*/ 236 h 244"/>
                      <a:gd name="T6" fmla="*/ 82 w 205"/>
                      <a:gd name="T7" fmla="*/ 226 h 244"/>
                      <a:gd name="T8" fmla="*/ 86 w 205"/>
                      <a:gd name="T9" fmla="*/ 213 h 244"/>
                      <a:gd name="T10" fmla="*/ 86 w 205"/>
                      <a:gd name="T11" fmla="*/ 203 h 244"/>
                      <a:gd name="T12" fmla="*/ 92 w 205"/>
                      <a:gd name="T13" fmla="*/ 197 h 244"/>
                      <a:gd name="T14" fmla="*/ 96 w 205"/>
                      <a:gd name="T15" fmla="*/ 188 h 244"/>
                      <a:gd name="T16" fmla="*/ 105 w 205"/>
                      <a:gd name="T17" fmla="*/ 180 h 244"/>
                      <a:gd name="T18" fmla="*/ 117 w 205"/>
                      <a:gd name="T19" fmla="*/ 173 h 244"/>
                      <a:gd name="T20" fmla="*/ 125 w 205"/>
                      <a:gd name="T21" fmla="*/ 163 h 244"/>
                      <a:gd name="T22" fmla="*/ 132 w 205"/>
                      <a:gd name="T23" fmla="*/ 151 h 244"/>
                      <a:gd name="T24" fmla="*/ 138 w 205"/>
                      <a:gd name="T25" fmla="*/ 146 h 244"/>
                      <a:gd name="T26" fmla="*/ 142 w 205"/>
                      <a:gd name="T27" fmla="*/ 146 h 244"/>
                      <a:gd name="T28" fmla="*/ 150 w 205"/>
                      <a:gd name="T29" fmla="*/ 150 h 244"/>
                      <a:gd name="T30" fmla="*/ 155 w 205"/>
                      <a:gd name="T31" fmla="*/ 150 h 244"/>
                      <a:gd name="T32" fmla="*/ 169 w 205"/>
                      <a:gd name="T33" fmla="*/ 146 h 244"/>
                      <a:gd name="T34" fmla="*/ 192 w 205"/>
                      <a:gd name="T35" fmla="*/ 140 h 244"/>
                      <a:gd name="T36" fmla="*/ 201 w 205"/>
                      <a:gd name="T37" fmla="*/ 136 h 244"/>
                      <a:gd name="T38" fmla="*/ 205 w 205"/>
                      <a:gd name="T39" fmla="*/ 126 h 244"/>
                      <a:gd name="T40" fmla="*/ 190 w 205"/>
                      <a:gd name="T41" fmla="*/ 92 h 244"/>
                      <a:gd name="T42" fmla="*/ 190 w 205"/>
                      <a:gd name="T43" fmla="*/ 82 h 244"/>
                      <a:gd name="T44" fmla="*/ 186 w 205"/>
                      <a:gd name="T45" fmla="*/ 71 h 244"/>
                      <a:gd name="T46" fmla="*/ 174 w 205"/>
                      <a:gd name="T47" fmla="*/ 63 h 244"/>
                      <a:gd name="T48" fmla="*/ 71 w 205"/>
                      <a:gd name="T49" fmla="*/ 2 h 244"/>
                      <a:gd name="T50" fmla="*/ 82 w 205"/>
                      <a:gd name="T51" fmla="*/ 128 h 244"/>
                      <a:gd name="T52" fmla="*/ 80 w 205"/>
                      <a:gd name="T53" fmla="*/ 140 h 244"/>
                      <a:gd name="T54" fmla="*/ 32 w 205"/>
                      <a:gd name="T55" fmla="*/ 140 h 244"/>
                      <a:gd name="T56" fmla="*/ 29 w 205"/>
                      <a:gd name="T57" fmla="*/ 144 h 244"/>
                      <a:gd name="T58" fmla="*/ 23 w 205"/>
                      <a:gd name="T59" fmla="*/ 148 h 244"/>
                      <a:gd name="T60" fmla="*/ 9 w 205"/>
                      <a:gd name="T61" fmla="*/ 144 h 244"/>
                      <a:gd name="T62" fmla="*/ 8 w 205"/>
                      <a:gd name="T63" fmla="*/ 155 h 244"/>
                      <a:gd name="T64" fmla="*/ 2 w 205"/>
                      <a:gd name="T65" fmla="*/ 159 h 244"/>
                      <a:gd name="T66" fmla="*/ 2 w 205"/>
                      <a:gd name="T67" fmla="*/ 173 h 244"/>
                      <a:gd name="T68" fmla="*/ 2 w 205"/>
                      <a:gd name="T69" fmla="*/ 182 h 244"/>
                      <a:gd name="T70" fmla="*/ 6 w 205"/>
                      <a:gd name="T71" fmla="*/ 194 h 244"/>
                      <a:gd name="T72" fmla="*/ 11 w 205"/>
                      <a:gd name="T73" fmla="*/ 201 h 244"/>
                      <a:gd name="T74" fmla="*/ 17 w 205"/>
                      <a:gd name="T75" fmla="*/ 201 h 244"/>
                      <a:gd name="T76" fmla="*/ 23 w 205"/>
                      <a:gd name="T77" fmla="*/ 199 h 244"/>
                      <a:gd name="T78" fmla="*/ 34 w 205"/>
                      <a:gd name="T79" fmla="*/ 201 h 244"/>
                      <a:gd name="T80" fmla="*/ 36 w 205"/>
                      <a:gd name="T81" fmla="*/ 209 h 244"/>
                      <a:gd name="T82" fmla="*/ 38 w 205"/>
                      <a:gd name="T83" fmla="*/ 219 h 244"/>
                      <a:gd name="T84" fmla="*/ 44 w 205"/>
                      <a:gd name="T85" fmla="*/ 224 h 244"/>
                      <a:gd name="T86" fmla="*/ 36 w 205"/>
                      <a:gd name="T87" fmla="*/ 232 h 244"/>
                      <a:gd name="T88" fmla="*/ 46 w 205"/>
                      <a:gd name="T89" fmla="*/ 234 h 244"/>
                      <a:gd name="T90" fmla="*/ 54 w 205"/>
                      <a:gd name="T91" fmla="*/ 242 h 2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5"/>
                      <a:gd name="T139" fmla="*/ 0 h 244"/>
                      <a:gd name="T140" fmla="*/ 205 w 205"/>
                      <a:gd name="T141" fmla="*/ 244 h 2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5" h="244">
                        <a:moveTo>
                          <a:pt x="57" y="244"/>
                        </a:moveTo>
                        <a:lnTo>
                          <a:pt x="59" y="242"/>
                        </a:lnTo>
                        <a:lnTo>
                          <a:pt x="63" y="240"/>
                        </a:lnTo>
                        <a:lnTo>
                          <a:pt x="65" y="240"/>
                        </a:lnTo>
                        <a:lnTo>
                          <a:pt x="65" y="242"/>
                        </a:lnTo>
                        <a:lnTo>
                          <a:pt x="69" y="234"/>
                        </a:lnTo>
                        <a:lnTo>
                          <a:pt x="71" y="232"/>
                        </a:lnTo>
                        <a:lnTo>
                          <a:pt x="73" y="234"/>
                        </a:lnTo>
                        <a:lnTo>
                          <a:pt x="77" y="236"/>
                        </a:lnTo>
                        <a:lnTo>
                          <a:pt x="79" y="232"/>
                        </a:lnTo>
                        <a:lnTo>
                          <a:pt x="80" y="230"/>
                        </a:lnTo>
                        <a:lnTo>
                          <a:pt x="82" y="226"/>
                        </a:lnTo>
                        <a:lnTo>
                          <a:pt x="82" y="221"/>
                        </a:lnTo>
                        <a:lnTo>
                          <a:pt x="84" y="215"/>
                        </a:lnTo>
                        <a:lnTo>
                          <a:pt x="86" y="213"/>
                        </a:lnTo>
                        <a:lnTo>
                          <a:pt x="84" y="209"/>
                        </a:lnTo>
                        <a:lnTo>
                          <a:pt x="84" y="205"/>
                        </a:lnTo>
                        <a:lnTo>
                          <a:pt x="86" y="203"/>
                        </a:lnTo>
                        <a:lnTo>
                          <a:pt x="86" y="201"/>
                        </a:lnTo>
                        <a:lnTo>
                          <a:pt x="90" y="197"/>
                        </a:lnTo>
                        <a:lnTo>
                          <a:pt x="92" y="197"/>
                        </a:lnTo>
                        <a:lnTo>
                          <a:pt x="94" y="199"/>
                        </a:lnTo>
                        <a:lnTo>
                          <a:pt x="94" y="196"/>
                        </a:lnTo>
                        <a:lnTo>
                          <a:pt x="96" y="188"/>
                        </a:lnTo>
                        <a:lnTo>
                          <a:pt x="98" y="184"/>
                        </a:lnTo>
                        <a:lnTo>
                          <a:pt x="102" y="182"/>
                        </a:lnTo>
                        <a:lnTo>
                          <a:pt x="105" y="180"/>
                        </a:lnTo>
                        <a:lnTo>
                          <a:pt x="111" y="178"/>
                        </a:lnTo>
                        <a:lnTo>
                          <a:pt x="115" y="176"/>
                        </a:lnTo>
                        <a:lnTo>
                          <a:pt x="117" y="173"/>
                        </a:lnTo>
                        <a:lnTo>
                          <a:pt x="117" y="169"/>
                        </a:lnTo>
                        <a:lnTo>
                          <a:pt x="121" y="165"/>
                        </a:lnTo>
                        <a:lnTo>
                          <a:pt x="125" y="163"/>
                        </a:lnTo>
                        <a:lnTo>
                          <a:pt x="126" y="161"/>
                        </a:lnTo>
                        <a:lnTo>
                          <a:pt x="128" y="155"/>
                        </a:lnTo>
                        <a:lnTo>
                          <a:pt x="132" y="151"/>
                        </a:lnTo>
                        <a:lnTo>
                          <a:pt x="136" y="151"/>
                        </a:lnTo>
                        <a:lnTo>
                          <a:pt x="138" y="148"/>
                        </a:lnTo>
                        <a:lnTo>
                          <a:pt x="138" y="146"/>
                        </a:lnTo>
                        <a:lnTo>
                          <a:pt x="140" y="146"/>
                        </a:lnTo>
                        <a:lnTo>
                          <a:pt x="142" y="144"/>
                        </a:lnTo>
                        <a:lnTo>
                          <a:pt x="142" y="146"/>
                        </a:lnTo>
                        <a:lnTo>
                          <a:pt x="146" y="146"/>
                        </a:lnTo>
                        <a:lnTo>
                          <a:pt x="148" y="146"/>
                        </a:lnTo>
                        <a:lnTo>
                          <a:pt x="150" y="150"/>
                        </a:lnTo>
                        <a:lnTo>
                          <a:pt x="151" y="151"/>
                        </a:lnTo>
                        <a:lnTo>
                          <a:pt x="153" y="151"/>
                        </a:lnTo>
                        <a:lnTo>
                          <a:pt x="155" y="150"/>
                        </a:lnTo>
                        <a:lnTo>
                          <a:pt x="157" y="150"/>
                        </a:lnTo>
                        <a:lnTo>
                          <a:pt x="163" y="148"/>
                        </a:lnTo>
                        <a:lnTo>
                          <a:pt x="169" y="146"/>
                        </a:lnTo>
                        <a:lnTo>
                          <a:pt x="176" y="146"/>
                        </a:lnTo>
                        <a:lnTo>
                          <a:pt x="186" y="142"/>
                        </a:lnTo>
                        <a:lnTo>
                          <a:pt x="192" y="140"/>
                        </a:lnTo>
                        <a:lnTo>
                          <a:pt x="199" y="140"/>
                        </a:lnTo>
                        <a:lnTo>
                          <a:pt x="199" y="138"/>
                        </a:lnTo>
                        <a:lnTo>
                          <a:pt x="201" y="136"/>
                        </a:lnTo>
                        <a:lnTo>
                          <a:pt x="201" y="130"/>
                        </a:lnTo>
                        <a:lnTo>
                          <a:pt x="201" y="128"/>
                        </a:lnTo>
                        <a:lnTo>
                          <a:pt x="205" y="126"/>
                        </a:lnTo>
                        <a:lnTo>
                          <a:pt x="203" y="90"/>
                        </a:lnTo>
                        <a:lnTo>
                          <a:pt x="197" y="92"/>
                        </a:lnTo>
                        <a:lnTo>
                          <a:pt x="190" y="92"/>
                        </a:lnTo>
                        <a:lnTo>
                          <a:pt x="192" y="90"/>
                        </a:lnTo>
                        <a:lnTo>
                          <a:pt x="190" y="86"/>
                        </a:lnTo>
                        <a:lnTo>
                          <a:pt x="190" y="82"/>
                        </a:lnTo>
                        <a:lnTo>
                          <a:pt x="190" y="79"/>
                        </a:lnTo>
                        <a:lnTo>
                          <a:pt x="190" y="75"/>
                        </a:lnTo>
                        <a:lnTo>
                          <a:pt x="186" y="71"/>
                        </a:lnTo>
                        <a:lnTo>
                          <a:pt x="182" y="69"/>
                        </a:lnTo>
                        <a:lnTo>
                          <a:pt x="176" y="67"/>
                        </a:lnTo>
                        <a:lnTo>
                          <a:pt x="174" y="63"/>
                        </a:lnTo>
                        <a:lnTo>
                          <a:pt x="173" y="61"/>
                        </a:lnTo>
                        <a:lnTo>
                          <a:pt x="94" y="0"/>
                        </a:lnTo>
                        <a:lnTo>
                          <a:pt x="71" y="2"/>
                        </a:lnTo>
                        <a:lnTo>
                          <a:pt x="80" y="128"/>
                        </a:lnTo>
                        <a:lnTo>
                          <a:pt x="82" y="128"/>
                        </a:lnTo>
                        <a:lnTo>
                          <a:pt x="84" y="130"/>
                        </a:lnTo>
                        <a:lnTo>
                          <a:pt x="84" y="132"/>
                        </a:lnTo>
                        <a:lnTo>
                          <a:pt x="80" y="140"/>
                        </a:lnTo>
                        <a:lnTo>
                          <a:pt x="34" y="142"/>
                        </a:lnTo>
                        <a:lnTo>
                          <a:pt x="32" y="140"/>
                        </a:lnTo>
                        <a:lnTo>
                          <a:pt x="31" y="138"/>
                        </a:lnTo>
                        <a:lnTo>
                          <a:pt x="29" y="140"/>
                        </a:lnTo>
                        <a:lnTo>
                          <a:pt x="29" y="144"/>
                        </a:lnTo>
                        <a:lnTo>
                          <a:pt x="29" y="146"/>
                        </a:lnTo>
                        <a:lnTo>
                          <a:pt x="25" y="148"/>
                        </a:lnTo>
                        <a:lnTo>
                          <a:pt x="23" y="148"/>
                        </a:lnTo>
                        <a:lnTo>
                          <a:pt x="19" y="148"/>
                        </a:lnTo>
                        <a:lnTo>
                          <a:pt x="13" y="146"/>
                        </a:lnTo>
                        <a:lnTo>
                          <a:pt x="9" y="144"/>
                        </a:lnTo>
                        <a:lnTo>
                          <a:pt x="8" y="146"/>
                        </a:lnTo>
                        <a:lnTo>
                          <a:pt x="8" y="150"/>
                        </a:lnTo>
                        <a:lnTo>
                          <a:pt x="8" y="155"/>
                        </a:lnTo>
                        <a:lnTo>
                          <a:pt x="6" y="159"/>
                        </a:lnTo>
                        <a:lnTo>
                          <a:pt x="2" y="159"/>
                        </a:lnTo>
                        <a:lnTo>
                          <a:pt x="0" y="163"/>
                        </a:lnTo>
                        <a:lnTo>
                          <a:pt x="2" y="167"/>
                        </a:lnTo>
                        <a:lnTo>
                          <a:pt x="2" y="173"/>
                        </a:lnTo>
                        <a:lnTo>
                          <a:pt x="0" y="178"/>
                        </a:lnTo>
                        <a:lnTo>
                          <a:pt x="0" y="180"/>
                        </a:lnTo>
                        <a:lnTo>
                          <a:pt x="2" y="182"/>
                        </a:lnTo>
                        <a:lnTo>
                          <a:pt x="4" y="186"/>
                        </a:lnTo>
                        <a:lnTo>
                          <a:pt x="6" y="188"/>
                        </a:lnTo>
                        <a:lnTo>
                          <a:pt x="6" y="194"/>
                        </a:lnTo>
                        <a:lnTo>
                          <a:pt x="8" y="197"/>
                        </a:lnTo>
                        <a:lnTo>
                          <a:pt x="8" y="201"/>
                        </a:lnTo>
                        <a:lnTo>
                          <a:pt x="11" y="201"/>
                        </a:lnTo>
                        <a:lnTo>
                          <a:pt x="15" y="199"/>
                        </a:lnTo>
                        <a:lnTo>
                          <a:pt x="17" y="201"/>
                        </a:lnTo>
                        <a:lnTo>
                          <a:pt x="21" y="203"/>
                        </a:lnTo>
                        <a:lnTo>
                          <a:pt x="23" y="201"/>
                        </a:lnTo>
                        <a:lnTo>
                          <a:pt x="23" y="199"/>
                        </a:lnTo>
                        <a:lnTo>
                          <a:pt x="25" y="199"/>
                        </a:lnTo>
                        <a:lnTo>
                          <a:pt x="31" y="201"/>
                        </a:lnTo>
                        <a:lnTo>
                          <a:pt x="34" y="201"/>
                        </a:lnTo>
                        <a:lnTo>
                          <a:pt x="36" y="203"/>
                        </a:lnTo>
                        <a:lnTo>
                          <a:pt x="36" y="209"/>
                        </a:lnTo>
                        <a:lnTo>
                          <a:pt x="36" y="213"/>
                        </a:lnTo>
                        <a:lnTo>
                          <a:pt x="34" y="217"/>
                        </a:lnTo>
                        <a:lnTo>
                          <a:pt x="38" y="219"/>
                        </a:lnTo>
                        <a:lnTo>
                          <a:pt x="38" y="222"/>
                        </a:lnTo>
                        <a:lnTo>
                          <a:pt x="40" y="224"/>
                        </a:lnTo>
                        <a:lnTo>
                          <a:pt x="44" y="224"/>
                        </a:lnTo>
                        <a:lnTo>
                          <a:pt x="34" y="230"/>
                        </a:lnTo>
                        <a:lnTo>
                          <a:pt x="36" y="232"/>
                        </a:lnTo>
                        <a:lnTo>
                          <a:pt x="40" y="230"/>
                        </a:lnTo>
                        <a:lnTo>
                          <a:pt x="42" y="232"/>
                        </a:lnTo>
                        <a:lnTo>
                          <a:pt x="46" y="234"/>
                        </a:lnTo>
                        <a:lnTo>
                          <a:pt x="48" y="236"/>
                        </a:lnTo>
                        <a:lnTo>
                          <a:pt x="50" y="240"/>
                        </a:lnTo>
                        <a:lnTo>
                          <a:pt x="54" y="242"/>
                        </a:lnTo>
                        <a:lnTo>
                          <a:pt x="57" y="244"/>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09" name="Freeform 230">
                    <a:extLst>
                      <a:ext uri="{FF2B5EF4-FFF2-40B4-BE49-F238E27FC236}">
                        <a16:creationId xmlns:a16="http://schemas.microsoft.com/office/drawing/2014/main" id="{71FA693C-5CA8-44C7-9413-5EE5A7778B3E}"/>
                      </a:ext>
                    </a:extLst>
                  </p:cNvPr>
                  <p:cNvSpPr>
                    <a:spLocks noEditPoints="1"/>
                  </p:cNvSpPr>
                  <p:nvPr/>
                </p:nvSpPr>
                <p:spPr bwMode="gray">
                  <a:xfrm>
                    <a:off x="246546" y="1493"/>
                    <a:ext cx="230" cy="92"/>
                  </a:xfrm>
                  <a:custGeom>
                    <a:avLst/>
                    <a:gdLst>
                      <a:gd name="T0" fmla="*/ 190 w 230"/>
                      <a:gd name="T1" fmla="*/ 40 h 92"/>
                      <a:gd name="T2" fmla="*/ 184 w 230"/>
                      <a:gd name="T3" fmla="*/ 40 h 92"/>
                      <a:gd name="T4" fmla="*/ 180 w 230"/>
                      <a:gd name="T5" fmla="*/ 44 h 92"/>
                      <a:gd name="T6" fmla="*/ 172 w 230"/>
                      <a:gd name="T7" fmla="*/ 40 h 92"/>
                      <a:gd name="T8" fmla="*/ 169 w 230"/>
                      <a:gd name="T9" fmla="*/ 40 h 92"/>
                      <a:gd name="T10" fmla="*/ 157 w 230"/>
                      <a:gd name="T11" fmla="*/ 61 h 92"/>
                      <a:gd name="T12" fmla="*/ 145 w 230"/>
                      <a:gd name="T13" fmla="*/ 61 h 92"/>
                      <a:gd name="T14" fmla="*/ 138 w 230"/>
                      <a:gd name="T15" fmla="*/ 65 h 92"/>
                      <a:gd name="T16" fmla="*/ 134 w 230"/>
                      <a:gd name="T17" fmla="*/ 71 h 92"/>
                      <a:gd name="T18" fmla="*/ 132 w 230"/>
                      <a:gd name="T19" fmla="*/ 84 h 92"/>
                      <a:gd name="T20" fmla="*/ 113 w 230"/>
                      <a:gd name="T21" fmla="*/ 74 h 92"/>
                      <a:gd name="T22" fmla="*/ 117 w 230"/>
                      <a:gd name="T23" fmla="*/ 88 h 92"/>
                      <a:gd name="T24" fmla="*/ 124 w 230"/>
                      <a:gd name="T25" fmla="*/ 92 h 92"/>
                      <a:gd name="T26" fmla="*/ 136 w 230"/>
                      <a:gd name="T27" fmla="*/ 92 h 92"/>
                      <a:gd name="T28" fmla="*/ 145 w 230"/>
                      <a:gd name="T29" fmla="*/ 88 h 92"/>
                      <a:gd name="T30" fmla="*/ 155 w 230"/>
                      <a:gd name="T31" fmla="*/ 88 h 92"/>
                      <a:gd name="T32" fmla="*/ 169 w 230"/>
                      <a:gd name="T33" fmla="*/ 84 h 92"/>
                      <a:gd name="T34" fmla="*/ 172 w 230"/>
                      <a:gd name="T35" fmla="*/ 74 h 92"/>
                      <a:gd name="T36" fmla="*/ 178 w 230"/>
                      <a:gd name="T37" fmla="*/ 69 h 92"/>
                      <a:gd name="T38" fmla="*/ 182 w 230"/>
                      <a:gd name="T39" fmla="*/ 61 h 92"/>
                      <a:gd name="T40" fmla="*/ 188 w 230"/>
                      <a:gd name="T41" fmla="*/ 50 h 92"/>
                      <a:gd name="T42" fmla="*/ 199 w 230"/>
                      <a:gd name="T43" fmla="*/ 46 h 92"/>
                      <a:gd name="T44" fmla="*/ 207 w 230"/>
                      <a:gd name="T45" fmla="*/ 44 h 92"/>
                      <a:gd name="T46" fmla="*/ 217 w 230"/>
                      <a:gd name="T47" fmla="*/ 42 h 92"/>
                      <a:gd name="T48" fmla="*/ 218 w 230"/>
                      <a:gd name="T49" fmla="*/ 30 h 92"/>
                      <a:gd name="T50" fmla="*/ 224 w 230"/>
                      <a:gd name="T51" fmla="*/ 32 h 92"/>
                      <a:gd name="T52" fmla="*/ 230 w 230"/>
                      <a:gd name="T53" fmla="*/ 28 h 92"/>
                      <a:gd name="T54" fmla="*/ 224 w 230"/>
                      <a:gd name="T55" fmla="*/ 19 h 92"/>
                      <a:gd name="T56" fmla="*/ 215 w 230"/>
                      <a:gd name="T57" fmla="*/ 15 h 92"/>
                      <a:gd name="T58" fmla="*/ 217 w 230"/>
                      <a:gd name="T59" fmla="*/ 9 h 92"/>
                      <a:gd name="T60" fmla="*/ 199 w 230"/>
                      <a:gd name="T61" fmla="*/ 0 h 92"/>
                      <a:gd name="T62" fmla="*/ 199 w 230"/>
                      <a:gd name="T63" fmla="*/ 7 h 92"/>
                      <a:gd name="T64" fmla="*/ 192 w 230"/>
                      <a:gd name="T65" fmla="*/ 15 h 92"/>
                      <a:gd name="T66" fmla="*/ 188 w 230"/>
                      <a:gd name="T67" fmla="*/ 26 h 92"/>
                      <a:gd name="T68" fmla="*/ 186 w 230"/>
                      <a:gd name="T69" fmla="*/ 32 h 92"/>
                      <a:gd name="T70" fmla="*/ 38 w 230"/>
                      <a:gd name="T71" fmla="*/ 76 h 92"/>
                      <a:gd name="T72" fmla="*/ 44 w 230"/>
                      <a:gd name="T73" fmla="*/ 71 h 92"/>
                      <a:gd name="T74" fmla="*/ 38 w 230"/>
                      <a:gd name="T75" fmla="*/ 63 h 92"/>
                      <a:gd name="T76" fmla="*/ 36 w 230"/>
                      <a:gd name="T77" fmla="*/ 48 h 92"/>
                      <a:gd name="T78" fmla="*/ 38 w 230"/>
                      <a:gd name="T79" fmla="*/ 38 h 92"/>
                      <a:gd name="T80" fmla="*/ 32 w 230"/>
                      <a:gd name="T81" fmla="*/ 23 h 92"/>
                      <a:gd name="T82" fmla="*/ 25 w 230"/>
                      <a:gd name="T83" fmla="*/ 13 h 92"/>
                      <a:gd name="T84" fmla="*/ 19 w 230"/>
                      <a:gd name="T85" fmla="*/ 13 h 92"/>
                      <a:gd name="T86" fmla="*/ 13 w 230"/>
                      <a:gd name="T87" fmla="*/ 19 h 92"/>
                      <a:gd name="T88" fmla="*/ 9 w 230"/>
                      <a:gd name="T89" fmla="*/ 23 h 92"/>
                      <a:gd name="T90" fmla="*/ 3 w 230"/>
                      <a:gd name="T91" fmla="*/ 13 h 92"/>
                      <a:gd name="T92" fmla="*/ 0 w 230"/>
                      <a:gd name="T93" fmla="*/ 23 h 92"/>
                      <a:gd name="T94" fmla="*/ 2 w 230"/>
                      <a:gd name="T95" fmla="*/ 32 h 92"/>
                      <a:gd name="T96" fmla="*/ 5 w 230"/>
                      <a:gd name="T97" fmla="*/ 51 h 92"/>
                      <a:gd name="T98" fmla="*/ 11 w 230"/>
                      <a:gd name="T99" fmla="*/ 57 h 92"/>
                      <a:gd name="T100" fmla="*/ 11 w 230"/>
                      <a:gd name="T101" fmla="*/ 65 h 92"/>
                      <a:gd name="T102" fmla="*/ 19 w 230"/>
                      <a:gd name="T103" fmla="*/ 69 h 92"/>
                      <a:gd name="T104" fmla="*/ 32 w 230"/>
                      <a:gd name="T105" fmla="*/ 80 h 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0"/>
                      <a:gd name="T160" fmla="*/ 0 h 92"/>
                      <a:gd name="T161" fmla="*/ 230 w 230"/>
                      <a:gd name="T162" fmla="*/ 92 h 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0" h="92">
                        <a:moveTo>
                          <a:pt x="186" y="32"/>
                        </a:moveTo>
                        <a:lnTo>
                          <a:pt x="190" y="40"/>
                        </a:lnTo>
                        <a:lnTo>
                          <a:pt x="188" y="42"/>
                        </a:lnTo>
                        <a:lnTo>
                          <a:pt x="184" y="40"/>
                        </a:lnTo>
                        <a:lnTo>
                          <a:pt x="182" y="42"/>
                        </a:lnTo>
                        <a:lnTo>
                          <a:pt x="180" y="44"/>
                        </a:lnTo>
                        <a:lnTo>
                          <a:pt x="176" y="46"/>
                        </a:lnTo>
                        <a:lnTo>
                          <a:pt x="172" y="40"/>
                        </a:lnTo>
                        <a:lnTo>
                          <a:pt x="170" y="40"/>
                        </a:lnTo>
                        <a:lnTo>
                          <a:pt x="169" y="40"/>
                        </a:lnTo>
                        <a:lnTo>
                          <a:pt x="163" y="51"/>
                        </a:lnTo>
                        <a:lnTo>
                          <a:pt x="157" y="61"/>
                        </a:lnTo>
                        <a:lnTo>
                          <a:pt x="151" y="61"/>
                        </a:lnTo>
                        <a:lnTo>
                          <a:pt x="145" y="61"/>
                        </a:lnTo>
                        <a:lnTo>
                          <a:pt x="142" y="63"/>
                        </a:lnTo>
                        <a:lnTo>
                          <a:pt x="138" y="65"/>
                        </a:lnTo>
                        <a:lnTo>
                          <a:pt x="136" y="67"/>
                        </a:lnTo>
                        <a:lnTo>
                          <a:pt x="134" y="71"/>
                        </a:lnTo>
                        <a:lnTo>
                          <a:pt x="132" y="78"/>
                        </a:lnTo>
                        <a:lnTo>
                          <a:pt x="132" y="84"/>
                        </a:lnTo>
                        <a:lnTo>
                          <a:pt x="122" y="80"/>
                        </a:lnTo>
                        <a:lnTo>
                          <a:pt x="113" y="74"/>
                        </a:lnTo>
                        <a:lnTo>
                          <a:pt x="113" y="82"/>
                        </a:lnTo>
                        <a:lnTo>
                          <a:pt x="117" y="88"/>
                        </a:lnTo>
                        <a:lnTo>
                          <a:pt x="121" y="90"/>
                        </a:lnTo>
                        <a:lnTo>
                          <a:pt x="124" y="92"/>
                        </a:lnTo>
                        <a:lnTo>
                          <a:pt x="130" y="92"/>
                        </a:lnTo>
                        <a:lnTo>
                          <a:pt x="136" y="92"/>
                        </a:lnTo>
                        <a:lnTo>
                          <a:pt x="144" y="90"/>
                        </a:lnTo>
                        <a:lnTo>
                          <a:pt x="145" y="88"/>
                        </a:lnTo>
                        <a:lnTo>
                          <a:pt x="153" y="86"/>
                        </a:lnTo>
                        <a:lnTo>
                          <a:pt x="155" y="88"/>
                        </a:lnTo>
                        <a:lnTo>
                          <a:pt x="163" y="88"/>
                        </a:lnTo>
                        <a:lnTo>
                          <a:pt x="169" y="84"/>
                        </a:lnTo>
                        <a:lnTo>
                          <a:pt x="170" y="82"/>
                        </a:lnTo>
                        <a:lnTo>
                          <a:pt x="172" y="74"/>
                        </a:lnTo>
                        <a:lnTo>
                          <a:pt x="174" y="71"/>
                        </a:lnTo>
                        <a:lnTo>
                          <a:pt x="178" y="69"/>
                        </a:lnTo>
                        <a:lnTo>
                          <a:pt x="180" y="65"/>
                        </a:lnTo>
                        <a:lnTo>
                          <a:pt x="182" y="61"/>
                        </a:lnTo>
                        <a:lnTo>
                          <a:pt x="186" y="57"/>
                        </a:lnTo>
                        <a:lnTo>
                          <a:pt x="188" y="50"/>
                        </a:lnTo>
                        <a:lnTo>
                          <a:pt x="190" y="44"/>
                        </a:lnTo>
                        <a:lnTo>
                          <a:pt x="199" y="46"/>
                        </a:lnTo>
                        <a:lnTo>
                          <a:pt x="207" y="46"/>
                        </a:lnTo>
                        <a:lnTo>
                          <a:pt x="207" y="44"/>
                        </a:lnTo>
                        <a:lnTo>
                          <a:pt x="213" y="44"/>
                        </a:lnTo>
                        <a:lnTo>
                          <a:pt x="217" y="42"/>
                        </a:lnTo>
                        <a:lnTo>
                          <a:pt x="220" y="34"/>
                        </a:lnTo>
                        <a:lnTo>
                          <a:pt x="218" y="30"/>
                        </a:lnTo>
                        <a:lnTo>
                          <a:pt x="220" y="30"/>
                        </a:lnTo>
                        <a:lnTo>
                          <a:pt x="224" y="32"/>
                        </a:lnTo>
                        <a:lnTo>
                          <a:pt x="228" y="28"/>
                        </a:lnTo>
                        <a:lnTo>
                          <a:pt x="230" y="28"/>
                        </a:lnTo>
                        <a:lnTo>
                          <a:pt x="228" y="25"/>
                        </a:lnTo>
                        <a:lnTo>
                          <a:pt x="224" y="19"/>
                        </a:lnTo>
                        <a:lnTo>
                          <a:pt x="218" y="17"/>
                        </a:lnTo>
                        <a:lnTo>
                          <a:pt x="215" y="15"/>
                        </a:lnTo>
                        <a:lnTo>
                          <a:pt x="215" y="11"/>
                        </a:lnTo>
                        <a:lnTo>
                          <a:pt x="217" y="9"/>
                        </a:lnTo>
                        <a:lnTo>
                          <a:pt x="209" y="3"/>
                        </a:lnTo>
                        <a:lnTo>
                          <a:pt x="199" y="0"/>
                        </a:lnTo>
                        <a:lnTo>
                          <a:pt x="199" y="3"/>
                        </a:lnTo>
                        <a:lnTo>
                          <a:pt x="199" y="7"/>
                        </a:lnTo>
                        <a:lnTo>
                          <a:pt x="195" y="9"/>
                        </a:lnTo>
                        <a:lnTo>
                          <a:pt x="192" y="15"/>
                        </a:lnTo>
                        <a:lnTo>
                          <a:pt x="188" y="21"/>
                        </a:lnTo>
                        <a:lnTo>
                          <a:pt x="188" y="26"/>
                        </a:lnTo>
                        <a:lnTo>
                          <a:pt x="188" y="32"/>
                        </a:lnTo>
                        <a:lnTo>
                          <a:pt x="186" y="32"/>
                        </a:lnTo>
                        <a:close/>
                        <a:moveTo>
                          <a:pt x="32" y="80"/>
                        </a:moveTo>
                        <a:lnTo>
                          <a:pt x="38" y="76"/>
                        </a:lnTo>
                        <a:lnTo>
                          <a:pt x="46" y="78"/>
                        </a:lnTo>
                        <a:lnTo>
                          <a:pt x="44" y="71"/>
                        </a:lnTo>
                        <a:lnTo>
                          <a:pt x="42" y="63"/>
                        </a:lnTo>
                        <a:lnTo>
                          <a:pt x="38" y="63"/>
                        </a:lnTo>
                        <a:lnTo>
                          <a:pt x="38" y="55"/>
                        </a:lnTo>
                        <a:lnTo>
                          <a:pt x="36" y="48"/>
                        </a:lnTo>
                        <a:lnTo>
                          <a:pt x="38" y="48"/>
                        </a:lnTo>
                        <a:lnTo>
                          <a:pt x="38" y="38"/>
                        </a:lnTo>
                        <a:lnTo>
                          <a:pt x="36" y="30"/>
                        </a:lnTo>
                        <a:lnTo>
                          <a:pt x="32" y="23"/>
                        </a:lnTo>
                        <a:lnTo>
                          <a:pt x="28" y="15"/>
                        </a:lnTo>
                        <a:lnTo>
                          <a:pt x="25" y="13"/>
                        </a:lnTo>
                        <a:lnTo>
                          <a:pt x="19" y="9"/>
                        </a:lnTo>
                        <a:lnTo>
                          <a:pt x="19" y="13"/>
                        </a:lnTo>
                        <a:lnTo>
                          <a:pt x="17" y="21"/>
                        </a:lnTo>
                        <a:lnTo>
                          <a:pt x="13" y="19"/>
                        </a:lnTo>
                        <a:lnTo>
                          <a:pt x="13" y="23"/>
                        </a:lnTo>
                        <a:lnTo>
                          <a:pt x="9" y="23"/>
                        </a:lnTo>
                        <a:lnTo>
                          <a:pt x="9" y="17"/>
                        </a:lnTo>
                        <a:lnTo>
                          <a:pt x="3" y="13"/>
                        </a:lnTo>
                        <a:lnTo>
                          <a:pt x="0" y="13"/>
                        </a:lnTo>
                        <a:lnTo>
                          <a:pt x="0" y="23"/>
                        </a:lnTo>
                        <a:lnTo>
                          <a:pt x="0" y="32"/>
                        </a:lnTo>
                        <a:lnTo>
                          <a:pt x="2" y="32"/>
                        </a:lnTo>
                        <a:lnTo>
                          <a:pt x="3" y="42"/>
                        </a:lnTo>
                        <a:lnTo>
                          <a:pt x="5" y="51"/>
                        </a:lnTo>
                        <a:lnTo>
                          <a:pt x="7" y="53"/>
                        </a:lnTo>
                        <a:lnTo>
                          <a:pt x="11" y="57"/>
                        </a:lnTo>
                        <a:lnTo>
                          <a:pt x="11" y="61"/>
                        </a:lnTo>
                        <a:lnTo>
                          <a:pt x="11" y="65"/>
                        </a:lnTo>
                        <a:lnTo>
                          <a:pt x="15" y="67"/>
                        </a:lnTo>
                        <a:lnTo>
                          <a:pt x="19" y="69"/>
                        </a:lnTo>
                        <a:lnTo>
                          <a:pt x="27" y="76"/>
                        </a:lnTo>
                        <a:lnTo>
                          <a:pt x="32" y="80"/>
                        </a:lnTo>
                        <a:close/>
                      </a:path>
                    </a:pathLst>
                  </a:custGeom>
                  <a:solidFill>
                    <a:srgbClr val="89BA17">
                      <a:lumMod val="25000"/>
                      <a:lumOff val="75000"/>
                    </a:srgbClr>
                  </a:solidFill>
                  <a:ln w="0" cap="rnd" cmpd="sng" algn="ctr">
                    <a:solidFill>
                      <a:srgbClr val="89BA17">
                        <a:lumMod val="25000"/>
                        <a:lumOff val="75000"/>
                      </a:srgb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10" name="Freeform 231">
                    <a:extLst>
                      <a:ext uri="{FF2B5EF4-FFF2-40B4-BE49-F238E27FC236}">
                        <a16:creationId xmlns:a16="http://schemas.microsoft.com/office/drawing/2014/main" id="{0FEBCC71-0509-40A6-8178-15A5AB120208}"/>
                      </a:ext>
                    </a:extLst>
                  </p:cNvPr>
                  <p:cNvSpPr>
                    <a:spLocks/>
                  </p:cNvSpPr>
                  <p:nvPr/>
                </p:nvSpPr>
                <p:spPr bwMode="gray">
                  <a:xfrm>
                    <a:off x="245822" y="1794"/>
                    <a:ext cx="96" cy="207"/>
                  </a:xfrm>
                  <a:custGeom>
                    <a:avLst/>
                    <a:gdLst>
                      <a:gd name="T0" fmla="*/ 75 w 96"/>
                      <a:gd name="T1" fmla="*/ 11 h 207"/>
                      <a:gd name="T2" fmla="*/ 67 w 96"/>
                      <a:gd name="T3" fmla="*/ 25 h 207"/>
                      <a:gd name="T4" fmla="*/ 63 w 96"/>
                      <a:gd name="T5" fmla="*/ 29 h 207"/>
                      <a:gd name="T6" fmla="*/ 65 w 96"/>
                      <a:gd name="T7" fmla="*/ 31 h 207"/>
                      <a:gd name="T8" fmla="*/ 62 w 96"/>
                      <a:gd name="T9" fmla="*/ 34 h 207"/>
                      <a:gd name="T10" fmla="*/ 60 w 96"/>
                      <a:gd name="T11" fmla="*/ 44 h 207"/>
                      <a:gd name="T12" fmla="*/ 54 w 96"/>
                      <a:gd name="T13" fmla="*/ 42 h 207"/>
                      <a:gd name="T14" fmla="*/ 54 w 96"/>
                      <a:gd name="T15" fmla="*/ 52 h 207"/>
                      <a:gd name="T16" fmla="*/ 48 w 96"/>
                      <a:gd name="T17" fmla="*/ 50 h 207"/>
                      <a:gd name="T18" fmla="*/ 44 w 96"/>
                      <a:gd name="T19" fmla="*/ 56 h 207"/>
                      <a:gd name="T20" fmla="*/ 35 w 96"/>
                      <a:gd name="T21" fmla="*/ 54 h 207"/>
                      <a:gd name="T22" fmla="*/ 27 w 96"/>
                      <a:gd name="T23" fmla="*/ 61 h 207"/>
                      <a:gd name="T24" fmla="*/ 15 w 96"/>
                      <a:gd name="T25" fmla="*/ 71 h 207"/>
                      <a:gd name="T26" fmla="*/ 15 w 96"/>
                      <a:gd name="T27" fmla="*/ 98 h 207"/>
                      <a:gd name="T28" fmla="*/ 14 w 96"/>
                      <a:gd name="T29" fmla="*/ 123 h 207"/>
                      <a:gd name="T30" fmla="*/ 10 w 96"/>
                      <a:gd name="T31" fmla="*/ 132 h 207"/>
                      <a:gd name="T32" fmla="*/ 6 w 96"/>
                      <a:gd name="T33" fmla="*/ 138 h 207"/>
                      <a:gd name="T34" fmla="*/ 2 w 96"/>
                      <a:gd name="T35" fmla="*/ 146 h 207"/>
                      <a:gd name="T36" fmla="*/ 0 w 96"/>
                      <a:gd name="T37" fmla="*/ 157 h 207"/>
                      <a:gd name="T38" fmla="*/ 6 w 96"/>
                      <a:gd name="T39" fmla="*/ 171 h 207"/>
                      <a:gd name="T40" fmla="*/ 14 w 96"/>
                      <a:gd name="T41" fmla="*/ 190 h 207"/>
                      <a:gd name="T42" fmla="*/ 21 w 96"/>
                      <a:gd name="T43" fmla="*/ 203 h 207"/>
                      <a:gd name="T44" fmla="*/ 33 w 96"/>
                      <a:gd name="T45" fmla="*/ 207 h 207"/>
                      <a:gd name="T46" fmla="*/ 42 w 96"/>
                      <a:gd name="T47" fmla="*/ 203 h 207"/>
                      <a:gd name="T48" fmla="*/ 56 w 96"/>
                      <a:gd name="T49" fmla="*/ 186 h 207"/>
                      <a:gd name="T50" fmla="*/ 65 w 96"/>
                      <a:gd name="T51" fmla="*/ 152 h 207"/>
                      <a:gd name="T52" fmla="*/ 71 w 96"/>
                      <a:gd name="T53" fmla="*/ 123 h 207"/>
                      <a:gd name="T54" fmla="*/ 75 w 96"/>
                      <a:gd name="T55" fmla="*/ 109 h 207"/>
                      <a:gd name="T56" fmla="*/ 83 w 96"/>
                      <a:gd name="T57" fmla="*/ 96 h 207"/>
                      <a:gd name="T58" fmla="*/ 83 w 96"/>
                      <a:gd name="T59" fmla="*/ 86 h 207"/>
                      <a:gd name="T60" fmla="*/ 85 w 96"/>
                      <a:gd name="T61" fmla="*/ 80 h 207"/>
                      <a:gd name="T62" fmla="*/ 86 w 96"/>
                      <a:gd name="T63" fmla="*/ 75 h 207"/>
                      <a:gd name="T64" fmla="*/ 86 w 96"/>
                      <a:gd name="T65" fmla="*/ 71 h 207"/>
                      <a:gd name="T66" fmla="*/ 90 w 96"/>
                      <a:gd name="T67" fmla="*/ 65 h 207"/>
                      <a:gd name="T68" fmla="*/ 85 w 96"/>
                      <a:gd name="T69" fmla="*/ 50 h 207"/>
                      <a:gd name="T70" fmla="*/ 90 w 96"/>
                      <a:gd name="T71" fmla="*/ 50 h 207"/>
                      <a:gd name="T72" fmla="*/ 90 w 96"/>
                      <a:gd name="T73" fmla="*/ 56 h 207"/>
                      <a:gd name="T74" fmla="*/ 94 w 96"/>
                      <a:gd name="T75" fmla="*/ 52 h 207"/>
                      <a:gd name="T76" fmla="*/ 94 w 96"/>
                      <a:gd name="T77" fmla="*/ 29 h 207"/>
                      <a:gd name="T78" fmla="*/ 86 w 96"/>
                      <a:gd name="T79" fmla="*/ 8 h 207"/>
                      <a:gd name="T80" fmla="*/ 81 w 96"/>
                      <a:gd name="T81" fmla="*/ 6 h 2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6"/>
                      <a:gd name="T124" fmla="*/ 0 h 207"/>
                      <a:gd name="T125" fmla="*/ 96 w 96"/>
                      <a:gd name="T126" fmla="*/ 207 h 20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6" h="207">
                        <a:moveTo>
                          <a:pt x="79" y="0"/>
                        </a:moveTo>
                        <a:lnTo>
                          <a:pt x="75" y="11"/>
                        </a:lnTo>
                        <a:lnTo>
                          <a:pt x="73" y="25"/>
                        </a:lnTo>
                        <a:lnTo>
                          <a:pt x="67" y="25"/>
                        </a:lnTo>
                        <a:lnTo>
                          <a:pt x="63" y="27"/>
                        </a:lnTo>
                        <a:lnTo>
                          <a:pt x="63" y="29"/>
                        </a:lnTo>
                        <a:lnTo>
                          <a:pt x="65" y="31"/>
                        </a:lnTo>
                        <a:lnTo>
                          <a:pt x="65" y="34"/>
                        </a:lnTo>
                        <a:lnTo>
                          <a:pt x="62" y="34"/>
                        </a:lnTo>
                        <a:lnTo>
                          <a:pt x="62" y="38"/>
                        </a:lnTo>
                        <a:lnTo>
                          <a:pt x="60" y="44"/>
                        </a:lnTo>
                        <a:lnTo>
                          <a:pt x="58" y="42"/>
                        </a:lnTo>
                        <a:lnTo>
                          <a:pt x="54" y="42"/>
                        </a:lnTo>
                        <a:lnTo>
                          <a:pt x="54" y="48"/>
                        </a:lnTo>
                        <a:lnTo>
                          <a:pt x="54" y="52"/>
                        </a:lnTo>
                        <a:lnTo>
                          <a:pt x="52" y="52"/>
                        </a:lnTo>
                        <a:lnTo>
                          <a:pt x="48" y="50"/>
                        </a:lnTo>
                        <a:lnTo>
                          <a:pt x="46" y="54"/>
                        </a:lnTo>
                        <a:lnTo>
                          <a:pt x="44" y="56"/>
                        </a:lnTo>
                        <a:lnTo>
                          <a:pt x="39" y="56"/>
                        </a:lnTo>
                        <a:lnTo>
                          <a:pt x="35" y="54"/>
                        </a:lnTo>
                        <a:lnTo>
                          <a:pt x="35" y="57"/>
                        </a:lnTo>
                        <a:lnTo>
                          <a:pt x="27" y="61"/>
                        </a:lnTo>
                        <a:lnTo>
                          <a:pt x="21" y="65"/>
                        </a:lnTo>
                        <a:lnTo>
                          <a:pt x="15" y="71"/>
                        </a:lnTo>
                        <a:lnTo>
                          <a:pt x="12" y="77"/>
                        </a:lnTo>
                        <a:lnTo>
                          <a:pt x="15" y="98"/>
                        </a:lnTo>
                        <a:lnTo>
                          <a:pt x="19" y="119"/>
                        </a:lnTo>
                        <a:lnTo>
                          <a:pt x="14" y="123"/>
                        </a:lnTo>
                        <a:lnTo>
                          <a:pt x="10" y="127"/>
                        </a:lnTo>
                        <a:lnTo>
                          <a:pt x="10" y="132"/>
                        </a:lnTo>
                        <a:lnTo>
                          <a:pt x="10" y="136"/>
                        </a:lnTo>
                        <a:lnTo>
                          <a:pt x="6" y="138"/>
                        </a:lnTo>
                        <a:lnTo>
                          <a:pt x="4" y="140"/>
                        </a:lnTo>
                        <a:lnTo>
                          <a:pt x="2" y="146"/>
                        </a:lnTo>
                        <a:lnTo>
                          <a:pt x="0" y="152"/>
                        </a:lnTo>
                        <a:lnTo>
                          <a:pt x="0" y="157"/>
                        </a:lnTo>
                        <a:lnTo>
                          <a:pt x="2" y="163"/>
                        </a:lnTo>
                        <a:lnTo>
                          <a:pt x="6" y="171"/>
                        </a:lnTo>
                        <a:lnTo>
                          <a:pt x="10" y="180"/>
                        </a:lnTo>
                        <a:lnTo>
                          <a:pt x="14" y="190"/>
                        </a:lnTo>
                        <a:lnTo>
                          <a:pt x="15" y="198"/>
                        </a:lnTo>
                        <a:lnTo>
                          <a:pt x="21" y="203"/>
                        </a:lnTo>
                        <a:lnTo>
                          <a:pt x="29" y="207"/>
                        </a:lnTo>
                        <a:lnTo>
                          <a:pt x="33" y="207"/>
                        </a:lnTo>
                        <a:lnTo>
                          <a:pt x="42" y="203"/>
                        </a:lnTo>
                        <a:lnTo>
                          <a:pt x="52" y="198"/>
                        </a:lnTo>
                        <a:lnTo>
                          <a:pt x="56" y="186"/>
                        </a:lnTo>
                        <a:lnTo>
                          <a:pt x="58" y="173"/>
                        </a:lnTo>
                        <a:lnTo>
                          <a:pt x="65" y="152"/>
                        </a:lnTo>
                        <a:lnTo>
                          <a:pt x="73" y="128"/>
                        </a:lnTo>
                        <a:lnTo>
                          <a:pt x="71" y="123"/>
                        </a:lnTo>
                        <a:lnTo>
                          <a:pt x="71" y="117"/>
                        </a:lnTo>
                        <a:lnTo>
                          <a:pt x="75" y="109"/>
                        </a:lnTo>
                        <a:lnTo>
                          <a:pt x="81" y="102"/>
                        </a:lnTo>
                        <a:lnTo>
                          <a:pt x="83" y="96"/>
                        </a:lnTo>
                        <a:lnTo>
                          <a:pt x="85" y="90"/>
                        </a:lnTo>
                        <a:lnTo>
                          <a:pt x="83" y="86"/>
                        </a:lnTo>
                        <a:lnTo>
                          <a:pt x="83" y="82"/>
                        </a:lnTo>
                        <a:lnTo>
                          <a:pt x="85" y="80"/>
                        </a:lnTo>
                        <a:lnTo>
                          <a:pt x="86" y="79"/>
                        </a:lnTo>
                        <a:lnTo>
                          <a:pt x="86" y="75"/>
                        </a:lnTo>
                        <a:lnTo>
                          <a:pt x="86" y="73"/>
                        </a:lnTo>
                        <a:lnTo>
                          <a:pt x="86" y="71"/>
                        </a:lnTo>
                        <a:lnTo>
                          <a:pt x="90" y="69"/>
                        </a:lnTo>
                        <a:lnTo>
                          <a:pt x="90" y="65"/>
                        </a:lnTo>
                        <a:lnTo>
                          <a:pt x="88" y="57"/>
                        </a:lnTo>
                        <a:lnTo>
                          <a:pt x="85" y="50"/>
                        </a:lnTo>
                        <a:lnTo>
                          <a:pt x="86" y="50"/>
                        </a:lnTo>
                        <a:lnTo>
                          <a:pt x="90" y="50"/>
                        </a:lnTo>
                        <a:lnTo>
                          <a:pt x="90" y="54"/>
                        </a:lnTo>
                        <a:lnTo>
                          <a:pt x="90" y="56"/>
                        </a:lnTo>
                        <a:lnTo>
                          <a:pt x="94" y="56"/>
                        </a:lnTo>
                        <a:lnTo>
                          <a:pt x="94" y="52"/>
                        </a:lnTo>
                        <a:lnTo>
                          <a:pt x="96" y="50"/>
                        </a:lnTo>
                        <a:lnTo>
                          <a:pt x="94" y="29"/>
                        </a:lnTo>
                        <a:lnTo>
                          <a:pt x="90" y="9"/>
                        </a:lnTo>
                        <a:lnTo>
                          <a:pt x="86" y="8"/>
                        </a:lnTo>
                        <a:lnTo>
                          <a:pt x="85" y="9"/>
                        </a:lnTo>
                        <a:lnTo>
                          <a:pt x="81" y="6"/>
                        </a:lnTo>
                        <a:lnTo>
                          <a:pt x="79"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11" name="Freeform 232">
                    <a:extLst>
                      <a:ext uri="{FF2B5EF4-FFF2-40B4-BE49-F238E27FC236}">
                        <a16:creationId xmlns:a16="http://schemas.microsoft.com/office/drawing/2014/main" id="{EB7DDAAF-55F2-41E5-943A-AD521E2B9E18}"/>
                      </a:ext>
                    </a:extLst>
                  </p:cNvPr>
                  <p:cNvSpPr>
                    <a:spLocks/>
                  </p:cNvSpPr>
                  <p:nvPr/>
                </p:nvSpPr>
                <p:spPr bwMode="gray">
                  <a:xfrm>
                    <a:off x="245552" y="913"/>
                    <a:ext cx="36" cy="35"/>
                  </a:xfrm>
                  <a:custGeom>
                    <a:avLst/>
                    <a:gdLst>
                      <a:gd name="T0" fmla="*/ 1 w 36"/>
                      <a:gd name="T1" fmla="*/ 13 h 35"/>
                      <a:gd name="T2" fmla="*/ 1 w 36"/>
                      <a:gd name="T3" fmla="*/ 17 h 35"/>
                      <a:gd name="T4" fmla="*/ 1 w 36"/>
                      <a:gd name="T5" fmla="*/ 23 h 35"/>
                      <a:gd name="T6" fmla="*/ 0 w 36"/>
                      <a:gd name="T7" fmla="*/ 27 h 35"/>
                      <a:gd name="T8" fmla="*/ 1 w 36"/>
                      <a:gd name="T9" fmla="*/ 29 h 35"/>
                      <a:gd name="T10" fmla="*/ 3 w 36"/>
                      <a:gd name="T11" fmla="*/ 33 h 35"/>
                      <a:gd name="T12" fmla="*/ 5 w 36"/>
                      <a:gd name="T13" fmla="*/ 35 h 35"/>
                      <a:gd name="T14" fmla="*/ 9 w 36"/>
                      <a:gd name="T15" fmla="*/ 35 h 35"/>
                      <a:gd name="T16" fmla="*/ 17 w 36"/>
                      <a:gd name="T17" fmla="*/ 33 h 35"/>
                      <a:gd name="T18" fmla="*/ 19 w 36"/>
                      <a:gd name="T19" fmla="*/ 33 h 35"/>
                      <a:gd name="T20" fmla="*/ 21 w 36"/>
                      <a:gd name="T21" fmla="*/ 29 h 35"/>
                      <a:gd name="T22" fmla="*/ 23 w 36"/>
                      <a:gd name="T23" fmla="*/ 29 h 35"/>
                      <a:gd name="T24" fmla="*/ 24 w 36"/>
                      <a:gd name="T25" fmla="*/ 27 h 35"/>
                      <a:gd name="T26" fmla="*/ 28 w 36"/>
                      <a:gd name="T27" fmla="*/ 25 h 35"/>
                      <a:gd name="T28" fmla="*/ 32 w 36"/>
                      <a:gd name="T29" fmla="*/ 25 h 35"/>
                      <a:gd name="T30" fmla="*/ 34 w 36"/>
                      <a:gd name="T31" fmla="*/ 25 h 35"/>
                      <a:gd name="T32" fmla="*/ 34 w 36"/>
                      <a:gd name="T33" fmla="*/ 23 h 35"/>
                      <a:gd name="T34" fmla="*/ 36 w 36"/>
                      <a:gd name="T35" fmla="*/ 19 h 35"/>
                      <a:gd name="T36" fmla="*/ 36 w 36"/>
                      <a:gd name="T37" fmla="*/ 19 h 35"/>
                      <a:gd name="T38" fmla="*/ 34 w 36"/>
                      <a:gd name="T39" fmla="*/ 13 h 35"/>
                      <a:gd name="T40" fmla="*/ 34 w 36"/>
                      <a:gd name="T41" fmla="*/ 10 h 35"/>
                      <a:gd name="T42" fmla="*/ 34 w 36"/>
                      <a:gd name="T43" fmla="*/ 6 h 35"/>
                      <a:gd name="T44" fmla="*/ 32 w 36"/>
                      <a:gd name="T45" fmla="*/ 4 h 35"/>
                      <a:gd name="T46" fmla="*/ 30 w 36"/>
                      <a:gd name="T47" fmla="*/ 0 h 35"/>
                      <a:gd name="T48" fmla="*/ 19 w 36"/>
                      <a:gd name="T49" fmla="*/ 6 h 35"/>
                      <a:gd name="T50" fmla="*/ 15 w 36"/>
                      <a:gd name="T51" fmla="*/ 10 h 35"/>
                      <a:gd name="T52" fmla="*/ 7 w 36"/>
                      <a:gd name="T53" fmla="*/ 10 h 35"/>
                      <a:gd name="T54" fmla="*/ 1 w 36"/>
                      <a:gd name="T55" fmla="*/ 13 h 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
                      <a:gd name="T85" fmla="*/ 0 h 35"/>
                      <a:gd name="T86" fmla="*/ 36 w 36"/>
                      <a:gd name="T87" fmla="*/ 35 h 3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 h="35">
                        <a:moveTo>
                          <a:pt x="1" y="13"/>
                        </a:moveTo>
                        <a:lnTo>
                          <a:pt x="1" y="17"/>
                        </a:lnTo>
                        <a:lnTo>
                          <a:pt x="1" y="23"/>
                        </a:lnTo>
                        <a:lnTo>
                          <a:pt x="0" y="27"/>
                        </a:lnTo>
                        <a:lnTo>
                          <a:pt x="1" y="29"/>
                        </a:lnTo>
                        <a:lnTo>
                          <a:pt x="3" y="33"/>
                        </a:lnTo>
                        <a:lnTo>
                          <a:pt x="5" y="35"/>
                        </a:lnTo>
                        <a:lnTo>
                          <a:pt x="9" y="35"/>
                        </a:lnTo>
                        <a:lnTo>
                          <a:pt x="17" y="33"/>
                        </a:lnTo>
                        <a:lnTo>
                          <a:pt x="19" y="33"/>
                        </a:lnTo>
                        <a:lnTo>
                          <a:pt x="21" y="29"/>
                        </a:lnTo>
                        <a:lnTo>
                          <a:pt x="23" y="29"/>
                        </a:lnTo>
                        <a:lnTo>
                          <a:pt x="24" y="27"/>
                        </a:lnTo>
                        <a:lnTo>
                          <a:pt x="28" y="25"/>
                        </a:lnTo>
                        <a:lnTo>
                          <a:pt x="32" y="25"/>
                        </a:lnTo>
                        <a:lnTo>
                          <a:pt x="34" y="25"/>
                        </a:lnTo>
                        <a:lnTo>
                          <a:pt x="34" y="23"/>
                        </a:lnTo>
                        <a:lnTo>
                          <a:pt x="36" y="19"/>
                        </a:lnTo>
                        <a:lnTo>
                          <a:pt x="34" y="13"/>
                        </a:lnTo>
                        <a:lnTo>
                          <a:pt x="34" y="10"/>
                        </a:lnTo>
                        <a:lnTo>
                          <a:pt x="34" y="6"/>
                        </a:lnTo>
                        <a:lnTo>
                          <a:pt x="32" y="4"/>
                        </a:lnTo>
                        <a:lnTo>
                          <a:pt x="30" y="0"/>
                        </a:lnTo>
                        <a:lnTo>
                          <a:pt x="19" y="6"/>
                        </a:lnTo>
                        <a:lnTo>
                          <a:pt x="15" y="10"/>
                        </a:lnTo>
                        <a:lnTo>
                          <a:pt x="7" y="10"/>
                        </a:lnTo>
                        <a:lnTo>
                          <a:pt x="1" y="13"/>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12" name="Freeform 233">
                    <a:extLst>
                      <a:ext uri="{FF2B5EF4-FFF2-40B4-BE49-F238E27FC236}">
                        <a16:creationId xmlns:a16="http://schemas.microsoft.com/office/drawing/2014/main" id="{A647E195-2CA8-4466-AE21-263A2E401046}"/>
                      </a:ext>
                    </a:extLst>
                  </p:cNvPr>
                  <p:cNvSpPr>
                    <a:spLocks/>
                  </p:cNvSpPr>
                  <p:nvPr/>
                </p:nvSpPr>
                <p:spPr bwMode="gray">
                  <a:xfrm>
                    <a:off x="245365" y="773"/>
                    <a:ext cx="10" cy="15"/>
                  </a:xfrm>
                  <a:custGeom>
                    <a:avLst/>
                    <a:gdLst>
                      <a:gd name="T0" fmla="*/ 2 w 10"/>
                      <a:gd name="T1" fmla="*/ 8 h 15"/>
                      <a:gd name="T2" fmla="*/ 2 w 10"/>
                      <a:gd name="T3" fmla="*/ 8 h 15"/>
                      <a:gd name="T4" fmla="*/ 0 w 10"/>
                      <a:gd name="T5" fmla="*/ 8 h 15"/>
                      <a:gd name="T6" fmla="*/ 0 w 10"/>
                      <a:gd name="T7" fmla="*/ 6 h 15"/>
                      <a:gd name="T8" fmla="*/ 2 w 10"/>
                      <a:gd name="T9" fmla="*/ 4 h 15"/>
                      <a:gd name="T10" fmla="*/ 2 w 10"/>
                      <a:gd name="T11" fmla="*/ 2 h 15"/>
                      <a:gd name="T12" fmla="*/ 4 w 10"/>
                      <a:gd name="T13" fmla="*/ 0 h 15"/>
                      <a:gd name="T14" fmla="*/ 4 w 10"/>
                      <a:gd name="T15" fmla="*/ 0 h 15"/>
                      <a:gd name="T16" fmla="*/ 6 w 10"/>
                      <a:gd name="T17" fmla="*/ 4 h 15"/>
                      <a:gd name="T18" fmla="*/ 10 w 10"/>
                      <a:gd name="T19" fmla="*/ 6 h 15"/>
                      <a:gd name="T20" fmla="*/ 8 w 10"/>
                      <a:gd name="T21" fmla="*/ 8 h 15"/>
                      <a:gd name="T22" fmla="*/ 8 w 10"/>
                      <a:gd name="T23" fmla="*/ 13 h 15"/>
                      <a:gd name="T24" fmla="*/ 8 w 10"/>
                      <a:gd name="T25" fmla="*/ 15 h 15"/>
                      <a:gd name="T26" fmla="*/ 6 w 10"/>
                      <a:gd name="T27" fmla="*/ 13 h 15"/>
                      <a:gd name="T28" fmla="*/ 2 w 10"/>
                      <a:gd name="T29" fmla="*/ 13 h 15"/>
                      <a:gd name="T30" fmla="*/ 2 w 10"/>
                      <a:gd name="T31" fmla="*/ 11 h 15"/>
                      <a:gd name="T32" fmla="*/ 2 w 10"/>
                      <a:gd name="T33" fmla="*/ 8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5"/>
                      <a:gd name="T53" fmla="*/ 10 w 10"/>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5">
                        <a:moveTo>
                          <a:pt x="2" y="8"/>
                        </a:moveTo>
                        <a:lnTo>
                          <a:pt x="2" y="8"/>
                        </a:lnTo>
                        <a:lnTo>
                          <a:pt x="0" y="8"/>
                        </a:lnTo>
                        <a:lnTo>
                          <a:pt x="0" y="6"/>
                        </a:lnTo>
                        <a:lnTo>
                          <a:pt x="2" y="4"/>
                        </a:lnTo>
                        <a:lnTo>
                          <a:pt x="2" y="2"/>
                        </a:lnTo>
                        <a:lnTo>
                          <a:pt x="4" y="0"/>
                        </a:lnTo>
                        <a:lnTo>
                          <a:pt x="6" y="4"/>
                        </a:lnTo>
                        <a:lnTo>
                          <a:pt x="10" y="6"/>
                        </a:lnTo>
                        <a:lnTo>
                          <a:pt x="8" y="8"/>
                        </a:lnTo>
                        <a:lnTo>
                          <a:pt x="8" y="13"/>
                        </a:lnTo>
                        <a:lnTo>
                          <a:pt x="8" y="15"/>
                        </a:lnTo>
                        <a:lnTo>
                          <a:pt x="6" y="13"/>
                        </a:lnTo>
                        <a:lnTo>
                          <a:pt x="2" y="13"/>
                        </a:lnTo>
                        <a:lnTo>
                          <a:pt x="2" y="11"/>
                        </a:lnTo>
                        <a:lnTo>
                          <a:pt x="2" y="8"/>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13" name="Freeform 234">
                    <a:extLst>
                      <a:ext uri="{FF2B5EF4-FFF2-40B4-BE49-F238E27FC236}">
                        <a16:creationId xmlns:a16="http://schemas.microsoft.com/office/drawing/2014/main" id="{E74F94D1-EC93-40C9-B08B-F1B20B67150F}"/>
                      </a:ext>
                    </a:extLst>
                  </p:cNvPr>
                  <p:cNvSpPr>
                    <a:spLocks/>
                  </p:cNvSpPr>
                  <p:nvPr/>
                </p:nvSpPr>
                <p:spPr bwMode="gray">
                  <a:xfrm>
                    <a:off x="245555" y="650"/>
                    <a:ext cx="73" cy="56"/>
                  </a:xfrm>
                  <a:custGeom>
                    <a:avLst/>
                    <a:gdLst>
                      <a:gd name="T0" fmla="*/ 0 w 73"/>
                      <a:gd name="T1" fmla="*/ 25 h 56"/>
                      <a:gd name="T2" fmla="*/ 4 w 73"/>
                      <a:gd name="T3" fmla="*/ 29 h 56"/>
                      <a:gd name="T4" fmla="*/ 10 w 73"/>
                      <a:gd name="T5" fmla="*/ 35 h 56"/>
                      <a:gd name="T6" fmla="*/ 18 w 73"/>
                      <a:gd name="T7" fmla="*/ 37 h 56"/>
                      <a:gd name="T8" fmla="*/ 25 w 73"/>
                      <a:gd name="T9" fmla="*/ 37 h 56"/>
                      <a:gd name="T10" fmla="*/ 27 w 73"/>
                      <a:gd name="T11" fmla="*/ 50 h 56"/>
                      <a:gd name="T12" fmla="*/ 35 w 73"/>
                      <a:gd name="T13" fmla="*/ 50 h 56"/>
                      <a:gd name="T14" fmla="*/ 45 w 73"/>
                      <a:gd name="T15" fmla="*/ 52 h 56"/>
                      <a:gd name="T16" fmla="*/ 46 w 73"/>
                      <a:gd name="T17" fmla="*/ 54 h 56"/>
                      <a:gd name="T18" fmla="*/ 46 w 73"/>
                      <a:gd name="T19" fmla="*/ 56 h 56"/>
                      <a:gd name="T20" fmla="*/ 52 w 73"/>
                      <a:gd name="T21" fmla="*/ 52 h 56"/>
                      <a:gd name="T22" fmla="*/ 54 w 73"/>
                      <a:gd name="T23" fmla="*/ 52 h 56"/>
                      <a:gd name="T24" fmla="*/ 58 w 73"/>
                      <a:gd name="T25" fmla="*/ 52 h 56"/>
                      <a:gd name="T26" fmla="*/ 60 w 73"/>
                      <a:gd name="T27" fmla="*/ 50 h 56"/>
                      <a:gd name="T28" fmla="*/ 62 w 73"/>
                      <a:gd name="T29" fmla="*/ 48 h 56"/>
                      <a:gd name="T30" fmla="*/ 66 w 73"/>
                      <a:gd name="T31" fmla="*/ 48 h 56"/>
                      <a:gd name="T32" fmla="*/ 66 w 73"/>
                      <a:gd name="T33" fmla="*/ 46 h 56"/>
                      <a:gd name="T34" fmla="*/ 66 w 73"/>
                      <a:gd name="T35" fmla="*/ 40 h 56"/>
                      <a:gd name="T36" fmla="*/ 68 w 73"/>
                      <a:gd name="T37" fmla="*/ 33 h 56"/>
                      <a:gd name="T38" fmla="*/ 71 w 73"/>
                      <a:gd name="T39" fmla="*/ 29 h 56"/>
                      <a:gd name="T40" fmla="*/ 73 w 73"/>
                      <a:gd name="T41" fmla="*/ 23 h 56"/>
                      <a:gd name="T42" fmla="*/ 73 w 73"/>
                      <a:gd name="T43" fmla="*/ 21 h 56"/>
                      <a:gd name="T44" fmla="*/ 71 w 73"/>
                      <a:gd name="T45" fmla="*/ 21 h 56"/>
                      <a:gd name="T46" fmla="*/ 68 w 73"/>
                      <a:gd name="T47" fmla="*/ 19 h 56"/>
                      <a:gd name="T48" fmla="*/ 64 w 73"/>
                      <a:gd name="T49" fmla="*/ 17 h 56"/>
                      <a:gd name="T50" fmla="*/ 62 w 73"/>
                      <a:gd name="T51" fmla="*/ 16 h 56"/>
                      <a:gd name="T52" fmla="*/ 58 w 73"/>
                      <a:gd name="T53" fmla="*/ 14 h 56"/>
                      <a:gd name="T54" fmla="*/ 54 w 73"/>
                      <a:gd name="T55" fmla="*/ 14 h 56"/>
                      <a:gd name="T56" fmla="*/ 50 w 73"/>
                      <a:gd name="T57" fmla="*/ 10 h 56"/>
                      <a:gd name="T58" fmla="*/ 50 w 73"/>
                      <a:gd name="T59" fmla="*/ 8 h 56"/>
                      <a:gd name="T60" fmla="*/ 48 w 73"/>
                      <a:gd name="T61" fmla="*/ 8 h 56"/>
                      <a:gd name="T62" fmla="*/ 45 w 73"/>
                      <a:gd name="T63" fmla="*/ 8 h 56"/>
                      <a:gd name="T64" fmla="*/ 41 w 73"/>
                      <a:gd name="T65" fmla="*/ 8 h 56"/>
                      <a:gd name="T66" fmla="*/ 37 w 73"/>
                      <a:gd name="T67" fmla="*/ 6 h 56"/>
                      <a:gd name="T68" fmla="*/ 33 w 73"/>
                      <a:gd name="T69" fmla="*/ 4 h 56"/>
                      <a:gd name="T70" fmla="*/ 25 w 73"/>
                      <a:gd name="T71" fmla="*/ 2 h 56"/>
                      <a:gd name="T72" fmla="*/ 18 w 73"/>
                      <a:gd name="T73" fmla="*/ 0 h 56"/>
                      <a:gd name="T74" fmla="*/ 14 w 73"/>
                      <a:gd name="T75" fmla="*/ 0 h 56"/>
                      <a:gd name="T76" fmla="*/ 6 w 73"/>
                      <a:gd name="T77" fmla="*/ 2 h 56"/>
                      <a:gd name="T78" fmla="*/ 2 w 73"/>
                      <a:gd name="T79" fmla="*/ 2 h 56"/>
                      <a:gd name="T80" fmla="*/ 2 w 73"/>
                      <a:gd name="T81" fmla="*/ 4 h 56"/>
                      <a:gd name="T82" fmla="*/ 2 w 73"/>
                      <a:gd name="T83" fmla="*/ 16 h 56"/>
                      <a:gd name="T84" fmla="*/ 2 w 73"/>
                      <a:gd name="T85" fmla="*/ 25 h 56"/>
                      <a:gd name="T86" fmla="*/ 0 w 73"/>
                      <a:gd name="T87" fmla="*/ 25 h 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
                      <a:gd name="T133" fmla="*/ 0 h 56"/>
                      <a:gd name="T134" fmla="*/ 73 w 73"/>
                      <a:gd name="T135" fmla="*/ 56 h 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 h="56">
                        <a:moveTo>
                          <a:pt x="0" y="25"/>
                        </a:moveTo>
                        <a:lnTo>
                          <a:pt x="4" y="29"/>
                        </a:lnTo>
                        <a:lnTo>
                          <a:pt x="10" y="35"/>
                        </a:lnTo>
                        <a:lnTo>
                          <a:pt x="18" y="37"/>
                        </a:lnTo>
                        <a:lnTo>
                          <a:pt x="25" y="37"/>
                        </a:lnTo>
                        <a:lnTo>
                          <a:pt x="27" y="50"/>
                        </a:lnTo>
                        <a:lnTo>
                          <a:pt x="35" y="50"/>
                        </a:lnTo>
                        <a:lnTo>
                          <a:pt x="45" y="52"/>
                        </a:lnTo>
                        <a:lnTo>
                          <a:pt x="46" y="54"/>
                        </a:lnTo>
                        <a:lnTo>
                          <a:pt x="46" y="56"/>
                        </a:lnTo>
                        <a:lnTo>
                          <a:pt x="52" y="52"/>
                        </a:lnTo>
                        <a:lnTo>
                          <a:pt x="54" y="52"/>
                        </a:lnTo>
                        <a:lnTo>
                          <a:pt x="58" y="52"/>
                        </a:lnTo>
                        <a:lnTo>
                          <a:pt x="60" y="50"/>
                        </a:lnTo>
                        <a:lnTo>
                          <a:pt x="62" y="48"/>
                        </a:lnTo>
                        <a:lnTo>
                          <a:pt x="66" y="48"/>
                        </a:lnTo>
                        <a:lnTo>
                          <a:pt x="66" y="46"/>
                        </a:lnTo>
                        <a:lnTo>
                          <a:pt x="66" y="40"/>
                        </a:lnTo>
                        <a:lnTo>
                          <a:pt x="68" y="33"/>
                        </a:lnTo>
                        <a:lnTo>
                          <a:pt x="71" y="29"/>
                        </a:lnTo>
                        <a:lnTo>
                          <a:pt x="73" y="23"/>
                        </a:lnTo>
                        <a:lnTo>
                          <a:pt x="73" y="21"/>
                        </a:lnTo>
                        <a:lnTo>
                          <a:pt x="71" y="21"/>
                        </a:lnTo>
                        <a:lnTo>
                          <a:pt x="68" y="19"/>
                        </a:lnTo>
                        <a:lnTo>
                          <a:pt x="64" y="17"/>
                        </a:lnTo>
                        <a:lnTo>
                          <a:pt x="62" y="16"/>
                        </a:lnTo>
                        <a:lnTo>
                          <a:pt x="58" y="14"/>
                        </a:lnTo>
                        <a:lnTo>
                          <a:pt x="54" y="14"/>
                        </a:lnTo>
                        <a:lnTo>
                          <a:pt x="50" y="10"/>
                        </a:lnTo>
                        <a:lnTo>
                          <a:pt x="50" y="8"/>
                        </a:lnTo>
                        <a:lnTo>
                          <a:pt x="48" y="8"/>
                        </a:lnTo>
                        <a:lnTo>
                          <a:pt x="45" y="8"/>
                        </a:lnTo>
                        <a:lnTo>
                          <a:pt x="41" y="8"/>
                        </a:lnTo>
                        <a:lnTo>
                          <a:pt x="37" y="6"/>
                        </a:lnTo>
                        <a:lnTo>
                          <a:pt x="33" y="4"/>
                        </a:lnTo>
                        <a:lnTo>
                          <a:pt x="25" y="2"/>
                        </a:lnTo>
                        <a:lnTo>
                          <a:pt x="18" y="0"/>
                        </a:lnTo>
                        <a:lnTo>
                          <a:pt x="14" y="0"/>
                        </a:lnTo>
                        <a:lnTo>
                          <a:pt x="6" y="2"/>
                        </a:lnTo>
                        <a:lnTo>
                          <a:pt x="2" y="2"/>
                        </a:lnTo>
                        <a:lnTo>
                          <a:pt x="2" y="4"/>
                        </a:lnTo>
                        <a:lnTo>
                          <a:pt x="2" y="16"/>
                        </a:lnTo>
                        <a:lnTo>
                          <a:pt x="2" y="25"/>
                        </a:lnTo>
                        <a:lnTo>
                          <a:pt x="0" y="25"/>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14" name="Freeform 235">
                    <a:extLst>
                      <a:ext uri="{FF2B5EF4-FFF2-40B4-BE49-F238E27FC236}">
                        <a16:creationId xmlns:a16="http://schemas.microsoft.com/office/drawing/2014/main" id="{ECFB73C3-024C-4AD9-998F-244361326364}"/>
                      </a:ext>
                    </a:extLst>
                  </p:cNvPr>
                  <p:cNvSpPr>
                    <a:spLocks/>
                  </p:cNvSpPr>
                  <p:nvPr/>
                </p:nvSpPr>
                <p:spPr bwMode="gray">
                  <a:xfrm>
                    <a:off x="245398" y="1069"/>
                    <a:ext cx="211" cy="220"/>
                  </a:xfrm>
                  <a:custGeom>
                    <a:avLst/>
                    <a:gdLst>
                      <a:gd name="T0" fmla="*/ 33 w 211"/>
                      <a:gd name="T1" fmla="*/ 5 h 220"/>
                      <a:gd name="T2" fmla="*/ 31 w 211"/>
                      <a:gd name="T3" fmla="*/ 13 h 220"/>
                      <a:gd name="T4" fmla="*/ 23 w 211"/>
                      <a:gd name="T5" fmla="*/ 19 h 220"/>
                      <a:gd name="T6" fmla="*/ 17 w 211"/>
                      <a:gd name="T7" fmla="*/ 23 h 220"/>
                      <a:gd name="T8" fmla="*/ 17 w 211"/>
                      <a:gd name="T9" fmla="*/ 32 h 220"/>
                      <a:gd name="T10" fmla="*/ 15 w 211"/>
                      <a:gd name="T11" fmla="*/ 40 h 220"/>
                      <a:gd name="T12" fmla="*/ 10 w 211"/>
                      <a:gd name="T13" fmla="*/ 44 h 220"/>
                      <a:gd name="T14" fmla="*/ 6 w 211"/>
                      <a:gd name="T15" fmla="*/ 46 h 220"/>
                      <a:gd name="T16" fmla="*/ 8 w 211"/>
                      <a:gd name="T17" fmla="*/ 51 h 220"/>
                      <a:gd name="T18" fmla="*/ 12 w 211"/>
                      <a:gd name="T19" fmla="*/ 82 h 220"/>
                      <a:gd name="T20" fmla="*/ 8 w 211"/>
                      <a:gd name="T21" fmla="*/ 86 h 220"/>
                      <a:gd name="T22" fmla="*/ 8 w 211"/>
                      <a:gd name="T23" fmla="*/ 92 h 220"/>
                      <a:gd name="T24" fmla="*/ 8 w 211"/>
                      <a:gd name="T25" fmla="*/ 107 h 220"/>
                      <a:gd name="T26" fmla="*/ 0 w 211"/>
                      <a:gd name="T27" fmla="*/ 115 h 220"/>
                      <a:gd name="T28" fmla="*/ 4 w 211"/>
                      <a:gd name="T29" fmla="*/ 120 h 220"/>
                      <a:gd name="T30" fmla="*/ 8 w 211"/>
                      <a:gd name="T31" fmla="*/ 130 h 220"/>
                      <a:gd name="T32" fmla="*/ 12 w 211"/>
                      <a:gd name="T33" fmla="*/ 136 h 220"/>
                      <a:gd name="T34" fmla="*/ 17 w 211"/>
                      <a:gd name="T35" fmla="*/ 145 h 220"/>
                      <a:gd name="T36" fmla="*/ 25 w 211"/>
                      <a:gd name="T37" fmla="*/ 147 h 220"/>
                      <a:gd name="T38" fmla="*/ 31 w 211"/>
                      <a:gd name="T39" fmla="*/ 151 h 220"/>
                      <a:gd name="T40" fmla="*/ 38 w 211"/>
                      <a:gd name="T41" fmla="*/ 157 h 220"/>
                      <a:gd name="T42" fmla="*/ 69 w 211"/>
                      <a:gd name="T43" fmla="*/ 172 h 220"/>
                      <a:gd name="T44" fmla="*/ 90 w 211"/>
                      <a:gd name="T45" fmla="*/ 157 h 220"/>
                      <a:gd name="T46" fmla="*/ 198 w 211"/>
                      <a:gd name="T47" fmla="*/ 209 h 220"/>
                      <a:gd name="T48" fmla="*/ 211 w 211"/>
                      <a:gd name="T49" fmla="*/ 180 h 220"/>
                      <a:gd name="T50" fmla="*/ 209 w 211"/>
                      <a:gd name="T51" fmla="*/ 67 h 220"/>
                      <a:gd name="T52" fmla="*/ 205 w 211"/>
                      <a:gd name="T53" fmla="*/ 61 h 220"/>
                      <a:gd name="T54" fmla="*/ 205 w 211"/>
                      <a:gd name="T55" fmla="*/ 49 h 220"/>
                      <a:gd name="T56" fmla="*/ 207 w 211"/>
                      <a:gd name="T57" fmla="*/ 40 h 220"/>
                      <a:gd name="T58" fmla="*/ 203 w 211"/>
                      <a:gd name="T59" fmla="*/ 28 h 220"/>
                      <a:gd name="T60" fmla="*/ 198 w 211"/>
                      <a:gd name="T61" fmla="*/ 23 h 220"/>
                      <a:gd name="T62" fmla="*/ 188 w 211"/>
                      <a:gd name="T63" fmla="*/ 21 h 220"/>
                      <a:gd name="T64" fmla="*/ 180 w 211"/>
                      <a:gd name="T65" fmla="*/ 13 h 220"/>
                      <a:gd name="T66" fmla="*/ 161 w 211"/>
                      <a:gd name="T67" fmla="*/ 7 h 220"/>
                      <a:gd name="T68" fmla="*/ 150 w 211"/>
                      <a:gd name="T69" fmla="*/ 15 h 220"/>
                      <a:gd name="T70" fmla="*/ 140 w 211"/>
                      <a:gd name="T71" fmla="*/ 24 h 220"/>
                      <a:gd name="T72" fmla="*/ 146 w 211"/>
                      <a:gd name="T73" fmla="*/ 30 h 220"/>
                      <a:gd name="T74" fmla="*/ 146 w 211"/>
                      <a:gd name="T75" fmla="*/ 38 h 220"/>
                      <a:gd name="T76" fmla="*/ 132 w 211"/>
                      <a:gd name="T77" fmla="*/ 49 h 220"/>
                      <a:gd name="T78" fmla="*/ 127 w 211"/>
                      <a:gd name="T79" fmla="*/ 44 h 220"/>
                      <a:gd name="T80" fmla="*/ 94 w 211"/>
                      <a:gd name="T81" fmla="*/ 34 h 220"/>
                      <a:gd name="T82" fmla="*/ 77 w 211"/>
                      <a:gd name="T83" fmla="*/ 15 h 220"/>
                      <a:gd name="T84" fmla="*/ 48 w 211"/>
                      <a:gd name="T85" fmla="*/ 11 h 220"/>
                      <a:gd name="T86" fmla="*/ 42 w 211"/>
                      <a:gd name="T87" fmla="*/ 7 h 220"/>
                      <a:gd name="T88" fmla="*/ 36 w 211"/>
                      <a:gd name="T89" fmla="*/ 1 h 2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1"/>
                      <a:gd name="T136" fmla="*/ 0 h 220"/>
                      <a:gd name="T137" fmla="*/ 211 w 211"/>
                      <a:gd name="T138" fmla="*/ 220 h 22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1" h="220">
                        <a:moveTo>
                          <a:pt x="36" y="0"/>
                        </a:moveTo>
                        <a:lnTo>
                          <a:pt x="33" y="5"/>
                        </a:lnTo>
                        <a:lnTo>
                          <a:pt x="35" y="9"/>
                        </a:lnTo>
                        <a:lnTo>
                          <a:pt x="31" y="13"/>
                        </a:lnTo>
                        <a:lnTo>
                          <a:pt x="27" y="17"/>
                        </a:lnTo>
                        <a:lnTo>
                          <a:pt x="23" y="19"/>
                        </a:lnTo>
                        <a:lnTo>
                          <a:pt x="19" y="21"/>
                        </a:lnTo>
                        <a:lnTo>
                          <a:pt x="17" y="23"/>
                        </a:lnTo>
                        <a:lnTo>
                          <a:pt x="17" y="26"/>
                        </a:lnTo>
                        <a:lnTo>
                          <a:pt x="17" y="32"/>
                        </a:lnTo>
                        <a:lnTo>
                          <a:pt x="17" y="36"/>
                        </a:lnTo>
                        <a:lnTo>
                          <a:pt x="15" y="40"/>
                        </a:lnTo>
                        <a:lnTo>
                          <a:pt x="13" y="44"/>
                        </a:lnTo>
                        <a:lnTo>
                          <a:pt x="10" y="44"/>
                        </a:lnTo>
                        <a:lnTo>
                          <a:pt x="8" y="44"/>
                        </a:lnTo>
                        <a:lnTo>
                          <a:pt x="6" y="46"/>
                        </a:lnTo>
                        <a:lnTo>
                          <a:pt x="6" y="49"/>
                        </a:lnTo>
                        <a:lnTo>
                          <a:pt x="8" y="51"/>
                        </a:lnTo>
                        <a:lnTo>
                          <a:pt x="6" y="76"/>
                        </a:lnTo>
                        <a:lnTo>
                          <a:pt x="12" y="82"/>
                        </a:lnTo>
                        <a:lnTo>
                          <a:pt x="8" y="84"/>
                        </a:lnTo>
                        <a:lnTo>
                          <a:pt x="8" y="86"/>
                        </a:lnTo>
                        <a:lnTo>
                          <a:pt x="8" y="90"/>
                        </a:lnTo>
                        <a:lnTo>
                          <a:pt x="8" y="92"/>
                        </a:lnTo>
                        <a:lnTo>
                          <a:pt x="8" y="97"/>
                        </a:lnTo>
                        <a:lnTo>
                          <a:pt x="8" y="107"/>
                        </a:lnTo>
                        <a:lnTo>
                          <a:pt x="4" y="113"/>
                        </a:lnTo>
                        <a:lnTo>
                          <a:pt x="0" y="115"/>
                        </a:lnTo>
                        <a:lnTo>
                          <a:pt x="0" y="117"/>
                        </a:lnTo>
                        <a:lnTo>
                          <a:pt x="4" y="120"/>
                        </a:lnTo>
                        <a:lnTo>
                          <a:pt x="6" y="124"/>
                        </a:lnTo>
                        <a:lnTo>
                          <a:pt x="8" y="130"/>
                        </a:lnTo>
                        <a:lnTo>
                          <a:pt x="12" y="132"/>
                        </a:lnTo>
                        <a:lnTo>
                          <a:pt x="12" y="136"/>
                        </a:lnTo>
                        <a:lnTo>
                          <a:pt x="13" y="142"/>
                        </a:lnTo>
                        <a:lnTo>
                          <a:pt x="17" y="145"/>
                        </a:lnTo>
                        <a:lnTo>
                          <a:pt x="21" y="145"/>
                        </a:lnTo>
                        <a:lnTo>
                          <a:pt x="25" y="147"/>
                        </a:lnTo>
                        <a:lnTo>
                          <a:pt x="29" y="149"/>
                        </a:lnTo>
                        <a:lnTo>
                          <a:pt x="31" y="151"/>
                        </a:lnTo>
                        <a:lnTo>
                          <a:pt x="36" y="155"/>
                        </a:lnTo>
                        <a:lnTo>
                          <a:pt x="38" y="157"/>
                        </a:lnTo>
                        <a:lnTo>
                          <a:pt x="67" y="174"/>
                        </a:lnTo>
                        <a:lnTo>
                          <a:pt x="69" y="172"/>
                        </a:lnTo>
                        <a:lnTo>
                          <a:pt x="79" y="165"/>
                        </a:lnTo>
                        <a:lnTo>
                          <a:pt x="90" y="157"/>
                        </a:lnTo>
                        <a:lnTo>
                          <a:pt x="198" y="220"/>
                        </a:lnTo>
                        <a:lnTo>
                          <a:pt x="198" y="209"/>
                        </a:lnTo>
                        <a:lnTo>
                          <a:pt x="211" y="209"/>
                        </a:lnTo>
                        <a:lnTo>
                          <a:pt x="211" y="180"/>
                        </a:lnTo>
                        <a:lnTo>
                          <a:pt x="209" y="67"/>
                        </a:lnTo>
                        <a:lnTo>
                          <a:pt x="207" y="63"/>
                        </a:lnTo>
                        <a:lnTo>
                          <a:pt x="205" y="61"/>
                        </a:lnTo>
                        <a:lnTo>
                          <a:pt x="205" y="55"/>
                        </a:lnTo>
                        <a:lnTo>
                          <a:pt x="205" y="49"/>
                        </a:lnTo>
                        <a:lnTo>
                          <a:pt x="207" y="46"/>
                        </a:lnTo>
                        <a:lnTo>
                          <a:pt x="207" y="40"/>
                        </a:lnTo>
                        <a:lnTo>
                          <a:pt x="205" y="34"/>
                        </a:lnTo>
                        <a:lnTo>
                          <a:pt x="203" y="28"/>
                        </a:lnTo>
                        <a:lnTo>
                          <a:pt x="203" y="26"/>
                        </a:lnTo>
                        <a:lnTo>
                          <a:pt x="198" y="23"/>
                        </a:lnTo>
                        <a:lnTo>
                          <a:pt x="196" y="21"/>
                        </a:lnTo>
                        <a:lnTo>
                          <a:pt x="188" y="21"/>
                        </a:lnTo>
                        <a:lnTo>
                          <a:pt x="182" y="21"/>
                        </a:lnTo>
                        <a:lnTo>
                          <a:pt x="180" y="13"/>
                        </a:lnTo>
                        <a:lnTo>
                          <a:pt x="169" y="9"/>
                        </a:lnTo>
                        <a:lnTo>
                          <a:pt x="161" y="7"/>
                        </a:lnTo>
                        <a:lnTo>
                          <a:pt x="155" y="9"/>
                        </a:lnTo>
                        <a:lnTo>
                          <a:pt x="150" y="15"/>
                        </a:lnTo>
                        <a:lnTo>
                          <a:pt x="144" y="19"/>
                        </a:lnTo>
                        <a:lnTo>
                          <a:pt x="140" y="24"/>
                        </a:lnTo>
                        <a:lnTo>
                          <a:pt x="142" y="28"/>
                        </a:lnTo>
                        <a:lnTo>
                          <a:pt x="146" y="30"/>
                        </a:lnTo>
                        <a:lnTo>
                          <a:pt x="146" y="34"/>
                        </a:lnTo>
                        <a:lnTo>
                          <a:pt x="146" y="38"/>
                        </a:lnTo>
                        <a:lnTo>
                          <a:pt x="138" y="44"/>
                        </a:lnTo>
                        <a:lnTo>
                          <a:pt x="132" y="49"/>
                        </a:lnTo>
                        <a:lnTo>
                          <a:pt x="129" y="46"/>
                        </a:lnTo>
                        <a:lnTo>
                          <a:pt x="127" y="44"/>
                        </a:lnTo>
                        <a:lnTo>
                          <a:pt x="109" y="40"/>
                        </a:lnTo>
                        <a:lnTo>
                          <a:pt x="94" y="34"/>
                        </a:lnTo>
                        <a:lnTo>
                          <a:pt x="84" y="24"/>
                        </a:lnTo>
                        <a:lnTo>
                          <a:pt x="77" y="15"/>
                        </a:lnTo>
                        <a:lnTo>
                          <a:pt x="63" y="13"/>
                        </a:lnTo>
                        <a:lnTo>
                          <a:pt x="48" y="11"/>
                        </a:lnTo>
                        <a:lnTo>
                          <a:pt x="48" y="7"/>
                        </a:lnTo>
                        <a:lnTo>
                          <a:pt x="42" y="7"/>
                        </a:lnTo>
                        <a:lnTo>
                          <a:pt x="38" y="5"/>
                        </a:lnTo>
                        <a:lnTo>
                          <a:pt x="36" y="1"/>
                        </a:lnTo>
                        <a:lnTo>
                          <a:pt x="36"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15" name="Freeform 236">
                    <a:extLst>
                      <a:ext uri="{FF2B5EF4-FFF2-40B4-BE49-F238E27FC236}">
                        <a16:creationId xmlns:a16="http://schemas.microsoft.com/office/drawing/2014/main" id="{157957EF-AABE-4919-88B8-655A13FEF301}"/>
                      </a:ext>
                    </a:extLst>
                  </p:cNvPr>
                  <p:cNvSpPr>
                    <a:spLocks/>
                  </p:cNvSpPr>
                  <p:nvPr/>
                </p:nvSpPr>
                <p:spPr bwMode="gray">
                  <a:xfrm>
                    <a:off x="245147" y="1460"/>
                    <a:ext cx="55" cy="73"/>
                  </a:xfrm>
                  <a:custGeom>
                    <a:avLst/>
                    <a:gdLst>
                      <a:gd name="T0" fmla="*/ 0 w 55"/>
                      <a:gd name="T1" fmla="*/ 33 h 73"/>
                      <a:gd name="T2" fmla="*/ 2 w 55"/>
                      <a:gd name="T3" fmla="*/ 36 h 73"/>
                      <a:gd name="T4" fmla="*/ 3 w 55"/>
                      <a:gd name="T5" fmla="*/ 40 h 73"/>
                      <a:gd name="T6" fmla="*/ 11 w 55"/>
                      <a:gd name="T7" fmla="*/ 46 h 73"/>
                      <a:gd name="T8" fmla="*/ 19 w 55"/>
                      <a:gd name="T9" fmla="*/ 50 h 73"/>
                      <a:gd name="T10" fmla="*/ 25 w 55"/>
                      <a:gd name="T11" fmla="*/ 58 h 73"/>
                      <a:gd name="T12" fmla="*/ 32 w 55"/>
                      <a:gd name="T13" fmla="*/ 65 h 73"/>
                      <a:gd name="T14" fmla="*/ 36 w 55"/>
                      <a:gd name="T15" fmla="*/ 69 h 73"/>
                      <a:gd name="T16" fmla="*/ 40 w 55"/>
                      <a:gd name="T17" fmla="*/ 71 h 73"/>
                      <a:gd name="T18" fmla="*/ 46 w 55"/>
                      <a:gd name="T19" fmla="*/ 73 h 73"/>
                      <a:gd name="T20" fmla="*/ 51 w 55"/>
                      <a:gd name="T21" fmla="*/ 73 h 73"/>
                      <a:gd name="T22" fmla="*/ 51 w 55"/>
                      <a:gd name="T23" fmla="*/ 71 h 73"/>
                      <a:gd name="T24" fmla="*/ 51 w 55"/>
                      <a:gd name="T25" fmla="*/ 67 h 73"/>
                      <a:gd name="T26" fmla="*/ 49 w 55"/>
                      <a:gd name="T27" fmla="*/ 63 h 73"/>
                      <a:gd name="T28" fmla="*/ 51 w 55"/>
                      <a:gd name="T29" fmla="*/ 61 h 73"/>
                      <a:gd name="T30" fmla="*/ 53 w 55"/>
                      <a:gd name="T31" fmla="*/ 58 h 73"/>
                      <a:gd name="T32" fmla="*/ 53 w 55"/>
                      <a:gd name="T33" fmla="*/ 54 h 73"/>
                      <a:gd name="T34" fmla="*/ 55 w 55"/>
                      <a:gd name="T35" fmla="*/ 50 h 73"/>
                      <a:gd name="T36" fmla="*/ 53 w 55"/>
                      <a:gd name="T37" fmla="*/ 50 h 73"/>
                      <a:gd name="T38" fmla="*/ 49 w 55"/>
                      <a:gd name="T39" fmla="*/ 48 h 73"/>
                      <a:gd name="T40" fmla="*/ 48 w 55"/>
                      <a:gd name="T41" fmla="*/ 42 h 73"/>
                      <a:gd name="T42" fmla="*/ 46 w 55"/>
                      <a:gd name="T43" fmla="*/ 38 h 73"/>
                      <a:gd name="T44" fmla="*/ 44 w 55"/>
                      <a:gd name="T45" fmla="*/ 35 h 73"/>
                      <a:gd name="T46" fmla="*/ 38 w 55"/>
                      <a:gd name="T47" fmla="*/ 33 h 73"/>
                      <a:gd name="T48" fmla="*/ 36 w 55"/>
                      <a:gd name="T49" fmla="*/ 33 h 73"/>
                      <a:gd name="T50" fmla="*/ 38 w 55"/>
                      <a:gd name="T51" fmla="*/ 29 h 73"/>
                      <a:gd name="T52" fmla="*/ 42 w 55"/>
                      <a:gd name="T53" fmla="*/ 23 h 73"/>
                      <a:gd name="T54" fmla="*/ 42 w 55"/>
                      <a:gd name="T55" fmla="*/ 17 h 73"/>
                      <a:gd name="T56" fmla="*/ 40 w 55"/>
                      <a:gd name="T57" fmla="*/ 13 h 73"/>
                      <a:gd name="T58" fmla="*/ 40 w 55"/>
                      <a:gd name="T59" fmla="*/ 11 h 73"/>
                      <a:gd name="T60" fmla="*/ 36 w 55"/>
                      <a:gd name="T61" fmla="*/ 13 h 73"/>
                      <a:gd name="T62" fmla="*/ 32 w 55"/>
                      <a:gd name="T63" fmla="*/ 19 h 73"/>
                      <a:gd name="T64" fmla="*/ 30 w 55"/>
                      <a:gd name="T65" fmla="*/ 21 h 73"/>
                      <a:gd name="T66" fmla="*/ 28 w 55"/>
                      <a:gd name="T67" fmla="*/ 17 h 73"/>
                      <a:gd name="T68" fmla="*/ 30 w 55"/>
                      <a:gd name="T69" fmla="*/ 15 h 73"/>
                      <a:gd name="T70" fmla="*/ 30 w 55"/>
                      <a:gd name="T71" fmla="*/ 8 h 73"/>
                      <a:gd name="T72" fmla="*/ 28 w 55"/>
                      <a:gd name="T73" fmla="*/ 2 h 73"/>
                      <a:gd name="T74" fmla="*/ 26 w 55"/>
                      <a:gd name="T75" fmla="*/ 0 h 73"/>
                      <a:gd name="T76" fmla="*/ 26 w 55"/>
                      <a:gd name="T77" fmla="*/ 2 h 73"/>
                      <a:gd name="T78" fmla="*/ 25 w 55"/>
                      <a:gd name="T79" fmla="*/ 4 h 73"/>
                      <a:gd name="T80" fmla="*/ 21 w 55"/>
                      <a:gd name="T81" fmla="*/ 4 h 73"/>
                      <a:gd name="T82" fmla="*/ 19 w 55"/>
                      <a:gd name="T83" fmla="*/ 4 h 73"/>
                      <a:gd name="T84" fmla="*/ 19 w 55"/>
                      <a:gd name="T85" fmla="*/ 6 h 73"/>
                      <a:gd name="T86" fmla="*/ 17 w 55"/>
                      <a:gd name="T87" fmla="*/ 10 h 73"/>
                      <a:gd name="T88" fmla="*/ 13 w 55"/>
                      <a:gd name="T89" fmla="*/ 11 h 73"/>
                      <a:gd name="T90" fmla="*/ 11 w 55"/>
                      <a:gd name="T91" fmla="*/ 13 h 73"/>
                      <a:gd name="T92" fmla="*/ 9 w 55"/>
                      <a:gd name="T93" fmla="*/ 17 h 73"/>
                      <a:gd name="T94" fmla="*/ 5 w 55"/>
                      <a:gd name="T95" fmla="*/ 23 h 73"/>
                      <a:gd name="T96" fmla="*/ 2 w 55"/>
                      <a:gd name="T97" fmla="*/ 29 h 73"/>
                      <a:gd name="T98" fmla="*/ 0 w 55"/>
                      <a:gd name="T99" fmla="*/ 33 h 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5"/>
                      <a:gd name="T151" fmla="*/ 0 h 73"/>
                      <a:gd name="T152" fmla="*/ 55 w 55"/>
                      <a:gd name="T153" fmla="*/ 73 h 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5" h="73">
                        <a:moveTo>
                          <a:pt x="0" y="33"/>
                        </a:moveTo>
                        <a:lnTo>
                          <a:pt x="2" y="36"/>
                        </a:lnTo>
                        <a:lnTo>
                          <a:pt x="3" y="40"/>
                        </a:lnTo>
                        <a:lnTo>
                          <a:pt x="11" y="46"/>
                        </a:lnTo>
                        <a:lnTo>
                          <a:pt x="19" y="50"/>
                        </a:lnTo>
                        <a:lnTo>
                          <a:pt x="25" y="58"/>
                        </a:lnTo>
                        <a:lnTo>
                          <a:pt x="32" y="65"/>
                        </a:lnTo>
                        <a:lnTo>
                          <a:pt x="36" y="69"/>
                        </a:lnTo>
                        <a:lnTo>
                          <a:pt x="40" y="71"/>
                        </a:lnTo>
                        <a:lnTo>
                          <a:pt x="46" y="73"/>
                        </a:lnTo>
                        <a:lnTo>
                          <a:pt x="51" y="73"/>
                        </a:lnTo>
                        <a:lnTo>
                          <a:pt x="51" y="71"/>
                        </a:lnTo>
                        <a:lnTo>
                          <a:pt x="51" y="67"/>
                        </a:lnTo>
                        <a:lnTo>
                          <a:pt x="49" y="63"/>
                        </a:lnTo>
                        <a:lnTo>
                          <a:pt x="51" y="61"/>
                        </a:lnTo>
                        <a:lnTo>
                          <a:pt x="53" y="58"/>
                        </a:lnTo>
                        <a:lnTo>
                          <a:pt x="53" y="54"/>
                        </a:lnTo>
                        <a:lnTo>
                          <a:pt x="55" y="50"/>
                        </a:lnTo>
                        <a:lnTo>
                          <a:pt x="53" y="50"/>
                        </a:lnTo>
                        <a:lnTo>
                          <a:pt x="49" y="48"/>
                        </a:lnTo>
                        <a:lnTo>
                          <a:pt x="48" y="42"/>
                        </a:lnTo>
                        <a:lnTo>
                          <a:pt x="46" y="38"/>
                        </a:lnTo>
                        <a:lnTo>
                          <a:pt x="44" y="35"/>
                        </a:lnTo>
                        <a:lnTo>
                          <a:pt x="38" y="33"/>
                        </a:lnTo>
                        <a:lnTo>
                          <a:pt x="36" y="33"/>
                        </a:lnTo>
                        <a:lnTo>
                          <a:pt x="38" y="29"/>
                        </a:lnTo>
                        <a:lnTo>
                          <a:pt x="42" y="23"/>
                        </a:lnTo>
                        <a:lnTo>
                          <a:pt x="42" y="17"/>
                        </a:lnTo>
                        <a:lnTo>
                          <a:pt x="40" y="13"/>
                        </a:lnTo>
                        <a:lnTo>
                          <a:pt x="40" y="11"/>
                        </a:lnTo>
                        <a:lnTo>
                          <a:pt x="36" y="13"/>
                        </a:lnTo>
                        <a:lnTo>
                          <a:pt x="32" y="19"/>
                        </a:lnTo>
                        <a:lnTo>
                          <a:pt x="30" y="21"/>
                        </a:lnTo>
                        <a:lnTo>
                          <a:pt x="28" y="17"/>
                        </a:lnTo>
                        <a:lnTo>
                          <a:pt x="30" y="15"/>
                        </a:lnTo>
                        <a:lnTo>
                          <a:pt x="30" y="8"/>
                        </a:lnTo>
                        <a:lnTo>
                          <a:pt x="28" y="2"/>
                        </a:lnTo>
                        <a:lnTo>
                          <a:pt x="26" y="0"/>
                        </a:lnTo>
                        <a:lnTo>
                          <a:pt x="26" y="2"/>
                        </a:lnTo>
                        <a:lnTo>
                          <a:pt x="25" y="4"/>
                        </a:lnTo>
                        <a:lnTo>
                          <a:pt x="21" y="4"/>
                        </a:lnTo>
                        <a:lnTo>
                          <a:pt x="19" y="4"/>
                        </a:lnTo>
                        <a:lnTo>
                          <a:pt x="19" y="6"/>
                        </a:lnTo>
                        <a:lnTo>
                          <a:pt x="17" y="10"/>
                        </a:lnTo>
                        <a:lnTo>
                          <a:pt x="13" y="11"/>
                        </a:lnTo>
                        <a:lnTo>
                          <a:pt x="11" y="13"/>
                        </a:lnTo>
                        <a:lnTo>
                          <a:pt x="9" y="17"/>
                        </a:lnTo>
                        <a:lnTo>
                          <a:pt x="5" y="23"/>
                        </a:lnTo>
                        <a:lnTo>
                          <a:pt x="2" y="29"/>
                        </a:lnTo>
                        <a:lnTo>
                          <a:pt x="0" y="33"/>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16" name="Freeform 237">
                    <a:extLst>
                      <a:ext uri="{FF2B5EF4-FFF2-40B4-BE49-F238E27FC236}">
                        <a16:creationId xmlns:a16="http://schemas.microsoft.com/office/drawing/2014/main" id="{C565B751-CE18-4B5D-AFC4-6F14929D3937}"/>
                      </a:ext>
                    </a:extLst>
                  </p:cNvPr>
                  <p:cNvSpPr>
                    <a:spLocks/>
                  </p:cNvSpPr>
                  <p:nvPr/>
                </p:nvSpPr>
                <p:spPr bwMode="gray">
                  <a:xfrm>
                    <a:off x="245628" y="2055"/>
                    <a:ext cx="23" cy="21"/>
                  </a:xfrm>
                  <a:custGeom>
                    <a:avLst/>
                    <a:gdLst>
                      <a:gd name="T0" fmla="*/ 12 w 23"/>
                      <a:gd name="T1" fmla="*/ 19 h 21"/>
                      <a:gd name="T2" fmla="*/ 12 w 23"/>
                      <a:gd name="T3" fmla="*/ 19 h 21"/>
                      <a:gd name="T4" fmla="*/ 14 w 23"/>
                      <a:gd name="T5" fmla="*/ 17 h 21"/>
                      <a:gd name="T6" fmla="*/ 16 w 23"/>
                      <a:gd name="T7" fmla="*/ 15 h 21"/>
                      <a:gd name="T8" fmla="*/ 18 w 23"/>
                      <a:gd name="T9" fmla="*/ 15 h 21"/>
                      <a:gd name="T10" fmla="*/ 21 w 23"/>
                      <a:gd name="T11" fmla="*/ 13 h 21"/>
                      <a:gd name="T12" fmla="*/ 23 w 23"/>
                      <a:gd name="T13" fmla="*/ 13 h 21"/>
                      <a:gd name="T14" fmla="*/ 23 w 23"/>
                      <a:gd name="T15" fmla="*/ 9 h 21"/>
                      <a:gd name="T16" fmla="*/ 21 w 23"/>
                      <a:gd name="T17" fmla="*/ 8 h 21"/>
                      <a:gd name="T18" fmla="*/ 19 w 23"/>
                      <a:gd name="T19" fmla="*/ 6 h 21"/>
                      <a:gd name="T20" fmla="*/ 18 w 23"/>
                      <a:gd name="T21" fmla="*/ 2 h 21"/>
                      <a:gd name="T22" fmla="*/ 16 w 23"/>
                      <a:gd name="T23" fmla="*/ 0 h 21"/>
                      <a:gd name="T24" fmla="*/ 16 w 23"/>
                      <a:gd name="T25" fmla="*/ 0 h 21"/>
                      <a:gd name="T26" fmla="*/ 12 w 23"/>
                      <a:gd name="T27" fmla="*/ 2 h 21"/>
                      <a:gd name="T28" fmla="*/ 8 w 23"/>
                      <a:gd name="T29" fmla="*/ 6 h 21"/>
                      <a:gd name="T30" fmla="*/ 4 w 23"/>
                      <a:gd name="T31" fmla="*/ 8 h 21"/>
                      <a:gd name="T32" fmla="*/ 2 w 23"/>
                      <a:gd name="T33" fmla="*/ 8 h 21"/>
                      <a:gd name="T34" fmla="*/ 0 w 23"/>
                      <a:gd name="T35" fmla="*/ 9 h 21"/>
                      <a:gd name="T36" fmla="*/ 0 w 23"/>
                      <a:gd name="T37" fmla="*/ 11 h 21"/>
                      <a:gd name="T38" fmla="*/ 2 w 23"/>
                      <a:gd name="T39" fmla="*/ 13 h 21"/>
                      <a:gd name="T40" fmla="*/ 2 w 23"/>
                      <a:gd name="T41" fmla="*/ 17 h 21"/>
                      <a:gd name="T42" fmla="*/ 4 w 23"/>
                      <a:gd name="T43" fmla="*/ 21 h 21"/>
                      <a:gd name="T44" fmla="*/ 6 w 23"/>
                      <a:gd name="T45" fmla="*/ 21 h 21"/>
                      <a:gd name="T46" fmla="*/ 10 w 23"/>
                      <a:gd name="T47" fmla="*/ 21 h 21"/>
                      <a:gd name="T48" fmla="*/ 12 w 23"/>
                      <a:gd name="T49" fmla="*/ 19 h 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
                      <a:gd name="T76" fmla="*/ 0 h 21"/>
                      <a:gd name="T77" fmla="*/ 23 w 23"/>
                      <a:gd name="T78" fmla="*/ 21 h 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 h="21">
                        <a:moveTo>
                          <a:pt x="12" y="19"/>
                        </a:moveTo>
                        <a:lnTo>
                          <a:pt x="12" y="19"/>
                        </a:lnTo>
                        <a:lnTo>
                          <a:pt x="14" y="17"/>
                        </a:lnTo>
                        <a:lnTo>
                          <a:pt x="16" y="15"/>
                        </a:lnTo>
                        <a:lnTo>
                          <a:pt x="18" y="15"/>
                        </a:lnTo>
                        <a:lnTo>
                          <a:pt x="21" y="13"/>
                        </a:lnTo>
                        <a:lnTo>
                          <a:pt x="23" y="13"/>
                        </a:lnTo>
                        <a:lnTo>
                          <a:pt x="23" y="9"/>
                        </a:lnTo>
                        <a:lnTo>
                          <a:pt x="21" y="8"/>
                        </a:lnTo>
                        <a:lnTo>
                          <a:pt x="19" y="6"/>
                        </a:lnTo>
                        <a:lnTo>
                          <a:pt x="18" y="2"/>
                        </a:lnTo>
                        <a:lnTo>
                          <a:pt x="16" y="0"/>
                        </a:lnTo>
                        <a:lnTo>
                          <a:pt x="12" y="2"/>
                        </a:lnTo>
                        <a:lnTo>
                          <a:pt x="8" y="6"/>
                        </a:lnTo>
                        <a:lnTo>
                          <a:pt x="4" y="8"/>
                        </a:lnTo>
                        <a:lnTo>
                          <a:pt x="2" y="8"/>
                        </a:lnTo>
                        <a:lnTo>
                          <a:pt x="0" y="9"/>
                        </a:lnTo>
                        <a:lnTo>
                          <a:pt x="0" y="11"/>
                        </a:lnTo>
                        <a:lnTo>
                          <a:pt x="2" y="13"/>
                        </a:lnTo>
                        <a:lnTo>
                          <a:pt x="2" y="17"/>
                        </a:lnTo>
                        <a:lnTo>
                          <a:pt x="4" y="21"/>
                        </a:lnTo>
                        <a:lnTo>
                          <a:pt x="6" y="21"/>
                        </a:lnTo>
                        <a:lnTo>
                          <a:pt x="10" y="21"/>
                        </a:lnTo>
                        <a:lnTo>
                          <a:pt x="12" y="19"/>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17" name="Freeform 238">
                    <a:extLst>
                      <a:ext uri="{FF2B5EF4-FFF2-40B4-BE49-F238E27FC236}">
                        <a16:creationId xmlns:a16="http://schemas.microsoft.com/office/drawing/2014/main" id="{1330BC2D-CC73-45F5-8833-B8216D962FA9}"/>
                      </a:ext>
                    </a:extLst>
                  </p:cNvPr>
                  <p:cNvSpPr>
                    <a:spLocks/>
                  </p:cNvSpPr>
                  <p:nvPr/>
                </p:nvSpPr>
                <p:spPr bwMode="gray">
                  <a:xfrm>
                    <a:off x="245734" y="1045"/>
                    <a:ext cx="23" cy="33"/>
                  </a:xfrm>
                  <a:custGeom>
                    <a:avLst/>
                    <a:gdLst>
                      <a:gd name="T0" fmla="*/ 2 w 23"/>
                      <a:gd name="T1" fmla="*/ 33 h 33"/>
                      <a:gd name="T2" fmla="*/ 6 w 23"/>
                      <a:gd name="T3" fmla="*/ 31 h 33"/>
                      <a:gd name="T4" fmla="*/ 9 w 23"/>
                      <a:gd name="T5" fmla="*/ 29 h 33"/>
                      <a:gd name="T6" fmla="*/ 9 w 23"/>
                      <a:gd name="T7" fmla="*/ 29 h 33"/>
                      <a:gd name="T8" fmla="*/ 11 w 23"/>
                      <a:gd name="T9" fmla="*/ 25 h 33"/>
                      <a:gd name="T10" fmla="*/ 13 w 23"/>
                      <a:gd name="T11" fmla="*/ 24 h 33"/>
                      <a:gd name="T12" fmla="*/ 15 w 23"/>
                      <a:gd name="T13" fmla="*/ 24 h 33"/>
                      <a:gd name="T14" fmla="*/ 17 w 23"/>
                      <a:gd name="T15" fmla="*/ 18 h 33"/>
                      <a:gd name="T16" fmla="*/ 17 w 23"/>
                      <a:gd name="T17" fmla="*/ 14 h 33"/>
                      <a:gd name="T18" fmla="*/ 21 w 23"/>
                      <a:gd name="T19" fmla="*/ 8 h 33"/>
                      <a:gd name="T20" fmla="*/ 23 w 23"/>
                      <a:gd name="T21" fmla="*/ 2 h 33"/>
                      <a:gd name="T22" fmla="*/ 21 w 23"/>
                      <a:gd name="T23" fmla="*/ 0 h 33"/>
                      <a:gd name="T24" fmla="*/ 15 w 23"/>
                      <a:gd name="T25" fmla="*/ 0 h 33"/>
                      <a:gd name="T26" fmla="*/ 11 w 23"/>
                      <a:gd name="T27" fmla="*/ 4 h 33"/>
                      <a:gd name="T28" fmla="*/ 9 w 23"/>
                      <a:gd name="T29" fmla="*/ 6 h 33"/>
                      <a:gd name="T30" fmla="*/ 6 w 23"/>
                      <a:gd name="T31" fmla="*/ 18 h 33"/>
                      <a:gd name="T32" fmla="*/ 0 w 23"/>
                      <a:gd name="T33" fmla="*/ 27 h 33"/>
                      <a:gd name="T34" fmla="*/ 0 w 23"/>
                      <a:gd name="T35" fmla="*/ 31 h 33"/>
                      <a:gd name="T36" fmla="*/ 2 w 23"/>
                      <a:gd name="T37" fmla="*/ 33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33"/>
                      <a:gd name="T59" fmla="*/ 23 w 23"/>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33">
                        <a:moveTo>
                          <a:pt x="2" y="33"/>
                        </a:moveTo>
                        <a:lnTo>
                          <a:pt x="6" y="31"/>
                        </a:lnTo>
                        <a:lnTo>
                          <a:pt x="9" y="29"/>
                        </a:lnTo>
                        <a:lnTo>
                          <a:pt x="11" y="25"/>
                        </a:lnTo>
                        <a:lnTo>
                          <a:pt x="13" y="24"/>
                        </a:lnTo>
                        <a:lnTo>
                          <a:pt x="15" y="24"/>
                        </a:lnTo>
                        <a:lnTo>
                          <a:pt x="17" y="18"/>
                        </a:lnTo>
                        <a:lnTo>
                          <a:pt x="17" y="14"/>
                        </a:lnTo>
                        <a:lnTo>
                          <a:pt x="21" y="8"/>
                        </a:lnTo>
                        <a:lnTo>
                          <a:pt x="23" y="2"/>
                        </a:lnTo>
                        <a:lnTo>
                          <a:pt x="21" y="0"/>
                        </a:lnTo>
                        <a:lnTo>
                          <a:pt x="15" y="0"/>
                        </a:lnTo>
                        <a:lnTo>
                          <a:pt x="11" y="4"/>
                        </a:lnTo>
                        <a:lnTo>
                          <a:pt x="9" y="6"/>
                        </a:lnTo>
                        <a:lnTo>
                          <a:pt x="6" y="18"/>
                        </a:lnTo>
                        <a:lnTo>
                          <a:pt x="0" y="27"/>
                        </a:lnTo>
                        <a:lnTo>
                          <a:pt x="0" y="31"/>
                        </a:lnTo>
                        <a:lnTo>
                          <a:pt x="2" y="33"/>
                        </a:lnTo>
                        <a:close/>
                      </a:path>
                    </a:pathLst>
                  </a:custGeom>
                  <a:solidFill>
                    <a:srgbClr val="7030A0"/>
                  </a:solid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18" name="Freeform 239">
                    <a:extLst>
                      <a:ext uri="{FF2B5EF4-FFF2-40B4-BE49-F238E27FC236}">
                        <a16:creationId xmlns:a16="http://schemas.microsoft.com/office/drawing/2014/main" id="{79A7D22F-FC80-4898-9AEB-955586E8393C}"/>
                      </a:ext>
                    </a:extLst>
                  </p:cNvPr>
                  <p:cNvSpPr>
                    <a:spLocks/>
                  </p:cNvSpPr>
                  <p:nvPr/>
                </p:nvSpPr>
                <p:spPr bwMode="gray">
                  <a:xfrm>
                    <a:off x="245557" y="616"/>
                    <a:ext cx="96" cy="55"/>
                  </a:xfrm>
                  <a:custGeom>
                    <a:avLst/>
                    <a:gdLst>
                      <a:gd name="T0" fmla="*/ 39 w 96"/>
                      <a:gd name="T1" fmla="*/ 13 h 55"/>
                      <a:gd name="T2" fmla="*/ 31 w 96"/>
                      <a:gd name="T3" fmla="*/ 21 h 55"/>
                      <a:gd name="T4" fmla="*/ 21 w 96"/>
                      <a:gd name="T5" fmla="*/ 13 h 55"/>
                      <a:gd name="T6" fmla="*/ 14 w 96"/>
                      <a:gd name="T7" fmla="*/ 7 h 55"/>
                      <a:gd name="T8" fmla="*/ 10 w 96"/>
                      <a:gd name="T9" fmla="*/ 15 h 55"/>
                      <a:gd name="T10" fmla="*/ 6 w 96"/>
                      <a:gd name="T11" fmla="*/ 26 h 55"/>
                      <a:gd name="T12" fmla="*/ 2 w 96"/>
                      <a:gd name="T13" fmla="*/ 34 h 55"/>
                      <a:gd name="T14" fmla="*/ 6 w 96"/>
                      <a:gd name="T15" fmla="*/ 34 h 55"/>
                      <a:gd name="T16" fmla="*/ 16 w 96"/>
                      <a:gd name="T17" fmla="*/ 34 h 55"/>
                      <a:gd name="T18" fmla="*/ 31 w 96"/>
                      <a:gd name="T19" fmla="*/ 38 h 55"/>
                      <a:gd name="T20" fmla="*/ 39 w 96"/>
                      <a:gd name="T21" fmla="*/ 42 h 55"/>
                      <a:gd name="T22" fmla="*/ 46 w 96"/>
                      <a:gd name="T23" fmla="*/ 42 h 55"/>
                      <a:gd name="T24" fmla="*/ 48 w 96"/>
                      <a:gd name="T25" fmla="*/ 44 h 55"/>
                      <a:gd name="T26" fmla="*/ 56 w 96"/>
                      <a:gd name="T27" fmla="*/ 48 h 55"/>
                      <a:gd name="T28" fmla="*/ 62 w 96"/>
                      <a:gd name="T29" fmla="*/ 51 h 55"/>
                      <a:gd name="T30" fmla="*/ 69 w 96"/>
                      <a:gd name="T31" fmla="*/ 55 h 55"/>
                      <a:gd name="T32" fmla="*/ 73 w 96"/>
                      <a:gd name="T33" fmla="*/ 51 h 55"/>
                      <a:gd name="T34" fmla="*/ 83 w 96"/>
                      <a:gd name="T35" fmla="*/ 51 h 55"/>
                      <a:gd name="T36" fmla="*/ 85 w 96"/>
                      <a:gd name="T37" fmla="*/ 50 h 55"/>
                      <a:gd name="T38" fmla="*/ 85 w 96"/>
                      <a:gd name="T39" fmla="*/ 40 h 55"/>
                      <a:gd name="T40" fmla="*/ 90 w 96"/>
                      <a:gd name="T41" fmla="*/ 40 h 55"/>
                      <a:gd name="T42" fmla="*/ 94 w 96"/>
                      <a:gd name="T43" fmla="*/ 32 h 55"/>
                      <a:gd name="T44" fmla="*/ 90 w 96"/>
                      <a:gd name="T45" fmla="*/ 26 h 55"/>
                      <a:gd name="T46" fmla="*/ 85 w 96"/>
                      <a:gd name="T47" fmla="*/ 25 h 55"/>
                      <a:gd name="T48" fmla="*/ 85 w 96"/>
                      <a:gd name="T49" fmla="*/ 15 h 55"/>
                      <a:gd name="T50" fmla="*/ 79 w 96"/>
                      <a:gd name="T51" fmla="*/ 15 h 55"/>
                      <a:gd name="T52" fmla="*/ 77 w 96"/>
                      <a:gd name="T53" fmla="*/ 9 h 55"/>
                      <a:gd name="T54" fmla="*/ 67 w 96"/>
                      <a:gd name="T55" fmla="*/ 5 h 55"/>
                      <a:gd name="T56" fmla="*/ 62 w 96"/>
                      <a:gd name="T57" fmla="*/ 3 h 55"/>
                      <a:gd name="T58" fmla="*/ 52 w 96"/>
                      <a:gd name="T59" fmla="*/ 0 h 55"/>
                      <a:gd name="T60" fmla="*/ 50 w 96"/>
                      <a:gd name="T61" fmla="*/ 0 h 55"/>
                      <a:gd name="T62" fmla="*/ 43 w 96"/>
                      <a:gd name="T63" fmla="*/ 2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6"/>
                      <a:gd name="T97" fmla="*/ 0 h 55"/>
                      <a:gd name="T98" fmla="*/ 96 w 96"/>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6" h="55">
                        <a:moveTo>
                          <a:pt x="41" y="2"/>
                        </a:moveTo>
                        <a:lnTo>
                          <a:pt x="39" y="13"/>
                        </a:lnTo>
                        <a:lnTo>
                          <a:pt x="37" y="21"/>
                        </a:lnTo>
                        <a:lnTo>
                          <a:pt x="31" y="21"/>
                        </a:lnTo>
                        <a:lnTo>
                          <a:pt x="25" y="21"/>
                        </a:lnTo>
                        <a:lnTo>
                          <a:pt x="21" y="13"/>
                        </a:lnTo>
                        <a:lnTo>
                          <a:pt x="18" y="5"/>
                        </a:lnTo>
                        <a:lnTo>
                          <a:pt x="14" y="7"/>
                        </a:lnTo>
                        <a:lnTo>
                          <a:pt x="10" y="9"/>
                        </a:lnTo>
                        <a:lnTo>
                          <a:pt x="10" y="15"/>
                        </a:lnTo>
                        <a:lnTo>
                          <a:pt x="10" y="21"/>
                        </a:lnTo>
                        <a:lnTo>
                          <a:pt x="6" y="26"/>
                        </a:lnTo>
                        <a:lnTo>
                          <a:pt x="2" y="32"/>
                        </a:lnTo>
                        <a:lnTo>
                          <a:pt x="2" y="34"/>
                        </a:lnTo>
                        <a:lnTo>
                          <a:pt x="0" y="36"/>
                        </a:lnTo>
                        <a:lnTo>
                          <a:pt x="6" y="34"/>
                        </a:lnTo>
                        <a:lnTo>
                          <a:pt x="12" y="34"/>
                        </a:lnTo>
                        <a:lnTo>
                          <a:pt x="16" y="34"/>
                        </a:lnTo>
                        <a:lnTo>
                          <a:pt x="23" y="36"/>
                        </a:lnTo>
                        <a:lnTo>
                          <a:pt x="31" y="38"/>
                        </a:lnTo>
                        <a:lnTo>
                          <a:pt x="35" y="40"/>
                        </a:lnTo>
                        <a:lnTo>
                          <a:pt x="39" y="42"/>
                        </a:lnTo>
                        <a:lnTo>
                          <a:pt x="43" y="42"/>
                        </a:lnTo>
                        <a:lnTo>
                          <a:pt x="46" y="42"/>
                        </a:lnTo>
                        <a:lnTo>
                          <a:pt x="48" y="42"/>
                        </a:lnTo>
                        <a:lnTo>
                          <a:pt x="48" y="44"/>
                        </a:lnTo>
                        <a:lnTo>
                          <a:pt x="52" y="48"/>
                        </a:lnTo>
                        <a:lnTo>
                          <a:pt x="56" y="48"/>
                        </a:lnTo>
                        <a:lnTo>
                          <a:pt x="60" y="50"/>
                        </a:lnTo>
                        <a:lnTo>
                          <a:pt x="62" y="51"/>
                        </a:lnTo>
                        <a:lnTo>
                          <a:pt x="66" y="53"/>
                        </a:lnTo>
                        <a:lnTo>
                          <a:pt x="69" y="55"/>
                        </a:lnTo>
                        <a:lnTo>
                          <a:pt x="71" y="55"/>
                        </a:lnTo>
                        <a:lnTo>
                          <a:pt x="73" y="51"/>
                        </a:lnTo>
                        <a:lnTo>
                          <a:pt x="79" y="50"/>
                        </a:lnTo>
                        <a:lnTo>
                          <a:pt x="83" y="51"/>
                        </a:lnTo>
                        <a:lnTo>
                          <a:pt x="85" y="50"/>
                        </a:lnTo>
                        <a:lnTo>
                          <a:pt x="85" y="46"/>
                        </a:lnTo>
                        <a:lnTo>
                          <a:pt x="85" y="40"/>
                        </a:lnTo>
                        <a:lnTo>
                          <a:pt x="87" y="38"/>
                        </a:lnTo>
                        <a:lnTo>
                          <a:pt x="90" y="40"/>
                        </a:lnTo>
                        <a:lnTo>
                          <a:pt x="96" y="38"/>
                        </a:lnTo>
                        <a:lnTo>
                          <a:pt x="94" y="32"/>
                        </a:lnTo>
                        <a:lnTo>
                          <a:pt x="92" y="30"/>
                        </a:lnTo>
                        <a:lnTo>
                          <a:pt x="90" y="26"/>
                        </a:lnTo>
                        <a:lnTo>
                          <a:pt x="87" y="26"/>
                        </a:lnTo>
                        <a:lnTo>
                          <a:pt x="85" y="25"/>
                        </a:lnTo>
                        <a:lnTo>
                          <a:pt x="85" y="19"/>
                        </a:lnTo>
                        <a:lnTo>
                          <a:pt x="85" y="15"/>
                        </a:lnTo>
                        <a:lnTo>
                          <a:pt x="81" y="15"/>
                        </a:lnTo>
                        <a:lnTo>
                          <a:pt x="79" y="15"/>
                        </a:lnTo>
                        <a:lnTo>
                          <a:pt x="77" y="11"/>
                        </a:lnTo>
                        <a:lnTo>
                          <a:pt x="77" y="9"/>
                        </a:lnTo>
                        <a:lnTo>
                          <a:pt x="69" y="11"/>
                        </a:lnTo>
                        <a:lnTo>
                          <a:pt x="67" y="5"/>
                        </a:lnTo>
                        <a:lnTo>
                          <a:pt x="64" y="5"/>
                        </a:lnTo>
                        <a:lnTo>
                          <a:pt x="62" y="3"/>
                        </a:lnTo>
                        <a:lnTo>
                          <a:pt x="58" y="0"/>
                        </a:lnTo>
                        <a:lnTo>
                          <a:pt x="52" y="0"/>
                        </a:lnTo>
                        <a:lnTo>
                          <a:pt x="50" y="0"/>
                        </a:lnTo>
                        <a:lnTo>
                          <a:pt x="46" y="2"/>
                        </a:lnTo>
                        <a:lnTo>
                          <a:pt x="43" y="2"/>
                        </a:lnTo>
                        <a:lnTo>
                          <a:pt x="41" y="2"/>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19" name="Freeform 240">
                    <a:extLst>
                      <a:ext uri="{FF2B5EF4-FFF2-40B4-BE49-F238E27FC236}">
                        <a16:creationId xmlns:a16="http://schemas.microsoft.com/office/drawing/2014/main" id="{907743F6-CD6C-4F32-A6BC-993BC18BBA8A}"/>
                      </a:ext>
                    </a:extLst>
                  </p:cNvPr>
                  <p:cNvSpPr>
                    <a:spLocks/>
                  </p:cNvSpPr>
                  <p:nvPr/>
                </p:nvSpPr>
                <p:spPr bwMode="gray">
                  <a:xfrm>
                    <a:off x="246546" y="1241"/>
                    <a:ext cx="86" cy="138"/>
                  </a:xfrm>
                  <a:custGeom>
                    <a:avLst/>
                    <a:gdLst>
                      <a:gd name="T0" fmla="*/ 63 w 86"/>
                      <a:gd name="T1" fmla="*/ 129 h 138"/>
                      <a:gd name="T2" fmla="*/ 65 w 86"/>
                      <a:gd name="T3" fmla="*/ 121 h 138"/>
                      <a:gd name="T4" fmla="*/ 61 w 86"/>
                      <a:gd name="T5" fmla="*/ 110 h 138"/>
                      <a:gd name="T6" fmla="*/ 55 w 86"/>
                      <a:gd name="T7" fmla="*/ 102 h 138"/>
                      <a:gd name="T8" fmla="*/ 51 w 86"/>
                      <a:gd name="T9" fmla="*/ 90 h 138"/>
                      <a:gd name="T10" fmla="*/ 48 w 86"/>
                      <a:gd name="T11" fmla="*/ 75 h 138"/>
                      <a:gd name="T12" fmla="*/ 38 w 86"/>
                      <a:gd name="T13" fmla="*/ 73 h 138"/>
                      <a:gd name="T14" fmla="*/ 30 w 86"/>
                      <a:gd name="T15" fmla="*/ 67 h 138"/>
                      <a:gd name="T16" fmla="*/ 23 w 86"/>
                      <a:gd name="T17" fmla="*/ 71 h 138"/>
                      <a:gd name="T18" fmla="*/ 17 w 86"/>
                      <a:gd name="T19" fmla="*/ 77 h 138"/>
                      <a:gd name="T20" fmla="*/ 11 w 86"/>
                      <a:gd name="T21" fmla="*/ 73 h 138"/>
                      <a:gd name="T22" fmla="*/ 5 w 86"/>
                      <a:gd name="T23" fmla="*/ 67 h 138"/>
                      <a:gd name="T24" fmla="*/ 3 w 86"/>
                      <a:gd name="T25" fmla="*/ 62 h 138"/>
                      <a:gd name="T26" fmla="*/ 7 w 86"/>
                      <a:gd name="T27" fmla="*/ 50 h 138"/>
                      <a:gd name="T28" fmla="*/ 0 w 86"/>
                      <a:gd name="T29" fmla="*/ 50 h 138"/>
                      <a:gd name="T30" fmla="*/ 3 w 86"/>
                      <a:gd name="T31" fmla="*/ 41 h 138"/>
                      <a:gd name="T32" fmla="*/ 7 w 86"/>
                      <a:gd name="T33" fmla="*/ 29 h 138"/>
                      <a:gd name="T34" fmla="*/ 11 w 86"/>
                      <a:gd name="T35" fmla="*/ 29 h 138"/>
                      <a:gd name="T36" fmla="*/ 19 w 86"/>
                      <a:gd name="T37" fmla="*/ 17 h 138"/>
                      <a:gd name="T38" fmla="*/ 15 w 86"/>
                      <a:gd name="T39" fmla="*/ 0 h 138"/>
                      <a:gd name="T40" fmla="*/ 28 w 86"/>
                      <a:gd name="T41" fmla="*/ 6 h 138"/>
                      <a:gd name="T42" fmla="*/ 30 w 86"/>
                      <a:gd name="T43" fmla="*/ 16 h 138"/>
                      <a:gd name="T44" fmla="*/ 38 w 86"/>
                      <a:gd name="T45" fmla="*/ 21 h 138"/>
                      <a:gd name="T46" fmla="*/ 48 w 86"/>
                      <a:gd name="T47" fmla="*/ 19 h 138"/>
                      <a:gd name="T48" fmla="*/ 57 w 86"/>
                      <a:gd name="T49" fmla="*/ 25 h 138"/>
                      <a:gd name="T50" fmla="*/ 53 w 86"/>
                      <a:gd name="T51" fmla="*/ 35 h 138"/>
                      <a:gd name="T52" fmla="*/ 51 w 86"/>
                      <a:gd name="T53" fmla="*/ 48 h 138"/>
                      <a:gd name="T54" fmla="*/ 42 w 86"/>
                      <a:gd name="T55" fmla="*/ 52 h 138"/>
                      <a:gd name="T56" fmla="*/ 51 w 86"/>
                      <a:gd name="T57" fmla="*/ 62 h 138"/>
                      <a:gd name="T58" fmla="*/ 59 w 86"/>
                      <a:gd name="T59" fmla="*/ 79 h 138"/>
                      <a:gd name="T60" fmla="*/ 65 w 86"/>
                      <a:gd name="T61" fmla="*/ 87 h 138"/>
                      <a:gd name="T62" fmla="*/ 74 w 86"/>
                      <a:gd name="T63" fmla="*/ 96 h 138"/>
                      <a:gd name="T64" fmla="*/ 78 w 86"/>
                      <a:gd name="T65" fmla="*/ 108 h 138"/>
                      <a:gd name="T66" fmla="*/ 84 w 86"/>
                      <a:gd name="T67" fmla="*/ 117 h 138"/>
                      <a:gd name="T68" fmla="*/ 84 w 86"/>
                      <a:gd name="T69" fmla="*/ 129 h 138"/>
                      <a:gd name="T70" fmla="*/ 76 w 86"/>
                      <a:gd name="T71" fmla="*/ 127 h 138"/>
                      <a:gd name="T72" fmla="*/ 69 w 86"/>
                      <a:gd name="T73" fmla="*/ 131 h 138"/>
                      <a:gd name="T74" fmla="*/ 65 w 86"/>
                      <a:gd name="T75" fmla="*/ 138 h 138"/>
                      <a:gd name="T76" fmla="*/ 59 w 86"/>
                      <a:gd name="T77" fmla="*/ 131 h 13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6"/>
                      <a:gd name="T118" fmla="*/ 0 h 138"/>
                      <a:gd name="T119" fmla="*/ 86 w 86"/>
                      <a:gd name="T120" fmla="*/ 138 h 13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6" h="138">
                        <a:moveTo>
                          <a:pt x="59" y="131"/>
                        </a:moveTo>
                        <a:lnTo>
                          <a:pt x="63" y="129"/>
                        </a:lnTo>
                        <a:lnTo>
                          <a:pt x="65" y="123"/>
                        </a:lnTo>
                        <a:lnTo>
                          <a:pt x="65" y="121"/>
                        </a:lnTo>
                        <a:lnTo>
                          <a:pt x="63" y="113"/>
                        </a:lnTo>
                        <a:lnTo>
                          <a:pt x="61" y="110"/>
                        </a:lnTo>
                        <a:lnTo>
                          <a:pt x="59" y="106"/>
                        </a:lnTo>
                        <a:lnTo>
                          <a:pt x="55" y="102"/>
                        </a:lnTo>
                        <a:lnTo>
                          <a:pt x="53" y="98"/>
                        </a:lnTo>
                        <a:lnTo>
                          <a:pt x="51" y="90"/>
                        </a:lnTo>
                        <a:lnTo>
                          <a:pt x="51" y="85"/>
                        </a:lnTo>
                        <a:lnTo>
                          <a:pt x="48" y="75"/>
                        </a:lnTo>
                        <a:lnTo>
                          <a:pt x="44" y="75"/>
                        </a:lnTo>
                        <a:lnTo>
                          <a:pt x="38" y="73"/>
                        </a:lnTo>
                        <a:lnTo>
                          <a:pt x="36" y="67"/>
                        </a:lnTo>
                        <a:lnTo>
                          <a:pt x="30" y="67"/>
                        </a:lnTo>
                        <a:lnTo>
                          <a:pt x="27" y="69"/>
                        </a:lnTo>
                        <a:lnTo>
                          <a:pt x="23" y="71"/>
                        </a:lnTo>
                        <a:lnTo>
                          <a:pt x="21" y="77"/>
                        </a:lnTo>
                        <a:lnTo>
                          <a:pt x="17" y="77"/>
                        </a:lnTo>
                        <a:lnTo>
                          <a:pt x="15" y="75"/>
                        </a:lnTo>
                        <a:lnTo>
                          <a:pt x="11" y="73"/>
                        </a:lnTo>
                        <a:lnTo>
                          <a:pt x="5" y="73"/>
                        </a:lnTo>
                        <a:lnTo>
                          <a:pt x="5" y="67"/>
                        </a:lnTo>
                        <a:lnTo>
                          <a:pt x="3" y="65"/>
                        </a:lnTo>
                        <a:lnTo>
                          <a:pt x="3" y="62"/>
                        </a:lnTo>
                        <a:lnTo>
                          <a:pt x="9" y="56"/>
                        </a:lnTo>
                        <a:lnTo>
                          <a:pt x="7" y="50"/>
                        </a:lnTo>
                        <a:lnTo>
                          <a:pt x="3" y="52"/>
                        </a:lnTo>
                        <a:lnTo>
                          <a:pt x="0" y="50"/>
                        </a:lnTo>
                        <a:lnTo>
                          <a:pt x="0" y="46"/>
                        </a:lnTo>
                        <a:lnTo>
                          <a:pt x="3" y="41"/>
                        </a:lnTo>
                        <a:lnTo>
                          <a:pt x="3" y="35"/>
                        </a:lnTo>
                        <a:lnTo>
                          <a:pt x="7" y="29"/>
                        </a:lnTo>
                        <a:lnTo>
                          <a:pt x="9" y="29"/>
                        </a:lnTo>
                        <a:lnTo>
                          <a:pt x="11" y="29"/>
                        </a:lnTo>
                        <a:lnTo>
                          <a:pt x="17" y="25"/>
                        </a:lnTo>
                        <a:lnTo>
                          <a:pt x="19" y="17"/>
                        </a:lnTo>
                        <a:lnTo>
                          <a:pt x="13" y="6"/>
                        </a:lnTo>
                        <a:lnTo>
                          <a:pt x="15" y="0"/>
                        </a:lnTo>
                        <a:lnTo>
                          <a:pt x="23" y="0"/>
                        </a:lnTo>
                        <a:lnTo>
                          <a:pt x="28" y="6"/>
                        </a:lnTo>
                        <a:lnTo>
                          <a:pt x="28" y="10"/>
                        </a:lnTo>
                        <a:lnTo>
                          <a:pt x="30" y="16"/>
                        </a:lnTo>
                        <a:lnTo>
                          <a:pt x="36" y="17"/>
                        </a:lnTo>
                        <a:lnTo>
                          <a:pt x="38" y="21"/>
                        </a:lnTo>
                        <a:lnTo>
                          <a:pt x="44" y="23"/>
                        </a:lnTo>
                        <a:lnTo>
                          <a:pt x="48" y="19"/>
                        </a:lnTo>
                        <a:lnTo>
                          <a:pt x="53" y="19"/>
                        </a:lnTo>
                        <a:lnTo>
                          <a:pt x="57" y="25"/>
                        </a:lnTo>
                        <a:lnTo>
                          <a:pt x="57" y="33"/>
                        </a:lnTo>
                        <a:lnTo>
                          <a:pt x="53" y="35"/>
                        </a:lnTo>
                        <a:lnTo>
                          <a:pt x="53" y="46"/>
                        </a:lnTo>
                        <a:lnTo>
                          <a:pt x="51" y="48"/>
                        </a:lnTo>
                        <a:lnTo>
                          <a:pt x="46" y="48"/>
                        </a:lnTo>
                        <a:lnTo>
                          <a:pt x="42" y="52"/>
                        </a:lnTo>
                        <a:lnTo>
                          <a:pt x="44" y="58"/>
                        </a:lnTo>
                        <a:lnTo>
                          <a:pt x="51" y="62"/>
                        </a:lnTo>
                        <a:lnTo>
                          <a:pt x="55" y="71"/>
                        </a:lnTo>
                        <a:lnTo>
                          <a:pt x="59" y="79"/>
                        </a:lnTo>
                        <a:lnTo>
                          <a:pt x="63" y="83"/>
                        </a:lnTo>
                        <a:lnTo>
                          <a:pt x="65" y="87"/>
                        </a:lnTo>
                        <a:lnTo>
                          <a:pt x="69" y="92"/>
                        </a:lnTo>
                        <a:lnTo>
                          <a:pt x="74" y="96"/>
                        </a:lnTo>
                        <a:lnTo>
                          <a:pt x="76" y="102"/>
                        </a:lnTo>
                        <a:lnTo>
                          <a:pt x="78" y="108"/>
                        </a:lnTo>
                        <a:lnTo>
                          <a:pt x="84" y="112"/>
                        </a:lnTo>
                        <a:lnTo>
                          <a:pt x="84" y="117"/>
                        </a:lnTo>
                        <a:lnTo>
                          <a:pt x="86" y="125"/>
                        </a:lnTo>
                        <a:lnTo>
                          <a:pt x="84" y="129"/>
                        </a:lnTo>
                        <a:lnTo>
                          <a:pt x="78" y="131"/>
                        </a:lnTo>
                        <a:lnTo>
                          <a:pt x="76" y="127"/>
                        </a:lnTo>
                        <a:lnTo>
                          <a:pt x="73" y="127"/>
                        </a:lnTo>
                        <a:lnTo>
                          <a:pt x="69" y="131"/>
                        </a:lnTo>
                        <a:lnTo>
                          <a:pt x="69" y="136"/>
                        </a:lnTo>
                        <a:lnTo>
                          <a:pt x="65" y="138"/>
                        </a:lnTo>
                        <a:lnTo>
                          <a:pt x="61" y="135"/>
                        </a:lnTo>
                        <a:lnTo>
                          <a:pt x="59" y="131"/>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20" name="Freeform 241">
                    <a:extLst>
                      <a:ext uri="{FF2B5EF4-FFF2-40B4-BE49-F238E27FC236}">
                        <a16:creationId xmlns:a16="http://schemas.microsoft.com/office/drawing/2014/main" id="{46E3BC95-50CB-46D3-BE87-71E850A02990}"/>
                      </a:ext>
                    </a:extLst>
                  </p:cNvPr>
                  <p:cNvSpPr>
                    <a:spLocks noEditPoints="1"/>
                  </p:cNvSpPr>
                  <p:nvPr/>
                </p:nvSpPr>
                <p:spPr bwMode="gray">
                  <a:xfrm>
                    <a:off x="246158" y="900"/>
                    <a:ext cx="134" cy="67"/>
                  </a:xfrm>
                  <a:custGeom>
                    <a:avLst/>
                    <a:gdLst>
                      <a:gd name="T0" fmla="*/ 40 w 134"/>
                      <a:gd name="T1" fmla="*/ 63 h 67"/>
                      <a:gd name="T2" fmla="*/ 31 w 134"/>
                      <a:gd name="T3" fmla="*/ 67 h 67"/>
                      <a:gd name="T4" fmla="*/ 27 w 134"/>
                      <a:gd name="T5" fmla="*/ 65 h 67"/>
                      <a:gd name="T6" fmla="*/ 19 w 134"/>
                      <a:gd name="T7" fmla="*/ 63 h 67"/>
                      <a:gd name="T8" fmla="*/ 11 w 134"/>
                      <a:gd name="T9" fmla="*/ 63 h 67"/>
                      <a:gd name="T10" fmla="*/ 2 w 134"/>
                      <a:gd name="T11" fmla="*/ 61 h 67"/>
                      <a:gd name="T12" fmla="*/ 6 w 134"/>
                      <a:gd name="T13" fmla="*/ 53 h 67"/>
                      <a:gd name="T14" fmla="*/ 13 w 134"/>
                      <a:gd name="T15" fmla="*/ 51 h 67"/>
                      <a:gd name="T16" fmla="*/ 15 w 134"/>
                      <a:gd name="T17" fmla="*/ 53 h 67"/>
                      <a:gd name="T18" fmla="*/ 17 w 134"/>
                      <a:gd name="T19" fmla="*/ 55 h 67"/>
                      <a:gd name="T20" fmla="*/ 19 w 134"/>
                      <a:gd name="T21" fmla="*/ 51 h 67"/>
                      <a:gd name="T22" fmla="*/ 23 w 134"/>
                      <a:gd name="T23" fmla="*/ 50 h 67"/>
                      <a:gd name="T24" fmla="*/ 29 w 134"/>
                      <a:gd name="T25" fmla="*/ 51 h 67"/>
                      <a:gd name="T26" fmla="*/ 38 w 134"/>
                      <a:gd name="T27" fmla="*/ 40 h 67"/>
                      <a:gd name="T28" fmla="*/ 40 w 134"/>
                      <a:gd name="T29" fmla="*/ 38 h 67"/>
                      <a:gd name="T30" fmla="*/ 35 w 134"/>
                      <a:gd name="T31" fmla="*/ 36 h 67"/>
                      <a:gd name="T32" fmla="*/ 27 w 134"/>
                      <a:gd name="T33" fmla="*/ 32 h 67"/>
                      <a:gd name="T34" fmla="*/ 23 w 134"/>
                      <a:gd name="T35" fmla="*/ 32 h 67"/>
                      <a:gd name="T36" fmla="*/ 23 w 134"/>
                      <a:gd name="T37" fmla="*/ 30 h 67"/>
                      <a:gd name="T38" fmla="*/ 23 w 134"/>
                      <a:gd name="T39" fmla="*/ 28 h 67"/>
                      <a:gd name="T40" fmla="*/ 19 w 134"/>
                      <a:gd name="T41" fmla="*/ 28 h 67"/>
                      <a:gd name="T42" fmla="*/ 11 w 134"/>
                      <a:gd name="T43" fmla="*/ 25 h 67"/>
                      <a:gd name="T44" fmla="*/ 15 w 134"/>
                      <a:gd name="T45" fmla="*/ 23 h 67"/>
                      <a:gd name="T46" fmla="*/ 21 w 134"/>
                      <a:gd name="T47" fmla="*/ 17 h 67"/>
                      <a:gd name="T48" fmla="*/ 19 w 134"/>
                      <a:gd name="T49" fmla="*/ 11 h 67"/>
                      <a:gd name="T50" fmla="*/ 15 w 134"/>
                      <a:gd name="T51" fmla="*/ 13 h 67"/>
                      <a:gd name="T52" fmla="*/ 25 w 134"/>
                      <a:gd name="T53" fmla="*/ 5 h 67"/>
                      <a:gd name="T54" fmla="*/ 42 w 134"/>
                      <a:gd name="T55" fmla="*/ 9 h 67"/>
                      <a:gd name="T56" fmla="*/ 50 w 134"/>
                      <a:gd name="T57" fmla="*/ 9 h 67"/>
                      <a:gd name="T58" fmla="*/ 54 w 134"/>
                      <a:gd name="T59" fmla="*/ 5 h 67"/>
                      <a:gd name="T60" fmla="*/ 58 w 134"/>
                      <a:gd name="T61" fmla="*/ 3 h 67"/>
                      <a:gd name="T62" fmla="*/ 65 w 134"/>
                      <a:gd name="T63" fmla="*/ 2 h 67"/>
                      <a:gd name="T64" fmla="*/ 71 w 134"/>
                      <a:gd name="T65" fmla="*/ 7 h 67"/>
                      <a:gd name="T66" fmla="*/ 81 w 134"/>
                      <a:gd name="T67" fmla="*/ 3 h 67"/>
                      <a:gd name="T68" fmla="*/ 94 w 134"/>
                      <a:gd name="T69" fmla="*/ 0 h 67"/>
                      <a:gd name="T70" fmla="*/ 109 w 134"/>
                      <a:gd name="T71" fmla="*/ 0 h 67"/>
                      <a:gd name="T72" fmla="*/ 119 w 134"/>
                      <a:gd name="T73" fmla="*/ 2 h 67"/>
                      <a:gd name="T74" fmla="*/ 125 w 134"/>
                      <a:gd name="T75" fmla="*/ 7 h 67"/>
                      <a:gd name="T76" fmla="*/ 134 w 134"/>
                      <a:gd name="T77" fmla="*/ 11 h 67"/>
                      <a:gd name="T78" fmla="*/ 125 w 134"/>
                      <a:gd name="T79" fmla="*/ 17 h 67"/>
                      <a:gd name="T80" fmla="*/ 119 w 134"/>
                      <a:gd name="T81" fmla="*/ 23 h 67"/>
                      <a:gd name="T82" fmla="*/ 113 w 134"/>
                      <a:gd name="T83" fmla="*/ 25 h 67"/>
                      <a:gd name="T84" fmla="*/ 111 w 134"/>
                      <a:gd name="T85" fmla="*/ 30 h 67"/>
                      <a:gd name="T86" fmla="*/ 90 w 134"/>
                      <a:gd name="T87" fmla="*/ 38 h 67"/>
                      <a:gd name="T88" fmla="*/ 86 w 134"/>
                      <a:gd name="T89" fmla="*/ 50 h 67"/>
                      <a:gd name="T90" fmla="*/ 77 w 134"/>
                      <a:gd name="T91" fmla="*/ 51 h 67"/>
                      <a:gd name="T92" fmla="*/ 71 w 134"/>
                      <a:gd name="T93" fmla="*/ 55 h 67"/>
                      <a:gd name="T94" fmla="*/ 65 w 134"/>
                      <a:gd name="T95" fmla="*/ 50 h 67"/>
                      <a:gd name="T96" fmla="*/ 59 w 134"/>
                      <a:gd name="T97" fmla="*/ 53 h 67"/>
                      <a:gd name="T98" fmla="*/ 54 w 134"/>
                      <a:gd name="T99" fmla="*/ 57 h 67"/>
                      <a:gd name="T100" fmla="*/ 50 w 134"/>
                      <a:gd name="T101" fmla="*/ 61 h 67"/>
                      <a:gd name="T102" fmla="*/ 44 w 134"/>
                      <a:gd name="T103" fmla="*/ 65 h 67"/>
                      <a:gd name="T104" fmla="*/ 111 w 134"/>
                      <a:gd name="T105" fmla="*/ 2 h 67"/>
                      <a:gd name="T106" fmla="*/ 113 w 134"/>
                      <a:gd name="T107" fmla="*/ 5 h 67"/>
                      <a:gd name="T108" fmla="*/ 107 w 134"/>
                      <a:gd name="T109" fmla="*/ 11 h 67"/>
                      <a:gd name="T110" fmla="*/ 100 w 134"/>
                      <a:gd name="T111" fmla="*/ 13 h 67"/>
                      <a:gd name="T112" fmla="*/ 92 w 134"/>
                      <a:gd name="T113" fmla="*/ 7 h 67"/>
                      <a:gd name="T114" fmla="*/ 106 w 134"/>
                      <a:gd name="T115" fmla="*/ 5 h 67"/>
                      <a:gd name="T116" fmla="*/ 109 w 134"/>
                      <a:gd name="T117" fmla="*/ 2 h 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4"/>
                      <a:gd name="T178" fmla="*/ 0 h 67"/>
                      <a:gd name="T179" fmla="*/ 134 w 134"/>
                      <a:gd name="T180" fmla="*/ 67 h 6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4" h="67">
                        <a:moveTo>
                          <a:pt x="44" y="65"/>
                        </a:moveTo>
                        <a:lnTo>
                          <a:pt x="40" y="63"/>
                        </a:lnTo>
                        <a:lnTo>
                          <a:pt x="36" y="65"/>
                        </a:lnTo>
                        <a:lnTo>
                          <a:pt x="31" y="67"/>
                        </a:lnTo>
                        <a:lnTo>
                          <a:pt x="29" y="65"/>
                        </a:lnTo>
                        <a:lnTo>
                          <a:pt x="27" y="65"/>
                        </a:lnTo>
                        <a:lnTo>
                          <a:pt x="23" y="63"/>
                        </a:lnTo>
                        <a:lnTo>
                          <a:pt x="19" y="63"/>
                        </a:lnTo>
                        <a:lnTo>
                          <a:pt x="15" y="65"/>
                        </a:lnTo>
                        <a:lnTo>
                          <a:pt x="11" y="63"/>
                        </a:lnTo>
                        <a:lnTo>
                          <a:pt x="11" y="61"/>
                        </a:lnTo>
                        <a:lnTo>
                          <a:pt x="2" y="61"/>
                        </a:lnTo>
                        <a:lnTo>
                          <a:pt x="0" y="55"/>
                        </a:lnTo>
                        <a:lnTo>
                          <a:pt x="6" y="53"/>
                        </a:lnTo>
                        <a:lnTo>
                          <a:pt x="11" y="55"/>
                        </a:lnTo>
                        <a:lnTo>
                          <a:pt x="13" y="51"/>
                        </a:lnTo>
                        <a:lnTo>
                          <a:pt x="15" y="53"/>
                        </a:lnTo>
                        <a:lnTo>
                          <a:pt x="17" y="55"/>
                        </a:lnTo>
                        <a:lnTo>
                          <a:pt x="19" y="53"/>
                        </a:lnTo>
                        <a:lnTo>
                          <a:pt x="19" y="51"/>
                        </a:lnTo>
                        <a:lnTo>
                          <a:pt x="21" y="50"/>
                        </a:lnTo>
                        <a:lnTo>
                          <a:pt x="23" y="50"/>
                        </a:lnTo>
                        <a:lnTo>
                          <a:pt x="29" y="51"/>
                        </a:lnTo>
                        <a:lnTo>
                          <a:pt x="35" y="46"/>
                        </a:lnTo>
                        <a:lnTo>
                          <a:pt x="38" y="40"/>
                        </a:lnTo>
                        <a:lnTo>
                          <a:pt x="40" y="38"/>
                        </a:lnTo>
                        <a:lnTo>
                          <a:pt x="38" y="38"/>
                        </a:lnTo>
                        <a:lnTo>
                          <a:pt x="35" y="36"/>
                        </a:lnTo>
                        <a:lnTo>
                          <a:pt x="31" y="34"/>
                        </a:lnTo>
                        <a:lnTo>
                          <a:pt x="27" y="32"/>
                        </a:lnTo>
                        <a:lnTo>
                          <a:pt x="23" y="32"/>
                        </a:lnTo>
                        <a:lnTo>
                          <a:pt x="23" y="30"/>
                        </a:lnTo>
                        <a:lnTo>
                          <a:pt x="23" y="28"/>
                        </a:lnTo>
                        <a:lnTo>
                          <a:pt x="21" y="28"/>
                        </a:lnTo>
                        <a:lnTo>
                          <a:pt x="19" y="28"/>
                        </a:lnTo>
                        <a:lnTo>
                          <a:pt x="15" y="28"/>
                        </a:lnTo>
                        <a:lnTo>
                          <a:pt x="11" y="25"/>
                        </a:lnTo>
                        <a:lnTo>
                          <a:pt x="15" y="23"/>
                        </a:lnTo>
                        <a:lnTo>
                          <a:pt x="17" y="21"/>
                        </a:lnTo>
                        <a:lnTo>
                          <a:pt x="21" y="17"/>
                        </a:lnTo>
                        <a:lnTo>
                          <a:pt x="21" y="13"/>
                        </a:lnTo>
                        <a:lnTo>
                          <a:pt x="19" y="11"/>
                        </a:lnTo>
                        <a:lnTo>
                          <a:pt x="15" y="13"/>
                        </a:lnTo>
                        <a:lnTo>
                          <a:pt x="17" y="9"/>
                        </a:lnTo>
                        <a:lnTo>
                          <a:pt x="25" y="5"/>
                        </a:lnTo>
                        <a:lnTo>
                          <a:pt x="35" y="5"/>
                        </a:lnTo>
                        <a:lnTo>
                          <a:pt x="42" y="9"/>
                        </a:lnTo>
                        <a:lnTo>
                          <a:pt x="48" y="13"/>
                        </a:lnTo>
                        <a:lnTo>
                          <a:pt x="50" y="9"/>
                        </a:lnTo>
                        <a:lnTo>
                          <a:pt x="52" y="9"/>
                        </a:lnTo>
                        <a:lnTo>
                          <a:pt x="54" y="5"/>
                        </a:lnTo>
                        <a:lnTo>
                          <a:pt x="56" y="3"/>
                        </a:lnTo>
                        <a:lnTo>
                          <a:pt x="58" y="3"/>
                        </a:lnTo>
                        <a:lnTo>
                          <a:pt x="63" y="2"/>
                        </a:lnTo>
                        <a:lnTo>
                          <a:pt x="65" y="2"/>
                        </a:lnTo>
                        <a:lnTo>
                          <a:pt x="69" y="5"/>
                        </a:lnTo>
                        <a:lnTo>
                          <a:pt x="71" y="7"/>
                        </a:lnTo>
                        <a:lnTo>
                          <a:pt x="75" y="7"/>
                        </a:lnTo>
                        <a:lnTo>
                          <a:pt x="81" y="3"/>
                        </a:lnTo>
                        <a:lnTo>
                          <a:pt x="88" y="2"/>
                        </a:lnTo>
                        <a:lnTo>
                          <a:pt x="94" y="0"/>
                        </a:lnTo>
                        <a:lnTo>
                          <a:pt x="102" y="0"/>
                        </a:lnTo>
                        <a:lnTo>
                          <a:pt x="109" y="0"/>
                        </a:lnTo>
                        <a:lnTo>
                          <a:pt x="113" y="2"/>
                        </a:lnTo>
                        <a:lnTo>
                          <a:pt x="119" y="2"/>
                        </a:lnTo>
                        <a:lnTo>
                          <a:pt x="121" y="5"/>
                        </a:lnTo>
                        <a:lnTo>
                          <a:pt x="125" y="7"/>
                        </a:lnTo>
                        <a:lnTo>
                          <a:pt x="129" y="7"/>
                        </a:lnTo>
                        <a:lnTo>
                          <a:pt x="134" y="11"/>
                        </a:lnTo>
                        <a:lnTo>
                          <a:pt x="130" y="13"/>
                        </a:lnTo>
                        <a:lnTo>
                          <a:pt x="125" y="17"/>
                        </a:lnTo>
                        <a:lnTo>
                          <a:pt x="123" y="19"/>
                        </a:lnTo>
                        <a:lnTo>
                          <a:pt x="119" y="23"/>
                        </a:lnTo>
                        <a:lnTo>
                          <a:pt x="115" y="23"/>
                        </a:lnTo>
                        <a:lnTo>
                          <a:pt x="113" y="25"/>
                        </a:lnTo>
                        <a:lnTo>
                          <a:pt x="111" y="26"/>
                        </a:lnTo>
                        <a:lnTo>
                          <a:pt x="111" y="30"/>
                        </a:lnTo>
                        <a:lnTo>
                          <a:pt x="102" y="32"/>
                        </a:lnTo>
                        <a:lnTo>
                          <a:pt x="90" y="38"/>
                        </a:lnTo>
                        <a:lnTo>
                          <a:pt x="88" y="44"/>
                        </a:lnTo>
                        <a:lnTo>
                          <a:pt x="86" y="50"/>
                        </a:lnTo>
                        <a:lnTo>
                          <a:pt x="82" y="51"/>
                        </a:lnTo>
                        <a:lnTo>
                          <a:pt x="77" y="51"/>
                        </a:lnTo>
                        <a:lnTo>
                          <a:pt x="73" y="53"/>
                        </a:lnTo>
                        <a:lnTo>
                          <a:pt x="71" y="55"/>
                        </a:lnTo>
                        <a:lnTo>
                          <a:pt x="67" y="51"/>
                        </a:lnTo>
                        <a:lnTo>
                          <a:pt x="65" y="50"/>
                        </a:lnTo>
                        <a:lnTo>
                          <a:pt x="61" y="50"/>
                        </a:lnTo>
                        <a:lnTo>
                          <a:pt x="59" y="53"/>
                        </a:lnTo>
                        <a:lnTo>
                          <a:pt x="56" y="55"/>
                        </a:lnTo>
                        <a:lnTo>
                          <a:pt x="54" y="57"/>
                        </a:lnTo>
                        <a:lnTo>
                          <a:pt x="52" y="59"/>
                        </a:lnTo>
                        <a:lnTo>
                          <a:pt x="50" y="61"/>
                        </a:lnTo>
                        <a:lnTo>
                          <a:pt x="48" y="63"/>
                        </a:lnTo>
                        <a:lnTo>
                          <a:pt x="44" y="65"/>
                        </a:lnTo>
                        <a:close/>
                        <a:moveTo>
                          <a:pt x="109" y="2"/>
                        </a:moveTo>
                        <a:lnTo>
                          <a:pt x="111" y="2"/>
                        </a:lnTo>
                        <a:lnTo>
                          <a:pt x="113" y="3"/>
                        </a:lnTo>
                        <a:lnTo>
                          <a:pt x="113" y="5"/>
                        </a:lnTo>
                        <a:lnTo>
                          <a:pt x="111" y="7"/>
                        </a:lnTo>
                        <a:lnTo>
                          <a:pt x="107" y="11"/>
                        </a:lnTo>
                        <a:lnTo>
                          <a:pt x="106" y="13"/>
                        </a:lnTo>
                        <a:lnTo>
                          <a:pt x="100" y="13"/>
                        </a:lnTo>
                        <a:lnTo>
                          <a:pt x="94" y="13"/>
                        </a:lnTo>
                        <a:lnTo>
                          <a:pt x="92" y="7"/>
                        </a:lnTo>
                        <a:lnTo>
                          <a:pt x="98" y="7"/>
                        </a:lnTo>
                        <a:lnTo>
                          <a:pt x="106" y="5"/>
                        </a:lnTo>
                        <a:lnTo>
                          <a:pt x="107" y="3"/>
                        </a:lnTo>
                        <a:lnTo>
                          <a:pt x="109" y="2"/>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21" name="Freeform 242">
                    <a:extLst>
                      <a:ext uri="{FF2B5EF4-FFF2-40B4-BE49-F238E27FC236}">
                        <a16:creationId xmlns:a16="http://schemas.microsoft.com/office/drawing/2014/main" id="{0EABF7B3-7750-4F4D-B893-4051652A984A}"/>
                      </a:ext>
                    </a:extLst>
                  </p:cNvPr>
                  <p:cNvSpPr>
                    <a:spLocks/>
                  </p:cNvSpPr>
                  <p:nvPr/>
                </p:nvSpPr>
                <p:spPr bwMode="gray">
                  <a:xfrm>
                    <a:off x="245866" y="1115"/>
                    <a:ext cx="31" cy="28"/>
                  </a:xfrm>
                  <a:custGeom>
                    <a:avLst/>
                    <a:gdLst>
                      <a:gd name="T0" fmla="*/ 31 w 31"/>
                      <a:gd name="T1" fmla="*/ 26 h 28"/>
                      <a:gd name="T2" fmla="*/ 27 w 31"/>
                      <a:gd name="T3" fmla="*/ 21 h 28"/>
                      <a:gd name="T4" fmla="*/ 23 w 31"/>
                      <a:gd name="T5" fmla="*/ 17 h 28"/>
                      <a:gd name="T6" fmla="*/ 25 w 31"/>
                      <a:gd name="T7" fmla="*/ 13 h 28"/>
                      <a:gd name="T8" fmla="*/ 25 w 31"/>
                      <a:gd name="T9" fmla="*/ 7 h 28"/>
                      <a:gd name="T10" fmla="*/ 31 w 31"/>
                      <a:gd name="T11" fmla="*/ 7 h 28"/>
                      <a:gd name="T12" fmla="*/ 31 w 31"/>
                      <a:gd name="T13" fmla="*/ 7 h 28"/>
                      <a:gd name="T14" fmla="*/ 29 w 31"/>
                      <a:gd name="T15" fmla="*/ 3 h 28"/>
                      <a:gd name="T16" fmla="*/ 27 w 31"/>
                      <a:gd name="T17" fmla="*/ 0 h 28"/>
                      <a:gd name="T18" fmla="*/ 25 w 31"/>
                      <a:gd name="T19" fmla="*/ 1 h 28"/>
                      <a:gd name="T20" fmla="*/ 19 w 31"/>
                      <a:gd name="T21" fmla="*/ 0 h 28"/>
                      <a:gd name="T22" fmla="*/ 16 w 31"/>
                      <a:gd name="T23" fmla="*/ 3 h 28"/>
                      <a:gd name="T24" fmla="*/ 12 w 31"/>
                      <a:gd name="T25" fmla="*/ 9 h 28"/>
                      <a:gd name="T26" fmla="*/ 4 w 31"/>
                      <a:gd name="T27" fmla="*/ 15 h 28"/>
                      <a:gd name="T28" fmla="*/ 0 w 31"/>
                      <a:gd name="T29" fmla="*/ 19 h 28"/>
                      <a:gd name="T30" fmla="*/ 18 w 31"/>
                      <a:gd name="T31" fmla="*/ 23 h 28"/>
                      <a:gd name="T32" fmla="*/ 19 w 31"/>
                      <a:gd name="T33" fmla="*/ 28 h 28"/>
                      <a:gd name="T34" fmla="*/ 31 w 31"/>
                      <a:gd name="T35" fmla="*/ 26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28"/>
                      <a:gd name="T56" fmla="*/ 31 w 31"/>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28">
                        <a:moveTo>
                          <a:pt x="31" y="26"/>
                        </a:moveTo>
                        <a:lnTo>
                          <a:pt x="27" y="21"/>
                        </a:lnTo>
                        <a:lnTo>
                          <a:pt x="23" y="17"/>
                        </a:lnTo>
                        <a:lnTo>
                          <a:pt x="25" y="13"/>
                        </a:lnTo>
                        <a:lnTo>
                          <a:pt x="25" y="7"/>
                        </a:lnTo>
                        <a:lnTo>
                          <a:pt x="31" y="7"/>
                        </a:lnTo>
                        <a:lnTo>
                          <a:pt x="29" y="3"/>
                        </a:lnTo>
                        <a:lnTo>
                          <a:pt x="27" y="0"/>
                        </a:lnTo>
                        <a:lnTo>
                          <a:pt x="25" y="1"/>
                        </a:lnTo>
                        <a:lnTo>
                          <a:pt x="19" y="0"/>
                        </a:lnTo>
                        <a:lnTo>
                          <a:pt x="16" y="3"/>
                        </a:lnTo>
                        <a:lnTo>
                          <a:pt x="12" y="9"/>
                        </a:lnTo>
                        <a:lnTo>
                          <a:pt x="4" y="15"/>
                        </a:lnTo>
                        <a:lnTo>
                          <a:pt x="0" y="19"/>
                        </a:lnTo>
                        <a:lnTo>
                          <a:pt x="18" y="23"/>
                        </a:lnTo>
                        <a:lnTo>
                          <a:pt x="19" y="28"/>
                        </a:lnTo>
                        <a:lnTo>
                          <a:pt x="31" y="26"/>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22" name="Freeform 243">
                    <a:extLst>
                      <a:ext uri="{FF2B5EF4-FFF2-40B4-BE49-F238E27FC236}">
                        <a16:creationId xmlns:a16="http://schemas.microsoft.com/office/drawing/2014/main" id="{F9E6EA10-7332-4B71-BCE2-2694698EAA7B}"/>
                      </a:ext>
                    </a:extLst>
                  </p:cNvPr>
                  <p:cNvSpPr>
                    <a:spLocks noEditPoints="1"/>
                  </p:cNvSpPr>
                  <p:nvPr/>
                </p:nvSpPr>
                <p:spPr bwMode="gray">
                  <a:xfrm>
                    <a:off x="245717" y="1523"/>
                    <a:ext cx="109" cy="144"/>
                  </a:xfrm>
                  <a:custGeom>
                    <a:avLst/>
                    <a:gdLst>
                      <a:gd name="T0" fmla="*/ 5 w 109"/>
                      <a:gd name="T1" fmla="*/ 87 h 144"/>
                      <a:gd name="T2" fmla="*/ 5 w 109"/>
                      <a:gd name="T3" fmla="*/ 92 h 144"/>
                      <a:gd name="T4" fmla="*/ 46 w 109"/>
                      <a:gd name="T5" fmla="*/ 121 h 144"/>
                      <a:gd name="T6" fmla="*/ 48 w 109"/>
                      <a:gd name="T7" fmla="*/ 127 h 144"/>
                      <a:gd name="T8" fmla="*/ 49 w 109"/>
                      <a:gd name="T9" fmla="*/ 135 h 144"/>
                      <a:gd name="T10" fmla="*/ 53 w 109"/>
                      <a:gd name="T11" fmla="*/ 137 h 144"/>
                      <a:gd name="T12" fmla="*/ 67 w 109"/>
                      <a:gd name="T13" fmla="*/ 138 h 144"/>
                      <a:gd name="T14" fmla="*/ 71 w 109"/>
                      <a:gd name="T15" fmla="*/ 131 h 144"/>
                      <a:gd name="T16" fmla="*/ 72 w 109"/>
                      <a:gd name="T17" fmla="*/ 123 h 144"/>
                      <a:gd name="T18" fmla="*/ 78 w 109"/>
                      <a:gd name="T19" fmla="*/ 119 h 144"/>
                      <a:gd name="T20" fmla="*/ 84 w 109"/>
                      <a:gd name="T21" fmla="*/ 115 h 144"/>
                      <a:gd name="T22" fmla="*/ 90 w 109"/>
                      <a:gd name="T23" fmla="*/ 110 h 144"/>
                      <a:gd name="T24" fmla="*/ 94 w 109"/>
                      <a:gd name="T25" fmla="*/ 104 h 144"/>
                      <a:gd name="T26" fmla="*/ 96 w 109"/>
                      <a:gd name="T27" fmla="*/ 96 h 144"/>
                      <a:gd name="T28" fmla="*/ 101 w 109"/>
                      <a:gd name="T29" fmla="*/ 89 h 144"/>
                      <a:gd name="T30" fmla="*/ 96 w 109"/>
                      <a:gd name="T31" fmla="*/ 77 h 144"/>
                      <a:gd name="T32" fmla="*/ 101 w 109"/>
                      <a:gd name="T33" fmla="*/ 21 h 144"/>
                      <a:gd name="T34" fmla="*/ 101 w 109"/>
                      <a:gd name="T35" fmla="*/ 6 h 144"/>
                      <a:gd name="T36" fmla="*/ 90 w 109"/>
                      <a:gd name="T37" fmla="*/ 2 h 144"/>
                      <a:gd name="T38" fmla="*/ 88 w 109"/>
                      <a:gd name="T39" fmla="*/ 4 h 144"/>
                      <a:gd name="T40" fmla="*/ 78 w 109"/>
                      <a:gd name="T41" fmla="*/ 6 h 144"/>
                      <a:gd name="T42" fmla="*/ 74 w 109"/>
                      <a:gd name="T43" fmla="*/ 10 h 144"/>
                      <a:gd name="T44" fmla="*/ 67 w 109"/>
                      <a:gd name="T45" fmla="*/ 10 h 144"/>
                      <a:gd name="T46" fmla="*/ 57 w 109"/>
                      <a:gd name="T47" fmla="*/ 6 h 144"/>
                      <a:gd name="T48" fmla="*/ 49 w 109"/>
                      <a:gd name="T49" fmla="*/ 8 h 144"/>
                      <a:gd name="T50" fmla="*/ 40 w 109"/>
                      <a:gd name="T51" fmla="*/ 8 h 144"/>
                      <a:gd name="T52" fmla="*/ 30 w 109"/>
                      <a:gd name="T53" fmla="*/ 8 h 144"/>
                      <a:gd name="T54" fmla="*/ 19 w 109"/>
                      <a:gd name="T55" fmla="*/ 2 h 144"/>
                      <a:gd name="T56" fmla="*/ 13 w 109"/>
                      <a:gd name="T57" fmla="*/ 2 h 144"/>
                      <a:gd name="T58" fmla="*/ 5 w 109"/>
                      <a:gd name="T59" fmla="*/ 6 h 144"/>
                      <a:gd name="T60" fmla="*/ 0 w 109"/>
                      <a:gd name="T61" fmla="*/ 12 h 144"/>
                      <a:gd name="T62" fmla="*/ 1 w 109"/>
                      <a:gd name="T63" fmla="*/ 14 h 144"/>
                      <a:gd name="T64" fmla="*/ 5 w 109"/>
                      <a:gd name="T65" fmla="*/ 18 h 144"/>
                      <a:gd name="T66" fmla="*/ 5 w 109"/>
                      <a:gd name="T67" fmla="*/ 25 h 144"/>
                      <a:gd name="T68" fmla="*/ 7 w 109"/>
                      <a:gd name="T69" fmla="*/ 35 h 144"/>
                      <a:gd name="T70" fmla="*/ 9 w 109"/>
                      <a:gd name="T71" fmla="*/ 43 h 144"/>
                      <a:gd name="T72" fmla="*/ 7 w 109"/>
                      <a:gd name="T73" fmla="*/ 48 h 144"/>
                      <a:gd name="T74" fmla="*/ 3 w 109"/>
                      <a:gd name="T75" fmla="*/ 54 h 144"/>
                      <a:gd name="T76" fmla="*/ 1 w 109"/>
                      <a:gd name="T77" fmla="*/ 64 h 144"/>
                      <a:gd name="T78" fmla="*/ 1 w 109"/>
                      <a:gd name="T79" fmla="*/ 75 h 144"/>
                      <a:gd name="T80" fmla="*/ 1 w 109"/>
                      <a:gd name="T81" fmla="*/ 81 h 144"/>
                      <a:gd name="T82" fmla="*/ 1 w 109"/>
                      <a:gd name="T83" fmla="*/ 87 h 144"/>
                      <a:gd name="T84" fmla="*/ 26 w 109"/>
                      <a:gd name="T85" fmla="*/ 18 h 144"/>
                      <a:gd name="T86" fmla="*/ 30 w 109"/>
                      <a:gd name="T87" fmla="*/ 31 h 144"/>
                      <a:gd name="T88" fmla="*/ 34 w 109"/>
                      <a:gd name="T89" fmla="*/ 37 h 144"/>
                      <a:gd name="T90" fmla="*/ 32 w 109"/>
                      <a:gd name="T91" fmla="*/ 39 h 144"/>
                      <a:gd name="T92" fmla="*/ 25 w 109"/>
                      <a:gd name="T93" fmla="*/ 29 h 144"/>
                      <a:gd name="T94" fmla="*/ 23 w 109"/>
                      <a:gd name="T95" fmla="*/ 16 h 1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9"/>
                      <a:gd name="T145" fmla="*/ 0 h 144"/>
                      <a:gd name="T146" fmla="*/ 109 w 109"/>
                      <a:gd name="T147" fmla="*/ 144 h 1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9" h="144">
                        <a:moveTo>
                          <a:pt x="1" y="87"/>
                        </a:moveTo>
                        <a:lnTo>
                          <a:pt x="5" y="87"/>
                        </a:lnTo>
                        <a:lnTo>
                          <a:pt x="9" y="85"/>
                        </a:lnTo>
                        <a:lnTo>
                          <a:pt x="5" y="92"/>
                        </a:lnTo>
                        <a:lnTo>
                          <a:pt x="3" y="102"/>
                        </a:lnTo>
                        <a:lnTo>
                          <a:pt x="46" y="121"/>
                        </a:lnTo>
                        <a:lnTo>
                          <a:pt x="46" y="123"/>
                        </a:lnTo>
                        <a:lnTo>
                          <a:pt x="48" y="127"/>
                        </a:lnTo>
                        <a:lnTo>
                          <a:pt x="48" y="131"/>
                        </a:lnTo>
                        <a:lnTo>
                          <a:pt x="49" y="135"/>
                        </a:lnTo>
                        <a:lnTo>
                          <a:pt x="53" y="135"/>
                        </a:lnTo>
                        <a:lnTo>
                          <a:pt x="53" y="137"/>
                        </a:lnTo>
                        <a:lnTo>
                          <a:pt x="67" y="144"/>
                        </a:lnTo>
                        <a:lnTo>
                          <a:pt x="67" y="138"/>
                        </a:lnTo>
                        <a:lnTo>
                          <a:pt x="67" y="131"/>
                        </a:lnTo>
                        <a:lnTo>
                          <a:pt x="71" y="131"/>
                        </a:lnTo>
                        <a:lnTo>
                          <a:pt x="71" y="129"/>
                        </a:lnTo>
                        <a:lnTo>
                          <a:pt x="72" y="123"/>
                        </a:lnTo>
                        <a:lnTo>
                          <a:pt x="76" y="119"/>
                        </a:lnTo>
                        <a:lnTo>
                          <a:pt x="78" y="119"/>
                        </a:lnTo>
                        <a:lnTo>
                          <a:pt x="82" y="119"/>
                        </a:lnTo>
                        <a:lnTo>
                          <a:pt x="84" y="115"/>
                        </a:lnTo>
                        <a:lnTo>
                          <a:pt x="86" y="110"/>
                        </a:lnTo>
                        <a:lnTo>
                          <a:pt x="90" y="110"/>
                        </a:lnTo>
                        <a:lnTo>
                          <a:pt x="94" y="108"/>
                        </a:lnTo>
                        <a:lnTo>
                          <a:pt x="94" y="104"/>
                        </a:lnTo>
                        <a:lnTo>
                          <a:pt x="94" y="100"/>
                        </a:lnTo>
                        <a:lnTo>
                          <a:pt x="96" y="96"/>
                        </a:lnTo>
                        <a:lnTo>
                          <a:pt x="99" y="94"/>
                        </a:lnTo>
                        <a:lnTo>
                          <a:pt x="101" y="89"/>
                        </a:lnTo>
                        <a:lnTo>
                          <a:pt x="101" y="85"/>
                        </a:lnTo>
                        <a:lnTo>
                          <a:pt x="96" y="77"/>
                        </a:lnTo>
                        <a:lnTo>
                          <a:pt x="94" y="25"/>
                        </a:lnTo>
                        <a:lnTo>
                          <a:pt x="101" y="21"/>
                        </a:lnTo>
                        <a:lnTo>
                          <a:pt x="109" y="4"/>
                        </a:lnTo>
                        <a:lnTo>
                          <a:pt x="101" y="6"/>
                        </a:lnTo>
                        <a:lnTo>
                          <a:pt x="94" y="6"/>
                        </a:lnTo>
                        <a:lnTo>
                          <a:pt x="90" y="2"/>
                        </a:lnTo>
                        <a:lnTo>
                          <a:pt x="90" y="0"/>
                        </a:lnTo>
                        <a:lnTo>
                          <a:pt x="88" y="4"/>
                        </a:lnTo>
                        <a:lnTo>
                          <a:pt x="82" y="4"/>
                        </a:lnTo>
                        <a:lnTo>
                          <a:pt x="78" y="6"/>
                        </a:lnTo>
                        <a:lnTo>
                          <a:pt x="78" y="10"/>
                        </a:lnTo>
                        <a:lnTo>
                          <a:pt x="74" y="10"/>
                        </a:lnTo>
                        <a:lnTo>
                          <a:pt x="71" y="10"/>
                        </a:lnTo>
                        <a:lnTo>
                          <a:pt x="67" y="10"/>
                        </a:lnTo>
                        <a:lnTo>
                          <a:pt x="63" y="8"/>
                        </a:lnTo>
                        <a:lnTo>
                          <a:pt x="57" y="6"/>
                        </a:lnTo>
                        <a:lnTo>
                          <a:pt x="53" y="6"/>
                        </a:lnTo>
                        <a:lnTo>
                          <a:pt x="49" y="8"/>
                        </a:lnTo>
                        <a:lnTo>
                          <a:pt x="44" y="8"/>
                        </a:lnTo>
                        <a:lnTo>
                          <a:pt x="40" y="8"/>
                        </a:lnTo>
                        <a:lnTo>
                          <a:pt x="36" y="8"/>
                        </a:lnTo>
                        <a:lnTo>
                          <a:pt x="30" y="8"/>
                        </a:lnTo>
                        <a:lnTo>
                          <a:pt x="26" y="8"/>
                        </a:lnTo>
                        <a:lnTo>
                          <a:pt x="19" y="2"/>
                        </a:lnTo>
                        <a:lnTo>
                          <a:pt x="13" y="2"/>
                        </a:lnTo>
                        <a:lnTo>
                          <a:pt x="9" y="2"/>
                        </a:lnTo>
                        <a:lnTo>
                          <a:pt x="5" y="6"/>
                        </a:lnTo>
                        <a:lnTo>
                          <a:pt x="0" y="8"/>
                        </a:lnTo>
                        <a:lnTo>
                          <a:pt x="0" y="12"/>
                        </a:lnTo>
                        <a:lnTo>
                          <a:pt x="1" y="14"/>
                        </a:lnTo>
                        <a:lnTo>
                          <a:pt x="5" y="16"/>
                        </a:lnTo>
                        <a:lnTo>
                          <a:pt x="5" y="18"/>
                        </a:lnTo>
                        <a:lnTo>
                          <a:pt x="7" y="20"/>
                        </a:lnTo>
                        <a:lnTo>
                          <a:pt x="5" y="25"/>
                        </a:lnTo>
                        <a:lnTo>
                          <a:pt x="3" y="31"/>
                        </a:lnTo>
                        <a:lnTo>
                          <a:pt x="7" y="35"/>
                        </a:lnTo>
                        <a:lnTo>
                          <a:pt x="9" y="39"/>
                        </a:lnTo>
                        <a:lnTo>
                          <a:pt x="9" y="43"/>
                        </a:lnTo>
                        <a:lnTo>
                          <a:pt x="9" y="46"/>
                        </a:lnTo>
                        <a:lnTo>
                          <a:pt x="7" y="48"/>
                        </a:lnTo>
                        <a:lnTo>
                          <a:pt x="5" y="50"/>
                        </a:lnTo>
                        <a:lnTo>
                          <a:pt x="3" y="54"/>
                        </a:lnTo>
                        <a:lnTo>
                          <a:pt x="3" y="60"/>
                        </a:lnTo>
                        <a:lnTo>
                          <a:pt x="1" y="64"/>
                        </a:lnTo>
                        <a:lnTo>
                          <a:pt x="1" y="71"/>
                        </a:lnTo>
                        <a:lnTo>
                          <a:pt x="1" y="75"/>
                        </a:lnTo>
                        <a:lnTo>
                          <a:pt x="1" y="79"/>
                        </a:lnTo>
                        <a:lnTo>
                          <a:pt x="1" y="81"/>
                        </a:lnTo>
                        <a:lnTo>
                          <a:pt x="1" y="87"/>
                        </a:lnTo>
                        <a:close/>
                        <a:moveTo>
                          <a:pt x="26" y="10"/>
                        </a:moveTo>
                        <a:lnTo>
                          <a:pt x="26" y="18"/>
                        </a:lnTo>
                        <a:lnTo>
                          <a:pt x="28" y="27"/>
                        </a:lnTo>
                        <a:lnTo>
                          <a:pt x="30" y="31"/>
                        </a:lnTo>
                        <a:lnTo>
                          <a:pt x="34" y="33"/>
                        </a:lnTo>
                        <a:lnTo>
                          <a:pt x="34" y="37"/>
                        </a:lnTo>
                        <a:lnTo>
                          <a:pt x="34" y="39"/>
                        </a:lnTo>
                        <a:lnTo>
                          <a:pt x="32" y="39"/>
                        </a:lnTo>
                        <a:lnTo>
                          <a:pt x="30" y="37"/>
                        </a:lnTo>
                        <a:lnTo>
                          <a:pt x="25" y="29"/>
                        </a:lnTo>
                        <a:lnTo>
                          <a:pt x="23" y="25"/>
                        </a:lnTo>
                        <a:lnTo>
                          <a:pt x="23" y="16"/>
                        </a:lnTo>
                        <a:lnTo>
                          <a:pt x="26" y="10"/>
                        </a:lnTo>
                        <a:close/>
                      </a:path>
                    </a:pathLst>
                  </a:custGeom>
                  <a:solidFill>
                    <a:srgbClr val="89BA17">
                      <a:lumMod val="25000"/>
                      <a:lumOff val="75000"/>
                    </a:srgbClr>
                  </a:solid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23" name="Freeform 244">
                    <a:extLst>
                      <a:ext uri="{FF2B5EF4-FFF2-40B4-BE49-F238E27FC236}">
                        <a16:creationId xmlns:a16="http://schemas.microsoft.com/office/drawing/2014/main" id="{5B7844E3-BFF0-4047-AB1D-3C1C86155F63}"/>
                      </a:ext>
                    </a:extLst>
                  </p:cNvPr>
                  <p:cNvSpPr>
                    <a:spLocks noEditPoints="1"/>
                  </p:cNvSpPr>
                  <p:nvPr/>
                </p:nvSpPr>
                <p:spPr bwMode="gray">
                  <a:xfrm>
                    <a:off x="245882" y="677"/>
                    <a:ext cx="512" cy="261"/>
                  </a:xfrm>
                  <a:custGeom>
                    <a:avLst/>
                    <a:gdLst>
                      <a:gd name="T0" fmla="*/ 149 w 512"/>
                      <a:gd name="T1" fmla="*/ 178 h 261"/>
                      <a:gd name="T2" fmla="*/ 167 w 512"/>
                      <a:gd name="T3" fmla="*/ 169 h 261"/>
                      <a:gd name="T4" fmla="*/ 176 w 512"/>
                      <a:gd name="T5" fmla="*/ 163 h 261"/>
                      <a:gd name="T6" fmla="*/ 178 w 512"/>
                      <a:gd name="T7" fmla="*/ 196 h 261"/>
                      <a:gd name="T8" fmla="*/ 180 w 512"/>
                      <a:gd name="T9" fmla="*/ 205 h 261"/>
                      <a:gd name="T10" fmla="*/ 195 w 512"/>
                      <a:gd name="T11" fmla="*/ 228 h 261"/>
                      <a:gd name="T12" fmla="*/ 224 w 512"/>
                      <a:gd name="T13" fmla="*/ 238 h 261"/>
                      <a:gd name="T14" fmla="*/ 236 w 512"/>
                      <a:gd name="T15" fmla="*/ 251 h 261"/>
                      <a:gd name="T16" fmla="*/ 257 w 512"/>
                      <a:gd name="T17" fmla="*/ 259 h 261"/>
                      <a:gd name="T18" fmla="*/ 276 w 512"/>
                      <a:gd name="T19" fmla="*/ 242 h 261"/>
                      <a:gd name="T20" fmla="*/ 311 w 512"/>
                      <a:gd name="T21" fmla="*/ 228 h 261"/>
                      <a:gd name="T22" fmla="*/ 334 w 512"/>
                      <a:gd name="T23" fmla="*/ 226 h 261"/>
                      <a:gd name="T24" fmla="*/ 364 w 512"/>
                      <a:gd name="T25" fmla="*/ 225 h 261"/>
                      <a:gd name="T26" fmla="*/ 401 w 512"/>
                      <a:gd name="T27" fmla="*/ 230 h 261"/>
                      <a:gd name="T28" fmla="*/ 405 w 512"/>
                      <a:gd name="T29" fmla="*/ 198 h 261"/>
                      <a:gd name="T30" fmla="*/ 437 w 512"/>
                      <a:gd name="T31" fmla="*/ 171 h 261"/>
                      <a:gd name="T32" fmla="*/ 472 w 512"/>
                      <a:gd name="T33" fmla="*/ 136 h 261"/>
                      <a:gd name="T34" fmla="*/ 497 w 512"/>
                      <a:gd name="T35" fmla="*/ 109 h 261"/>
                      <a:gd name="T36" fmla="*/ 443 w 512"/>
                      <a:gd name="T37" fmla="*/ 106 h 261"/>
                      <a:gd name="T38" fmla="*/ 406 w 512"/>
                      <a:gd name="T39" fmla="*/ 77 h 261"/>
                      <a:gd name="T40" fmla="*/ 366 w 512"/>
                      <a:gd name="T41" fmla="*/ 13 h 261"/>
                      <a:gd name="T42" fmla="*/ 312 w 512"/>
                      <a:gd name="T43" fmla="*/ 25 h 261"/>
                      <a:gd name="T44" fmla="*/ 287 w 512"/>
                      <a:gd name="T45" fmla="*/ 19 h 261"/>
                      <a:gd name="T46" fmla="*/ 266 w 512"/>
                      <a:gd name="T47" fmla="*/ 0 h 261"/>
                      <a:gd name="T48" fmla="*/ 203 w 512"/>
                      <a:gd name="T49" fmla="*/ 17 h 261"/>
                      <a:gd name="T50" fmla="*/ 169 w 512"/>
                      <a:gd name="T51" fmla="*/ 25 h 261"/>
                      <a:gd name="T52" fmla="*/ 161 w 512"/>
                      <a:gd name="T53" fmla="*/ 69 h 261"/>
                      <a:gd name="T54" fmla="*/ 155 w 512"/>
                      <a:gd name="T55" fmla="*/ 84 h 261"/>
                      <a:gd name="T56" fmla="*/ 130 w 512"/>
                      <a:gd name="T57" fmla="*/ 77 h 261"/>
                      <a:gd name="T58" fmla="*/ 107 w 512"/>
                      <a:gd name="T59" fmla="*/ 86 h 261"/>
                      <a:gd name="T60" fmla="*/ 92 w 512"/>
                      <a:gd name="T61" fmla="*/ 69 h 261"/>
                      <a:gd name="T62" fmla="*/ 73 w 512"/>
                      <a:gd name="T63" fmla="*/ 54 h 261"/>
                      <a:gd name="T64" fmla="*/ 53 w 512"/>
                      <a:gd name="T65" fmla="*/ 58 h 261"/>
                      <a:gd name="T66" fmla="*/ 30 w 512"/>
                      <a:gd name="T67" fmla="*/ 75 h 261"/>
                      <a:gd name="T68" fmla="*/ 19 w 512"/>
                      <a:gd name="T69" fmla="*/ 86 h 261"/>
                      <a:gd name="T70" fmla="*/ 5 w 512"/>
                      <a:gd name="T71" fmla="*/ 106 h 261"/>
                      <a:gd name="T72" fmla="*/ 0 w 512"/>
                      <a:gd name="T73" fmla="*/ 125 h 261"/>
                      <a:gd name="T74" fmla="*/ 19 w 512"/>
                      <a:gd name="T75" fmla="*/ 150 h 261"/>
                      <a:gd name="T76" fmla="*/ 28 w 512"/>
                      <a:gd name="T77" fmla="*/ 161 h 261"/>
                      <a:gd name="T78" fmla="*/ 57 w 512"/>
                      <a:gd name="T79" fmla="*/ 152 h 261"/>
                      <a:gd name="T80" fmla="*/ 84 w 512"/>
                      <a:gd name="T81" fmla="*/ 167 h 261"/>
                      <a:gd name="T82" fmla="*/ 92 w 512"/>
                      <a:gd name="T83" fmla="*/ 190 h 261"/>
                      <a:gd name="T84" fmla="*/ 78 w 512"/>
                      <a:gd name="T85" fmla="*/ 192 h 261"/>
                      <a:gd name="T86" fmla="*/ 63 w 512"/>
                      <a:gd name="T87" fmla="*/ 194 h 261"/>
                      <a:gd name="T88" fmla="*/ 50 w 512"/>
                      <a:gd name="T89" fmla="*/ 203 h 261"/>
                      <a:gd name="T90" fmla="*/ 59 w 512"/>
                      <a:gd name="T91" fmla="*/ 226 h 261"/>
                      <a:gd name="T92" fmla="*/ 69 w 512"/>
                      <a:gd name="T93" fmla="*/ 244 h 261"/>
                      <a:gd name="T94" fmla="*/ 86 w 512"/>
                      <a:gd name="T95" fmla="*/ 234 h 261"/>
                      <a:gd name="T96" fmla="*/ 111 w 512"/>
                      <a:gd name="T97" fmla="*/ 248 h 261"/>
                      <a:gd name="T98" fmla="*/ 142 w 512"/>
                      <a:gd name="T99" fmla="*/ 182 h 261"/>
                      <a:gd name="T100" fmla="*/ 73 w 512"/>
                      <a:gd name="T101" fmla="*/ 203 h 261"/>
                      <a:gd name="T102" fmla="*/ 406 w 512"/>
                      <a:gd name="T103" fmla="*/ 152 h 261"/>
                      <a:gd name="T104" fmla="*/ 376 w 512"/>
                      <a:gd name="T105" fmla="*/ 159 h 261"/>
                      <a:gd name="T106" fmla="*/ 347 w 512"/>
                      <a:gd name="T107" fmla="*/ 167 h 261"/>
                      <a:gd name="T108" fmla="*/ 330 w 512"/>
                      <a:gd name="T109" fmla="*/ 188 h 261"/>
                      <a:gd name="T110" fmla="*/ 326 w 512"/>
                      <a:gd name="T111" fmla="*/ 180 h 261"/>
                      <a:gd name="T112" fmla="*/ 339 w 512"/>
                      <a:gd name="T113" fmla="*/ 159 h 261"/>
                      <a:gd name="T114" fmla="*/ 389 w 512"/>
                      <a:gd name="T115" fmla="*/ 154 h 2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12"/>
                      <a:gd name="T175" fmla="*/ 0 h 261"/>
                      <a:gd name="T176" fmla="*/ 512 w 512"/>
                      <a:gd name="T177" fmla="*/ 261 h 26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12" h="261">
                        <a:moveTo>
                          <a:pt x="142" y="182"/>
                        </a:moveTo>
                        <a:lnTo>
                          <a:pt x="142" y="180"/>
                        </a:lnTo>
                        <a:lnTo>
                          <a:pt x="144" y="178"/>
                        </a:lnTo>
                        <a:lnTo>
                          <a:pt x="147" y="178"/>
                        </a:lnTo>
                        <a:lnTo>
                          <a:pt x="147" y="177"/>
                        </a:lnTo>
                        <a:lnTo>
                          <a:pt x="151" y="177"/>
                        </a:lnTo>
                        <a:lnTo>
                          <a:pt x="149" y="178"/>
                        </a:lnTo>
                        <a:lnTo>
                          <a:pt x="149" y="180"/>
                        </a:lnTo>
                        <a:lnTo>
                          <a:pt x="151" y="182"/>
                        </a:lnTo>
                        <a:lnTo>
                          <a:pt x="155" y="177"/>
                        </a:lnTo>
                        <a:lnTo>
                          <a:pt x="157" y="173"/>
                        </a:lnTo>
                        <a:lnTo>
                          <a:pt x="161" y="171"/>
                        </a:lnTo>
                        <a:lnTo>
                          <a:pt x="167" y="169"/>
                        </a:lnTo>
                        <a:lnTo>
                          <a:pt x="165" y="167"/>
                        </a:lnTo>
                        <a:lnTo>
                          <a:pt x="165" y="163"/>
                        </a:lnTo>
                        <a:lnTo>
                          <a:pt x="169" y="163"/>
                        </a:lnTo>
                        <a:lnTo>
                          <a:pt x="174" y="165"/>
                        </a:lnTo>
                        <a:lnTo>
                          <a:pt x="174" y="161"/>
                        </a:lnTo>
                        <a:lnTo>
                          <a:pt x="176" y="161"/>
                        </a:lnTo>
                        <a:lnTo>
                          <a:pt x="176" y="163"/>
                        </a:lnTo>
                        <a:lnTo>
                          <a:pt x="180" y="163"/>
                        </a:lnTo>
                        <a:lnTo>
                          <a:pt x="176" y="171"/>
                        </a:lnTo>
                        <a:lnTo>
                          <a:pt x="172" y="180"/>
                        </a:lnTo>
                        <a:lnTo>
                          <a:pt x="172" y="184"/>
                        </a:lnTo>
                        <a:lnTo>
                          <a:pt x="172" y="188"/>
                        </a:lnTo>
                        <a:lnTo>
                          <a:pt x="174" y="192"/>
                        </a:lnTo>
                        <a:lnTo>
                          <a:pt x="178" y="196"/>
                        </a:lnTo>
                        <a:lnTo>
                          <a:pt x="180" y="196"/>
                        </a:lnTo>
                        <a:lnTo>
                          <a:pt x="184" y="198"/>
                        </a:lnTo>
                        <a:lnTo>
                          <a:pt x="180" y="200"/>
                        </a:lnTo>
                        <a:lnTo>
                          <a:pt x="180" y="203"/>
                        </a:lnTo>
                        <a:lnTo>
                          <a:pt x="182" y="203"/>
                        </a:lnTo>
                        <a:lnTo>
                          <a:pt x="182" y="205"/>
                        </a:lnTo>
                        <a:lnTo>
                          <a:pt x="180" y="205"/>
                        </a:lnTo>
                        <a:lnTo>
                          <a:pt x="178" y="207"/>
                        </a:lnTo>
                        <a:lnTo>
                          <a:pt x="180" y="209"/>
                        </a:lnTo>
                        <a:lnTo>
                          <a:pt x="182" y="215"/>
                        </a:lnTo>
                        <a:lnTo>
                          <a:pt x="182" y="223"/>
                        </a:lnTo>
                        <a:lnTo>
                          <a:pt x="182" y="228"/>
                        </a:lnTo>
                        <a:lnTo>
                          <a:pt x="188" y="228"/>
                        </a:lnTo>
                        <a:lnTo>
                          <a:pt x="195" y="228"/>
                        </a:lnTo>
                        <a:lnTo>
                          <a:pt x="205" y="230"/>
                        </a:lnTo>
                        <a:lnTo>
                          <a:pt x="211" y="232"/>
                        </a:lnTo>
                        <a:lnTo>
                          <a:pt x="213" y="228"/>
                        </a:lnTo>
                        <a:lnTo>
                          <a:pt x="215" y="232"/>
                        </a:lnTo>
                        <a:lnTo>
                          <a:pt x="216" y="236"/>
                        </a:lnTo>
                        <a:lnTo>
                          <a:pt x="220" y="238"/>
                        </a:lnTo>
                        <a:lnTo>
                          <a:pt x="224" y="238"/>
                        </a:lnTo>
                        <a:lnTo>
                          <a:pt x="228" y="238"/>
                        </a:lnTo>
                        <a:lnTo>
                          <a:pt x="228" y="242"/>
                        </a:lnTo>
                        <a:lnTo>
                          <a:pt x="230" y="242"/>
                        </a:lnTo>
                        <a:lnTo>
                          <a:pt x="230" y="244"/>
                        </a:lnTo>
                        <a:lnTo>
                          <a:pt x="230" y="248"/>
                        </a:lnTo>
                        <a:lnTo>
                          <a:pt x="230" y="249"/>
                        </a:lnTo>
                        <a:lnTo>
                          <a:pt x="236" y="251"/>
                        </a:lnTo>
                        <a:lnTo>
                          <a:pt x="241" y="251"/>
                        </a:lnTo>
                        <a:lnTo>
                          <a:pt x="247" y="251"/>
                        </a:lnTo>
                        <a:lnTo>
                          <a:pt x="251" y="253"/>
                        </a:lnTo>
                        <a:lnTo>
                          <a:pt x="251" y="259"/>
                        </a:lnTo>
                        <a:lnTo>
                          <a:pt x="253" y="261"/>
                        </a:lnTo>
                        <a:lnTo>
                          <a:pt x="255" y="261"/>
                        </a:lnTo>
                        <a:lnTo>
                          <a:pt x="257" y="259"/>
                        </a:lnTo>
                        <a:lnTo>
                          <a:pt x="257" y="255"/>
                        </a:lnTo>
                        <a:lnTo>
                          <a:pt x="263" y="253"/>
                        </a:lnTo>
                        <a:lnTo>
                          <a:pt x="264" y="253"/>
                        </a:lnTo>
                        <a:lnTo>
                          <a:pt x="266" y="249"/>
                        </a:lnTo>
                        <a:lnTo>
                          <a:pt x="268" y="246"/>
                        </a:lnTo>
                        <a:lnTo>
                          <a:pt x="272" y="244"/>
                        </a:lnTo>
                        <a:lnTo>
                          <a:pt x="276" y="242"/>
                        </a:lnTo>
                        <a:lnTo>
                          <a:pt x="278" y="240"/>
                        </a:lnTo>
                        <a:lnTo>
                          <a:pt x="284" y="240"/>
                        </a:lnTo>
                        <a:lnTo>
                          <a:pt x="287" y="238"/>
                        </a:lnTo>
                        <a:lnTo>
                          <a:pt x="289" y="238"/>
                        </a:lnTo>
                        <a:lnTo>
                          <a:pt x="293" y="232"/>
                        </a:lnTo>
                        <a:lnTo>
                          <a:pt x="301" y="228"/>
                        </a:lnTo>
                        <a:lnTo>
                          <a:pt x="311" y="228"/>
                        </a:lnTo>
                        <a:lnTo>
                          <a:pt x="318" y="232"/>
                        </a:lnTo>
                        <a:lnTo>
                          <a:pt x="324" y="236"/>
                        </a:lnTo>
                        <a:lnTo>
                          <a:pt x="326" y="232"/>
                        </a:lnTo>
                        <a:lnTo>
                          <a:pt x="328" y="232"/>
                        </a:lnTo>
                        <a:lnTo>
                          <a:pt x="330" y="228"/>
                        </a:lnTo>
                        <a:lnTo>
                          <a:pt x="332" y="226"/>
                        </a:lnTo>
                        <a:lnTo>
                          <a:pt x="334" y="226"/>
                        </a:lnTo>
                        <a:lnTo>
                          <a:pt x="339" y="225"/>
                        </a:lnTo>
                        <a:lnTo>
                          <a:pt x="341" y="225"/>
                        </a:lnTo>
                        <a:lnTo>
                          <a:pt x="345" y="228"/>
                        </a:lnTo>
                        <a:lnTo>
                          <a:pt x="347" y="230"/>
                        </a:lnTo>
                        <a:lnTo>
                          <a:pt x="351" y="230"/>
                        </a:lnTo>
                        <a:lnTo>
                          <a:pt x="357" y="226"/>
                        </a:lnTo>
                        <a:lnTo>
                          <a:pt x="364" y="225"/>
                        </a:lnTo>
                        <a:lnTo>
                          <a:pt x="370" y="223"/>
                        </a:lnTo>
                        <a:lnTo>
                          <a:pt x="378" y="223"/>
                        </a:lnTo>
                        <a:lnTo>
                          <a:pt x="385" y="223"/>
                        </a:lnTo>
                        <a:lnTo>
                          <a:pt x="389" y="225"/>
                        </a:lnTo>
                        <a:lnTo>
                          <a:pt x="395" y="225"/>
                        </a:lnTo>
                        <a:lnTo>
                          <a:pt x="397" y="228"/>
                        </a:lnTo>
                        <a:lnTo>
                          <a:pt x="401" y="230"/>
                        </a:lnTo>
                        <a:lnTo>
                          <a:pt x="405" y="230"/>
                        </a:lnTo>
                        <a:lnTo>
                          <a:pt x="410" y="234"/>
                        </a:lnTo>
                        <a:lnTo>
                          <a:pt x="410" y="225"/>
                        </a:lnTo>
                        <a:lnTo>
                          <a:pt x="416" y="213"/>
                        </a:lnTo>
                        <a:lnTo>
                          <a:pt x="414" y="207"/>
                        </a:lnTo>
                        <a:lnTo>
                          <a:pt x="406" y="202"/>
                        </a:lnTo>
                        <a:lnTo>
                          <a:pt x="405" y="198"/>
                        </a:lnTo>
                        <a:lnTo>
                          <a:pt x="408" y="194"/>
                        </a:lnTo>
                        <a:lnTo>
                          <a:pt x="418" y="192"/>
                        </a:lnTo>
                        <a:lnTo>
                          <a:pt x="428" y="188"/>
                        </a:lnTo>
                        <a:lnTo>
                          <a:pt x="439" y="188"/>
                        </a:lnTo>
                        <a:lnTo>
                          <a:pt x="443" y="184"/>
                        </a:lnTo>
                        <a:lnTo>
                          <a:pt x="439" y="180"/>
                        </a:lnTo>
                        <a:lnTo>
                          <a:pt x="437" y="171"/>
                        </a:lnTo>
                        <a:lnTo>
                          <a:pt x="439" y="161"/>
                        </a:lnTo>
                        <a:lnTo>
                          <a:pt x="445" y="157"/>
                        </a:lnTo>
                        <a:lnTo>
                          <a:pt x="449" y="150"/>
                        </a:lnTo>
                        <a:lnTo>
                          <a:pt x="453" y="148"/>
                        </a:lnTo>
                        <a:lnTo>
                          <a:pt x="460" y="148"/>
                        </a:lnTo>
                        <a:lnTo>
                          <a:pt x="470" y="142"/>
                        </a:lnTo>
                        <a:lnTo>
                          <a:pt x="472" y="136"/>
                        </a:lnTo>
                        <a:lnTo>
                          <a:pt x="474" y="132"/>
                        </a:lnTo>
                        <a:lnTo>
                          <a:pt x="481" y="129"/>
                        </a:lnTo>
                        <a:lnTo>
                          <a:pt x="485" y="125"/>
                        </a:lnTo>
                        <a:lnTo>
                          <a:pt x="491" y="119"/>
                        </a:lnTo>
                        <a:lnTo>
                          <a:pt x="512" y="115"/>
                        </a:lnTo>
                        <a:lnTo>
                          <a:pt x="501" y="113"/>
                        </a:lnTo>
                        <a:lnTo>
                          <a:pt x="497" y="109"/>
                        </a:lnTo>
                        <a:lnTo>
                          <a:pt x="493" y="106"/>
                        </a:lnTo>
                        <a:lnTo>
                          <a:pt x="489" y="100"/>
                        </a:lnTo>
                        <a:lnTo>
                          <a:pt x="483" y="98"/>
                        </a:lnTo>
                        <a:lnTo>
                          <a:pt x="474" y="100"/>
                        </a:lnTo>
                        <a:lnTo>
                          <a:pt x="458" y="107"/>
                        </a:lnTo>
                        <a:lnTo>
                          <a:pt x="451" y="109"/>
                        </a:lnTo>
                        <a:lnTo>
                          <a:pt x="443" y="106"/>
                        </a:lnTo>
                        <a:lnTo>
                          <a:pt x="441" y="102"/>
                        </a:lnTo>
                        <a:lnTo>
                          <a:pt x="437" y="92"/>
                        </a:lnTo>
                        <a:lnTo>
                          <a:pt x="435" y="84"/>
                        </a:lnTo>
                        <a:lnTo>
                          <a:pt x="431" y="81"/>
                        </a:lnTo>
                        <a:lnTo>
                          <a:pt x="424" y="75"/>
                        </a:lnTo>
                        <a:lnTo>
                          <a:pt x="410" y="75"/>
                        </a:lnTo>
                        <a:lnTo>
                          <a:pt x="406" y="77"/>
                        </a:lnTo>
                        <a:lnTo>
                          <a:pt x="399" y="77"/>
                        </a:lnTo>
                        <a:lnTo>
                          <a:pt x="393" y="73"/>
                        </a:lnTo>
                        <a:lnTo>
                          <a:pt x="391" y="69"/>
                        </a:lnTo>
                        <a:lnTo>
                          <a:pt x="383" y="54"/>
                        </a:lnTo>
                        <a:lnTo>
                          <a:pt x="374" y="33"/>
                        </a:lnTo>
                        <a:lnTo>
                          <a:pt x="366" y="19"/>
                        </a:lnTo>
                        <a:lnTo>
                          <a:pt x="366" y="13"/>
                        </a:lnTo>
                        <a:lnTo>
                          <a:pt x="364" y="10"/>
                        </a:lnTo>
                        <a:lnTo>
                          <a:pt x="355" y="13"/>
                        </a:lnTo>
                        <a:lnTo>
                          <a:pt x="345" y="15"/>
                        </a:lnTo>
                        <a:lnTo>
                          <a:pt x="334" y="21"/>
                        </a:lnTo>
                        <a:lnTo>
                          <a:pt x="322" y="27"/>
                        </a:lnTo>
                        <a:lnTo>
                          <a:pt x="311" y="25"/>
                        </a:lnTo>
                        <a:lnTo>
                          <a:pt x="312" y="25"/>
                        </a:lnTo>
                        <a:lnTo>
                          <a:pt x="311" y="21"/>
                        </a:lnTo>
                        <a:lnTo>
                          <a:pt x="309" y="17"/>
                        </a:lnTo>
                        <a:lnTo>
                          <a:pt x="307" y="17"/>
                        </a:lnTo>
                        <a:lnTo>
                          <a:pt x="303" y="21"/>
                        </a:lnTo>
                        <a:lnTo>
                          <a:pt x="301" y="19"/>
                        </a:lnTo>
                        <a:lnTo>
                          <a:pt x="291" y="13"/>
                        </a:lnTo>
                        <a:lnTo>
                          <a:pt x="287" y="19"/>
                        </a:lnTo>
                        <a:lnTo>
                          <a:pt x="282" y="21"/>
                        </a:lnTo>
                        <a:lnTo>
                          <a:pt x="276" y="15"/>
                        </a:lnTo>
                        <a:lnTo>
                          <a:pt x="272" y="15"/>
                        </a:lnTo>
                        <a:lnTo>
                          <a:pt x="274" y="8"/>
                        </a:lnTo>
                        <a:lnTo>
                          <a:pt x="274" y="6"/>
                        </a:lnTo>
                        <a:lnTo>
                          <a:pt x="268" y="4"/>
                        </a:lnTo>
                        <a:lnTo>
                          <a:pt x="266" y="0"/>
                        </a:lnTo>
                        <a:lnTo>
                          <a:pt x="261" y="2"/>
                        </a:lnTo>
                        <a:lnTo>
                          <a:pt x="253" y="4"/>
                        </a:lnTo>
                        <a:lnTo>
                          <a:pt x="241" y="10"/>
                        </a:lnTo>
                        <a:lnTo>
                          <a:pt x="236" y="10"/>
                        </a:lnTo>
                        <a:lnTo>
                          <a:pt x="224" y="13"/>
                        </a:lnTo>
                        <a:lnTo>
                          <a:pt x="213" y="13"/>
                        </a:lnTo>
                        <a:lnTo>
                          <a:pt x="203" y="17"/>
                        </a:lnTo>
                        <a:lnTo>
                          <a:pt x="192" y="17"/>
                        </a:lnTo>
                        <a:lnTo>
                          <a:pt x="186" y="15"/>
                        </a:lnTo>
                        <a:lnTo>
                          <a:pt x="180" y="15"/>
                        </a:lnTo>
                        <a:lnTo>
                          <a:pt x="172" y="12"/>
                        </a:lnTo>
                        <a:lnTo>
                          <a:pt x="167" y="15"/>
                        </a:lnTo>
                        <a:lnTo>
                          <a:pt x="169" y="19"/>
                        </a:lnTo>
                        <a:lnTo>
                          <a:pt x="169" y="25"/>
                        </a:lnTo>
                        <a:lnTo>
                          <a:pt x="161" y="31"/>
                        </a:lnTo>
                        <a:lnTo>
                          <a:pt x="161" y="38"/>
                        </a:lnTo>
                        <a:lnTo>
                          <a:pt x="159" y="44"/>
                        </a:lnTo>
                        <a:lnTo>
                          <a:pt x="159" y="50"/>
                        </a:lnTo>
                        <a:lnTo>
                          <a:pt x="165" y="58"/>
                        </a:lnTo>
                        <a:lnTo>
                          <a:pt x="167" y="61"/>
                        </a:lnTo>
                        <a:lnTo>
                          <a:pt x="161" y="69"/>
                        </a:lnTo>
                        <a:lnTo>
                          <a:pt x="167" y="75"/>
                        </a:lnTo>
                        <a:lnTo>
                          <a:pt x="169" y="75"/>
                        </a:lnTo>
                        <a:lnTo>
                          <a:pt x="174" y="79"/>
                        </a:lnTo>
                        <a:lnTo>
                          <a:pt x="170" y="84"/>
                        </a:lnTo>
                        <a:lnTo>
                          <a:pt x="169" y="86"/>
                        </a:lnTo>
                        <a:lnTo>
                          <a:pt x="163" y="86"/>
                        </a:lnTo>
                        <a:lnTo>
                          <a:pt x="155" y="84"/>
                        </a:lnTo>
                        <a:lnTo>
                          <a:pt x="153" y="81"/>
                        </a:lnTo>
                        <a:lnTo>
                          <a:pt x="149" y="75"/>
                        </a:lnTo>
                        <a:lnTo>
                          <a:pt x="145" y="75"/>
                        </a:lnTo>
                        <a:lnTo>
                          <a:pt x="144" y="77"/>
                        </a:lnTo>
                        <a:lnTo>
                          <a:pt x="142" y="75"/>
                        </a:lnTo>
                        <a:lnTo>
                          <a:pt x="136" y="73"/>
                        </a:lnTo>
                        <a:lnTo>
                          <a:pt x="130" y="77"/>
                        </a:lnTo>
                        <a:lnTo>
                          <a:pt x="126" y="79"/>
                        </a:lnTo>
                        <a:lnTo>
                          <a:pt x="122" y="79"/>
                        </a:lnTo>
                        <a:lnTo>
                          <a:pt x="115" y="77"/>
                        </a:lnTo>
                        <a:lnTo>
                          <a:pt x="111" y="77"/>
                        </a:lnTo>
                        <a:lnTo>
                          <a:pt x="109" y="77"/>
                        </a:lnTo>
                        <a:lnTo>
                          <a:pt x="107" y="81"/>
                        </a:lnTo>
                        <a:lnTo>
                          <a:pt x="107" y="86"/>
                        </a:lnTo>
                        <a:lnTo>
                          <a:pt x="101" y="84"/>
                        </a:lnTo>
                        <a:lnTo>
                          <a:pt x="103" y="81"/>
                        </a:lnTo>
                        <a:lnTo>
                          <a:pt x="103" y="77"/>
                        </a:lnTo>
                        <a:lnTo>
                          <a:pt x="99" y="75"/>
                        </a:lnTo>
                        <a:lnTo>
                          <a:pt x="96" y="75"/>
                        </a:lnTo>
                        <a:lnTo>
                          <a:pt x="94" y="73"/>
                        </a:lnTo>
                        <a:lnTo>
                          <a:pt x="92" y="69"/>
                        </a:lnTo>
                        <a:lnTo>
                          <a:pt x="88" y="67"/>
                        </a:lnTo>
                        <a:lnTo>
                          <a:pt x="84" y="65"/>
                        </a:lnTo>
                        <a:lnTo>
                          <a:pt x="80" y="63"/>
                        </a:lnTo>
                        <a:lnTo>
                          <a:pt x="76" y="63"/>
                        </a:lnTo>
                        <a:lnTo>
                          <a:pt x="76" y="61"/>
                        </a:lnTo>
                        <a:lnTo>
                          <a:pt x="76" y="58"/>
                        </a:lnTo>
                        <a:lnTo>
                          <a:pt x="73" y="54"/>
                        </a:lnTo>
                        <a:lnTo>
                          <a:pt x="69" y="54"/>
                        </a:lnTo>
                        <a:lnTo>
                          <a:pt x="69" y="56"/>
                        </a:lnTo>
                        <a:lnTo>
                          <a:pt x="63" y="58"/>
                        </a:lnTo>
                        <a:lnTo>
                          <a:pt x="63" y="54"/>
                        </a:lnTo>
                        <a:lnTo>
                          <a:pt x="51" y="56"/>
                        </a:lnTo>
                        <a:lnTo>
                          <a:pt x="53" y="58"/>
                        </a:lnTo>
                        <a:lnTo>
                          <a:pt x="55" y="60"/>
                        </a:lnTo>
                        <a:lnTo>
                          <a:pt x="50" y="65"/>
                        </a:lnTo>
                        <a:lnTo>
                          <a:pt x="44" y="69"/>
                        </a:lnTo>
                        <a:lnTo>
                          <a:pt x="42" y="71"/>
                        </a:lnTo>
                        <a:lnTo>
                          <a:pt x="36" y="69"/>
                        </a:lnTo>
                        <a:lnTo>
                          <a:pt x="32" y="71"/>
                        </a:lnTo>
                        <a:lnTo>
                          <a:pt x="30" y="75"/>
                        </a:lnTo>
                        <a:lnTo>
                          <a:pt x="26" y="77"/>
                        </a:lnTo>
                        <a:lnTo>
                          <a:pt x="26" y="83"/>
                        </a:lnTo>
                        <a:lnTo>
                          <a:pt x="28" y="88"/>
                        </a:lnTo>
                        <a:lnTo>
                          <a:pt x="32" y="90"/>
                        </a:lnTo>
                        <a:lnTo>
                          <a:pt x="25" y="96"/>
                        </a:lnTo>
                        <a:lnTo>
                          <a:pt x="23" y="92"/>
                        </a:lnTo>
                        <a:lnTo>
                          <a:pt x="19" y="86"/>
                        </a:lnTo>
                        <a:lnTo>
                          <a:pt x="17" y="86"/>
                        </a:lnTo>
                        <a:lnTo>
                          <a:pt x="13" y="90"/>
                        </a:lnTo>
                        <a:lnTo>
                          <a:pt x="9" y="92"/>
                        </a:lnTo>
                        <a:lnTo>
                          <a:pt x="7" y="94"/>
                        </a:lnTo>
                        <a:lnTo>
                          <a:pt x="7" y="102"/>
                        </a:lnTo>
                        <a:lnTo>
                          <a:pt x="3" y="106"/>
                        </a:lnTo>
                        <a:lnTo>
                          <a:pt x="5" y="106"/>
                        </a:lnTo>
                        <a:lnTo>
                          <a:pt x="7" y="109"/>
                        </a:lnTo>
                        <a:lnTo>
                          <a:pt x="7" y="111"/>
                        </a:lnTo>
                        <a:lnTo>
                          <a:pt x="5" y="113"/>
                        </a:lnTo>
                        <a:lnTo>
                          <a:pt x="3" y="115"/>
                        </a:lnTo>
                        <a:lnTo>
                          <a:pt x="0" y="121"/>
                        </a:lnTo>
                        <a:lnTo>
                          <a:pt x="0" y="123"/>
                        </a:lnTo>
                        <a:lnTo>
                          <a:pt x="0" y="125"/>
                        </a:lnTo>
                        <a:lnTo>
                          <a:pt x="2" y="127"/>
                        </a:lnTo>
                        <a:lnTo>
                          <a:pt x="3" y="127"/>
                        </a:lnTo>
                        <a:lnTo>
                          <a:pt x="7" y="132"/>
                        </a:lnTo>
                        <a:lnTo>
                          <a:pt x="5" y="138"/>
                        </a:lnTo>
                        <a:lnTo>
                          <a:pt x="9" y="138"/>
                        </a:lnTo>
                        <a:lnTo>
                          <a:pt x="13" y="136"/>
                        </a:lnTo>
                        <a:lnTo>
                          <a:pt x="19" y="150"/>
                        </a:lnTo>
                        <a:lnTo>
                          <a:pt x="19" y="152"/>
                        </a:lnTo>
                        <a:lnTo>
                          <a:pt x="19" y="155"/>
                        </a:lnTo>
                        <a:lnTo>
                          <a:pt x="19" y="159"/>
                        </a:lnTo>
                        <a:lnTo>
                          <a:pt x="21" y="163"/>
                        </a:lnTo>
                        <a:lnTo>
                          <a:pt x="23" y="163"/>
                        </a:lnTo>
                        <a:lnTo>
                          <a:pt x="26" y="165"/>
                        </a:lnTo>
                        <a:lnTo>
                          <a:pt x="28" y="161"/>
                        </a:lnTo>
                        <a:lnTo>
                          <a:pt x="32" y="159"/>
                        </a:lnTo>
                        <a:lnTo>
                          <a:pt x="34" y="159"/>
                        </a:lnTo>
                        <a:lnTo>
                          <a:pt x="38" y="161"/>
                        </a:lnTo>
                        <a:lnTo>
                          <a:pt x="44" y="155"/>
                        </a:lnTo>
                        <a:lnTo>
                          <a:pt x="50" y="148"/>
                        </a:lnTo>
                        <a:lnTo>
                          <a:pt x="53" y="150"/>
                        </a:lnTo>
                        <a:lnTo>
                          <a:pt x="57" y="152"/>
                        </a:lnTo>
                        <a:lnTo>
                          <a:pt x="57" y="155"/>
                        </a:lnTo>
                        <a:lnTo>
                          <a:pt x="67" y="157"/>
                        </a:lnTo>
                        <a:lnTo>
                          <a:pt x="76" y="161"/>
                        </a:lnTo>
                        <a:lnTo>
                          <a:pt x="76" y="165"/>
                        </a:lnTo>
                        <a:lnTo>
                          <a:pt x="78" y="167"/>
                        </a:lnTo>
                        <a:lnTo>
                          <a:pt x="82" y="167"/>
                        </a:lnTo>
                        <a:lnTo>
                          <a:pt x="84" y="167"/>
                        </a:lnTo>
                        <a:lnTo>
                          <a:pt x="84" y="173"/>
                        </a:lnTo>
                        <a:lnTo>
                          <a:pt x="86" y="178"/>
                        </a:lnTo>
                        <a:lnTo>
                          <a:pt x="88" y="182"/>
                        </a:lnTo>
                        <a:lnTo>
                          <a:pt x="92" y="184"/>
                        </a:lnTo>
                        <a:lnTo>
                          <a:pt x="94" y="186"/>
                        </a:lnTo>
                        <a:lnTo>
                          <a:pt x="94" y="188"/>
                        </a:lnTo>
                        <a:lnTo>
                          <a:pt x="92" y="190"/>
                        </a:lnTo>
                        <a:lnTo>
                          <a:pt x="90" y="192"/>
                        </a:lnTo>
                        <a:lnTo>
                          <a:pt x="88" y="194"/>
                        </a:lnTo>
                        <a:lnTo>
                          <a:pt x="84" y="194"/>
                        </a:lnTo>
                        <a:lnTo>
                          <a:pt x="84" y="196"/>
                        </a:lnTo>
                        <a:lnTo>
                          <a:pt x="80" y="196"/>
                        </a:lnTo>
                        <a:lnTo>
                          <a:pt x="80" y="194"/>
                        </a:lnTo>
                        <a:lnTo>
                          <a:pt x="78" y="192"/>
                        </a:lnTo>
                        <a:lnTo>
                          <a:pt x="78" y="190"/>
                        </a:lnTo>
                        <a:lnTo>
                          <a:pt x="74" y="190"/>
                        </a:lnTo>
                        <a:lnTo>
                          <a:pt x="71" y="190"/>
                        </a:lnTo>
                        <a:lnTo>
                          <a:pt x="69" y="188"/>
                        </a:lnTo>
                        <a:lnTo>
                          <a:pt x="63" y="186"/>
                        </a:lnTo>
                        <a:lnTo>
                          <a:pt x="61" y="188"/>
                        </a:lnTo>
                        <a:lnTo>
                          <a:pt x="63" y="194"/>
                        </a:lnTo>
                        <a:lnTo>
                          <a:pt x="55" y="194"/>
                        </a:lnTo>
                        <a:lnTo>
                          <a:pt x="50" y="194"/>
                        </a:lnTo>
                        <a:lnTo>
                          <a:pt x="51" y="198"/>
                        </a:lnTo>
                        <a:lnTo>
                          <a:pt x="51" y="202"/>
                        </a:lnTo>
                        <a:lnTo>
                          <a:pt x="55" y="203"/>
                        </a:lnTo>
                        <a:lnTo>
                          <a:pt x="57" y="205"/>
                        </a:lnTo>
                        <a:lnTo>
                          <a:pt x="50" y="203"/>
                        </a:lnTo>
                        <a:lnTo>
                          <a:pt x="42" y="203"/>
                        </a:lnTo>
                        <a:lnTo>
                          <a:pt x="42" y="207"/>
                        </a:lnTo>
                        <a:lnTo>
                          <a:pt x="48" y="211"/>
                        </a:lnTo>
                        <a:lnTo>
                          <a:pt x="51" y="217"/>
                        </a:lnTo>
                        <a:lnTo>
                          <a:pt x="53" y="221"/>
                        </a:lnTo>
                        <a:lnTo>
                          <a:pt x="53" y="223"/>
                        </a:lnTo>
                        <a:lnTo>
                          <a:pt x="59" y="226"/>
                        </a:lnTo>
                        <a:lnTo>
                          <a:pt x="63" y="230"/>
                        </a:lnTo>
                        <a:lnTo>
                          <a:pt x="67" y="230"/>
                        </a:lnTo>
                        <a:lnTo>
                          <a:pt x="71" y="230"/>
                        </a:lnTo>
                        <a:lnTo>
                          <a:pt x="69" y="234"/>
                        </a:lnTo>
                        <a:lnTo>
                          <a:pt x="69" y="238"/>
                        </a:lnTo>
                        <a:lnTo>
                          <a:pt x="69" y="240"/>
                        </a:lnTo>
                        <a:lnTo>
                          <a:pt x="69" y="244"/>
                        </a:lnTo>
                        <a:lnTo>
                          <a:pt x="71" y="242"/>
                        </a:lnTo>
                        <a:lnTo>
                          <a:pt x="73" y="238"/>
                        </a:lnTo>
                        <a:lnTo>
                          <a:pt x="76" y="236"/>
                        </a:lnTo>
                        <a:lnTo>
                          <a:pt x="78" y="234"/>
                        </a:lnTo>
                        <a:lnTo>
                          <a:pt x="82" y="234"/>
                        </a:lnTo>
                        <a:lnTo>
                          <a:pt x="86" y="234"/>
                        </a:lnTo>
                        <a:lnTo>
                          <a:pt x="90" y="236"/>
                        </a:lnTo>
                        <a:lnTo>
                          <a:pt x="92" y="238"/>
                        </a:lnTo>
                        <a:lnTo>
                          <a:pt x="94" y="240"/>
                        </a:lnTo>
                        <a:lnTo>
                          <a:pt x="97" y="246"/>
                        </a:lnTo>
                        <a:lnTo>
                          <a:pt x="99" y="248"/>
                        </a:lnTo>
                        <a:lnTo>
                          <a:pt x="105" y="248"/>
                        </a:lnTo>
                        <a:lnTo>
                          <a:pt x="111" y="248"/>
                        </a:lnTo>
                        <a:lnTo>
                          <a:pt x="113" y="188"/>
                        </a:lnTo>
                        <a:lnTo>
                          <a:pt x="119" y="186"/>
                        </a:lnTo>
                        <a:lnTo>
                          <a:pt x="126" y="182"/>
                        </a:lnTo>
                        <a:lnTo>
                          <a:pt x="130" y="182"/>
                        </a:lnTo>
                        <a:lnTo>
                          <a:pt x="136" y="180"/>
                        </a:lnTo>
                        <a:lnTo>
                          <a:pt x="140" y="182"/>
                        </a:lnTo>
                        <a:lnTo>
                          <a:pt x="142" y="182"/>
                        </a:lnTo>
                        <a:close/>
                        <a:moveTo>
                          <a:pt x="74" y="200"/>
                        </a:moveTo>
                        <a:lnTo>
                          <a:pt x="74" y="202"/>
                        </a:lnTo>
                        <a:lnTo>
                          <a:pt x="73" y="207"/>
                        </a:lnTo>
                        <a:lnTo>
                          <a:pt x="69" y="205"/>
                        </a:lnTo>
                        <a:lnTo>
                          <a:pt x="67" y="203"/>
                        </a:lnTo>
                        <a:lnTo>
                          <a:pt x="73" y="203"/>
                        </a:lnTo>
                        <a:lnTo>
                          <a:pt x="73" y="200"/>
                        </a:lnTo>
                        <a:lnTo>
                          <a:pt x="74" y="200"/>
                        </a:lnTo>
                        <a:close/>
                        <a:moveTo>
                          <a:pt x="403" y="144"/>
                        </a:moveTo>
                        <a:lnTo>
                          <a:pt x="406" y="144"/>
                        </a:lnTo>
                        <a:lnTo>
                          <a:pt x="408" y="148"/>
                        </a:lnTo>
                        <a:lnTo>
                          <a:pt x="406" y="150"/>
                        </a:lnTo>
                        <a:lnTo>
                          <a:pt x="406" y="152"/>
                        </a:lnTo>
                        <a:lnTo>
                          <a:pt x="405" y="154"/>
                        </a:lnTo>
                        <a:lnTo>
                          <a:pt x="405" y="155"/>
                        </a:lnTo>
                        <a:lnTo>
                          <a:pt x="401" y="155"/>
                        </a:lnTo>
                        <a:lnTo>
                          <a:pt x="397" y="155"/>
                        </a:lnTo>
                        <a:lnTo>
                          <a:pt x="397" y="159"/>
                        </a:lnTo>
                        <a:lnTo>
                          <a:pt x="387" y="159"/>
                        </a:lnTo>
                        <a:lnTo>
                          <a:pt x="376" y="159"/>
                        </a:lnTo>
                        <a:lnTo>
                          <a:pt x="370" y="157"/>
                        </a:lnTo>
                        <a:lnTo>
                          <a:pt x="362" y="155"/>
                        </a:lnTo>
                        <a:lnTo>
                          <a:pt x="362" y="157"/>
                        </a:lnTo>
                        <a:lnTo>
                          <a:pt x="362" y="161"/>
                        </a:lnTo>
                        <a:lnTo>
                          <a:pt x="355" y="163"/>
                        </a:lnTo>
                        <a:lnTo>
                          <a:pt x="349" y="165"/>
                        </a:lnTo>
                        <a:lnTo>
                          <a:pt x="347" y="167"/>
                        </a:lnTo>
                        <a:lnTo>
                          <a:pt x="347" y="171"/>
                        </a:lnTo>
                        <a:lnTo>
                          <a:pt x="343" y="173"/>
                        </a:lnTo>
                        <a:lnTo>
                          <a:pt x="337" y="173"/>
                        </a:lnTo>
                        <a:lnTo>
                          <a:pt x="337" y="177"/>
                        </a:lnTo>
                        <a:lnTo>
                          <a:pt x="332" y="180"/>
                        </a:lnTo>
                        <a:lnTo>
                          <a:pt x="330" y="186"/>
                        </a:lnTo>
                        <a:lnTo>
                          <a:pt x="330" y="188"/>
                        </a:lnTo>
                        <a:lnTo>
                          <a:pt x="334" y="190"/>
                        </a:lnTo>
                        <a:lnTo>
                          <a:pt x="332" y="192"/>
                        </a:lnTo>
                        <a:lnTo>
                          <a:pt x="332" y="194"/>
                        </a:lnTo>
                        <a:lnTo>
                          <a:pt x="328" y="192"/>
                        </a:lnTo>
                        <a:lnTo>
                          <a:pt x="326" y="190"/>
                        </a:lnTo>
                        <a:lnTo>
                          <a:pt x="326" y="184"/>
                        </a:lnTo>
                        <a:lnTo>
                          <a:pt x="326" y="180"/>
                        </a:lnTo>
                        <a:lnTo>
                          <a:pt x="322" y="180"/>
                        </a:lnTo>
                        <a:lnTo>
                          <a:pt x="320" y="180"/>
                        </a:lnTo>
                        <a:lnTo>
                          <a:pt x="324" y="173"/>
                        </a:lnTo>
                        <a:lnTo>
                          <a:pt x="330" y="165"/>
                        </a:lnTo>
                        <a:lnTo>
                          <a:pt x="334" y="165"/>
                        </a:lnTo>
                        <a:lnTo>
                          <a:pt x="335" y="165"/>
                        </a:lnTo>
                        <a:lnTo>
                          <a:pt x="339" y="159"/>
                        </a:lnTo>
                        <a:lnTo>
                          <a:pt x="345" y="154"/>
                        </a:lnTo>
                        <a:lnTo>
                          <a:pt x="357" y="152"/>
                        </a:lnTo>
                        <a:lnTo>
                          <a:pt x="366" y="152"/>
                        </a:lnTo>
                        <a:lnTo>
                          <a:pt x="374" y="154"/>
                        </a:lnTo>
                        <a:lnTo>
                          <a:pt x="383" y="155"/>
                        </a:lnTo>
                        <a:lnTo>
                          <a:pt x="385" y="152"/>
                        </a:lnTo>
                        <a:lnTo>
                          <a:pt x="389" y="154"/>
                        </a:lnTo>
                        <a:lnTo>
                          <a:pt x="393" y="154"/>
                        </a:lnTo>
                        <a:lnTo>
                          <a:pt x="397" y="148"/>
                        </a:lnTo>
                        <a:lnTo>
                          <a:pt x="403" y="144"/>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24" name="Freeform 245">
                    <a:extLst>
                      <a:ext uri="{FF2B5EF4-FFF2-40B4-BE49-F238E27FC236}">
                        <a16:creationId xmlns:a16="http://schemas.microsoft.com/office/drawing/2014/main" id="{94EB571D-1B89-4E1D-8D8A-283FA1E3BBC6}"/>
                      </a:ext>
                    </a:extLst>
                  </p:cNvPr>
                  <p:cNvSpPr>
                    <a:spLocks/>
                  </p:cNvSpPr>
                  <p:nvPr/>
                </p:nvSpPr>
                <p:spPr bwMode="gray">
                  <a:xfrm>
                    <a:off x="245728" y="1072"/>
                    <a:ext cx="60" cy="66"/>
                  </a:xfrm>
                  <a:custGeom>
                    <a:avLst/>
                    <a:gdLst>
                      <a:gd name="T0" fmla="*/ 14 w 60"/>
                      <a:gd name="T1" fmla="*/ 21 h 66"/>
                      <a:gd name="T2" fmla="*/ 15 w 60"/>
                      <a:gd name="T3" fmla="*/ 18 h 66"/>
                      <a:gd name="T4" fmla="*/ 15 w 60"/>
                      <a:gd name="T5" fmla="*/ 14 h 66"/>
                      <a:gd name="T6" fmla="*/ 15 w 60"/>
                      <a:gd name="T7" fmla="*/ 14 h 66"/>
                      <a:gd name="T8" fmla="*/ 19 w 60"/>
                      <a:gd name="T9" fmla="*/ 12 h 66"/>
                      <a:gd name="T10" fmla="*/ 23 w 60"/>
                      <a:gd name="T11" fmla="*/ 12 h 66"/>
                      <a:gd name="T12" fmla="*/ 29 w 60"/>
                      <a:gd name="T13" fmla="*/ 14 h 66"/>
                      <a:gd name="T14" fmla="*/ 33 w 60"/>
                      <a:gd name="T15" fmla="*/ 14 h 66"/>
                      <a:gd name="T16" fmla="*/ 52 w 60"/>
                      <a:gd name="T17" fmla="*/ 0 h 66"/>
                      <a:gd name="T18" fmla="*/ 60 w 60"/>
                      <a:gd name="T19" fmla="*/ 21 h 66"/>
                      <a:gd name="T20" fmla="*/ 60 w 60"/>
                      <a:gd name="T21" fmla="*/ 25 h 66"/>
                      <a:gd name="T22" fmla="*/ 35 w 60"/>
                      <a:gd name="T23" fmla="*/ 31 h 66"/>
                      <a:gd name="T24" fmla="*/ 42 w 60"/>
                      <a:gd name="T25" fmla="*/ 44 h 66"/>
                      <a:gd name="T26" fmla="*/ 38 w 60"/>
                      <a:gd name="T27" fmla="*/ 46 h 66"/>
                      <a:gd name="T28" fmla="*/ 35 w 60"/>
                      <a:gd name="T29" fmla="*/ 50 h 66"/>
                      <a:gd name="T30" fmla="*/ 33 w 60"/>
                      <a:gd name="T31" fmla="*/ 52 h 66"/>
                      <a:gd name="T32" fmla="*/ 31 w 60"/>
                      <a:gd name="T33" fmla="*/ 56 h 66"/>
                      <a:gd name="T34" fmla="*/ 27 w 60"/>
                      <a:gd name="T35" fmla="*/ 58 h 66"/>
                      <a:gd name="T36" fmla="*/ 25 w 60"/>
                      <a:gd name="T37" fmla="*/ 60 h 66"/>
                      <a:gd name="T38" fmla="*/ 14 w 60"/>
                      <a:gd name="T39" fmla="*/ 66 h 66"/>
                      <a:gd name="T40" fmla="*/ 0 w 60"/>
                      <a:gd name="T41" fmla="*/ 64 h 66"/>
                      <a:gd name="T42" fmla="*/ 0 w 60"/>
                      <a:gd name="T43" fmla="*/ 60 h 66"/>
                      <a:gd name="T44" fmla="*/ 4 w 60"/>
                      <a:gd name="T45" fmla="*/ 58 h 66"/>
                      <a:gd name="T46" fmla="*/ 8 w 60"/>
                      <a:gd name="T47" fmla="*/ 52 h 66"/>
                      <a:gd name="T48" fmla="*/ 12 w 60"/>
                      <a:gd name="T49" fmla="*/ 44 h 66"/>
                      <a:gd name="T50" fmla="*/ 12 w 60"/>
                      <a:gd name="T51" fmla="*/ 35 h 66"/>
                      <a:gd name="T52" fmla="*/ 14 w 60"/>
                      <a:gd name="T53" fmla="*/ 31 h 66"/>
                      <a:gd name="T54" fmla="*/ 14 w 60"/>
                      <a:gd name="T55" fmla="*/ 27 h 66"/>
                      <a:gd name="T56" fmla="*/ 14 w 60"/>
                      <a:gd name="T57" fmla="*/ 23 h 66"/>
                      <a:gd name="T58" fmla="*/ 14 w 60"/>
                      <a:gd name="T59" fmla="*/ 23 h 66"/>
                      <a:gd name="T60" fmla="*/ 14 w 60"/>
                      <a:gd name="T61" fmla="*/ 21 h 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0"/>
                      <a:gd name="T94" fmla="*/ 0 h 66"/>
                      <a:gd name="T95" fmla="*/ 60 w 60"/>
                      <a:gd name="T96" fmla="*/ 66 h 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0" h="66">
                        <a:moveTo>
                          <a:pt x="14" y="21"/>
                        </a:moveTo>
                        <a:lnTo>
                          <a:pt x="15" y="18"/>
                        </a:lnTo>
                        <a:lnTo>
                          <a:pt x="15" y="14"/>
                        </a:lnTo>
                        <a:lnTo>
                          <a:pt x="19" y="12"/>
                        </a:lnTo>
                        <a:lnTo>
                          <a:pt x="23" y="12"/>
                        </a:lnTo>
                        <a:lnTo>
                          <a:pt x="29" y="14"/>
                        </a:lnTo>
                        <a:lnTo>
                          <a:pt x="33" y="14"/>
                        </a:lnTo>
                        <a:lnTo>
                          <a:pt x="52" y="0"/>
                        </a:lnTo>
                        <a:lnTo>
                          <a:pt x="60" y="21"/>
                        </a:lnTo>
                        <a:lnTo>
                          <a:pt x="60" y="25"/>
                        </a:lnTo>
                        <a:lnTo>
                          <a:pt x="35" y="31"/>
                        </a:lnTo>
                        <a:lnTo>
                          <a:pt x="42" y="44"/>
                        </a:lnTo>
                        <a:lnTo>
                          <a:pt x="38" y="46"/>
                        </a:lnTo>
                        <a:lnTo>
                          <a:pt x="35" y="50"/>
                        </a:lnTo>
                        <a:lnTo>
                          <a:pt x="33" y="52"/>
                        </a:lnTo>
                        <a:lnTo>
                          <a:pt x="31" y="56"/>
                        </a:lnTo>
                        <a:lnTo>
                          <a:pt x="27" y="58"/>
                        </a:lnTo>
                        <a:lnTo>
                          <a:pt x="25" y="60"/>
                        </a:lnTo>
                        <a:lnTo>
                          <a:pt x="14" y="66"/>
                        </a:lnTo>
                        <a:lnTo>
                          <a:pt x="0" y="64"/>
                        </a:lnTo>
                        <a:lnTo>
                          <a:pt x="0" y="60"/>
                        </a:lnTo>
                        <a:lnTo>
                          <a:pt x="4" y="58"/>
                        </a:lnTo>
                        <a:lnTo>
                          <a:pt x="8" y="52"/>
                        </a:lnTo>
                        <a:lnTo>
                          <a:pt x="12" y="44"/>
                        </a:lnTo>
                        <a:lnTo>
                          <a:pt x="12" y="35"/>
                        </a:lnTo>
                        <a:lnTo>
                          <a:pt x="14" y="31"/>
                        </a:lnTo>
                        <a:lnTo>
                          <a:pt x="14" y="27"/>
                        </a:lnTo>
                        <a:lnTo>
                          <a:pt x="14" y="23"/>
                        </a:lnTo>
                        <a:lnTo>
                          <a:pt x="14" y="21"/>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25" name="Freeform 246">
                    <a:extLst>
                      <a:ext uri="{FF2B5EF4-FFF2-40B4-BE49-F238E27FC236}">
                        <a16:creationId xmlns:a16="http://schemas.microsoft.com/office/drawing/2014/main" id="{50227A05-8F46-4216-BC83-6ADAE424D485}"/>
                      </a:ext>
                    </a:extLst>
                  </p:cNvPr>
                  <p:cNvSpPr>
                    <a:spLocks noEditPoints="1"/>
                  </p:cNvSpPr>
                  <p:nvPr/>
                </p:nvSpPr>
                <p:spPr bwMode="gray">
                  <a:xfrm>
                    <a:off x="246876" y="855"/>
                    <a:ext cx="228" cy="329"/>
                  </a:xfrm>
                  <a:custGeom>
                    <a:avLst/>
                    <a:gdLst>
                      <a:gd name="T0" fmla="*/ 13 w 228"/>
                      <a:gd name="T1" fmla="*/ 325 h 329"/>
                      <a:gd name="T2" fmla="*/ 0 w 228"/>
                      <a:gd name="T3" fmla="*/ 319 h 329"/>
                      <a:gd name="T4" fmla="*/ 46 w 228"/>
                      <a:gd name="T5" fmla="*/ 265 h 329"/>
                      <a:gd name="T6" fmla="*/ 38 w 228"/>
                      <a:gd name="T7" fmla="*/ 214 h 329"/>
                      <a:gd name="T8" fmla="*/ 34 w 228"/>
                      <a:gd name="T9" fmla="*/ 221 h 329"/>
                      <a:gd name="T10" fmla="*/ 36 w 228"/>
                      <a:gd name="T11" fmla="*/ 233 h 329"/>
                      <a:gd name="T12" fmla="*/ 40 w 228"/>
                      <a:gd name="T13" fmla="*/ 225 h 329"/>
                      <a:gd name="T14" fmla="*/ 46 w 228"/>
                      <a:gd name="T15" fmla="*/ 229 h 329"/>
                      <a:gd name="T16" fmla="*/ 40 w 228"/>
                      <a:gd name="T17" fmla="*/ 250 h 329"/>
                      <a:gd name="T18" fmla="*/ 46 w 228"/>
                      <a:gd name="T19" fmla="*/ 256 h 329"/>
                      <a:gd name="T20" fmla="*/ 57 w 228"/>
                      <a:gd name="T21" fmla="*/ 227 h 329"/>
                      <a:gd name="T22" fmla="*/ 55 w 228"/>
                      <a:gd name="T23" fmla="*/ 215 h 329"/>
                      <a:gd name="T24" fmla="*/ 42 w 228"/>
                      <a:gd name="T25" fmla="*/ 206 h 329"/>
                      <a:gd name="T26" fmla="*/ 75 w 228"/>
                      <a:gd name="T27" fmla="*/ 204 h 329"/>
                      <a:gd name="T28" fmla="*/ 65 w 228"/>
                      <a:gd name="T29" fmla="*/ 214 h 329"/>
                      <a:gd name="T30" fmla="*/ 76 w 228"/>
                      <a:gd name="T31" fmla="*/ 219 h 329"/>
                      <a:gd name="T32" fmla="*/ 90 w 228"/>
                      <a:gd name="T33" fmla="*/ 214 h 329"/>
                      <a:gd name="T34" fmla="*/ 78 w 228"/>
                      <a:gd name="T35" fmla="*/ 190 h 329"/>
                      <a:gd name="T36" fmla="*/ 76 w 228"/>
                      <a:gd name="T37" fmla="*/ 189 h 329"/>
                      <a:gd name="T38" fmla="*/ 159 w 228"/>
                      <a:gd name="T39" fmla="*/ 91 h 329"/>
                      <a:gd name="T40" fmla="*/ 159 w 228"/>
                      <a:gd name="T41" fmla="*/ 108 h 329"/>
                      <a:gd name="T42" fmla="*/ 157 w 228"/>
                      <a:gd name="T43" fmla="*/ 116 h 329"/>
                      <a:gd name="T44" fmla="*/ 140 w 228"/>
                      <a:gd name="T45" fmla="*/ 142 h 329"/>
                      <a:gd name="T46" fmla="*/ 126 w 228"/>
                      <a:gd name="T47" fmla="*/ 156 h 329"/>
                      <a:gd name="T48" fmla="*/ 119 w 228"/>
                      <a:gd name="T49" fmla="*/ 152 h 329"/>
                      <a:gd name="T50" fmla="*/ 115 w 228"/>
                      <a:gd name="T51" fmla="*/ 156 h 329"/>
                      <a:gd name="T52" fmla="*/ 109 w 228"/>
                      <a:gd name="T53" fmla="*/ 179 h 329"/>
                      <a:gd name="T54" fmla="*/ 88 w 228"/>
                      <a:gd name="T55" fmla="*/ 181 h 329"/>
                      <a:gd name="T56" fmla="*/ 55 w 228"/>
                      <a:gd name="T57" fmla="*/ 200 h 329"/>
                      <a:gd name="T58" fmla="*/ 55 w 228"/>
                      <a:gd name="T59" fmla="*/ 206 h 329"/>
                      <a:gd name="T60" fmla="*/ 88 w 228"/>
                      <a:gd name="T61" fmla="*/ 198 h 329"/>
                      <a:gd name="T62" fmla="*/ 96 w 228"/>
                      <a:gd name="T63" fmla="*/ 206 h 329"/>
                      <a:gd name="T64" fmla="*/ 107 w 228"/>
                      <a:gd name="T65" fmla="*/ 215 h 329"/>
                      <a:gd name="T66" fmla="*/ 117 w 228"/>
                      <a:gd name="T67" fmla="*/ 200 h 329"/>
                      <a:gd name="T68" fmla="*/ 126 w 228"/>
                      <a:gd name="T69" fmla="*/ 198 h 329"/>
                      <a:gd name="T70" fmla="*/ 132 w 228"/>
                      <a:gd name="T71" fmla="*/ 198 h 329"/>
                      <a:gd name="T72" fmla="*/ 146 w 228"/>
                      <a:gd name="T73" fmla="*/ 200 h 329"/>
                      <a:gd name="T74" fmla="*/ 157 w 228"/>
                      <a:gd name="T75" fmla="*/ 190 h 329"/>
                      <a:gd name="T76" fmla="*/ 161 w 228"/>
                      <a:gd name="T77" fmla="*/ 183 h 329"/>
                      <a:gd name="T78" fmla="*/ 161 w 228"/>
                      <a:gd name="T79" fmla="*/ 194 h 329"/>
                      <a:gd name="T80" fmla="*/ 165 w 228"/>
                      <a:gd name="T81" fmla="*/ 175 h 329"/>
                      <a:gd name="T82" fmla="*/ 171 w 228"/>
                      <a:gd name="T83" fmla="*/ 133 h 329"/>
                      <a:gd name="T84" fmla="*/ 180 w 228"/>
                      <a:gd name="T85" fmla="*/ 123 h 329"/>
                      <a:gd name="T86" fmla="*/ 178 w 228"/>
                      <a:gd name="T87" fmla="*/ 89 h 329"/>
                      <a:gd name="T88" fmla="*/ 176 w 228"/>
                      <a:gd name="T89" fmla="*/ 6 h 329"/>
                      <a:gd name="T90" fmla="*/ 178 w 228"/>
                      <a:gd name="T91" fmla="*/ 31 h 329"/>
                      <a:gd name="T92" fmla="*/ 172 w 228"/>
                      <a:gd name="T93" fmla="*/ 47 h 329"/>
                      <a:gd name="T94" fmla="*/ 163 w 228"/>
                      <a:gd name="T95" fmla="*/ 45 h 329"/>
                      <a:gd name="T96" fmla="*/ 161 w 228"/>
                      <a:gd name="T97" fmla="*/ 62 h 329"/>
                      <a:gd name="T98" fmla="*/ 169 w 228"/>
                      <a:gd name="T99" fmla="*/ 70 h 329"/>
                      <a:gd name="T100" fmla="*/ 172 w 228"/>
                      <a:gd name="T101" fmla="*/ 64 h 329"/>
                      <a:gd name="T102" fmla="*/ 172 w 228"/>
                      <a:gd name="T103" fmla="*/ 54 h 329"/>
                      <a:gd name="T104" fmla="*/ 201 w 228"/>
                      <a:gd name="T105" fmla="*/ 54 h 329"/>
                      <a:gd name="T106" fmla="*/ 222 w 228"/>
                      <a:gd name="T107" fmla="*/ 39 h 329"/>
                      <a:gd name="T108" fmla="*/ 213 w 228"/>
                      <a:gd name="T109" fmla="*/ 31 h 329"/>
                      <a:gd name="T110" fmla="*/ 192 w 228"/>
                      <a:gd name="T111" fmla="*/ 12 h 3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8"/>
                      <a:gd name="T169" fmla="*/ 0 h 329"/>
                      <a:gd name="T170" fmla="*/ 228 w 228"/>
                      <a:gd name="T171" fmla="*/ 329 h 32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8" h="329">
                        <a:moveTo>
                          <a:pt x="9" y="323"/>
                        </a:moveTo>
                        <a:lnTo>
                          <a:pt x="7" y="327"/>
                        </a:lnTo>
                        <a:lnTo>
                          <a:pt x="9" y="329"/>
                        </a:lnTo>
                        <a:lnTo>
                          <a:pt x="11" y="327"/>
                        </a:lnTo>
                        <a:lnTo>
                          <a:pt x="13" y="325"/>
                        </a:lnTo>
                        <a:lnTo>
                          <a:pt x="13" y="323"/>
                        </a:lnTo>
                        <a:lnTo>
                          <a:pt x="11" y="323"/>
                        </a:lnTo>
                        <a:lnTo>
                          <a:pt x="9" y="323"/>
                        </a:lnTo>
                        <a:close/>
                        <a:moveTo>
                          <a:pt x="0" y="319"/>
                        </a:moveTo>
                        <a:lnTo>
                          <a:pt x="2" y="323"/>
                        </a:lnTo>
                        <a:lnTo>
                          <a:pt x="2" y="319"/>
                        </a:lnTo>
                        <a:lnTo>
                          <a:pt x="0" y="319"/>
                        </a:lnTo>
                        <a:close/>
                        <a:moveTo>
                          <a:pt x="48" y="261"/>
                        </a:moveTo>
                        <a:lnTo>
                          <a:pt x="46" y="265"/>
                        </a:lnTo>
                        <a:lnTo>
                          <a:pt x="48" y="267"/>
                        </a:lnTo>
                        <a:lnTo>
                          <a:pt x="50" y="263"/>
                        </a:lnTo>
                        <a:lnTo>
                          <a:pt x="48" y="261"/>
                        </a:lnTo>
                        <a:close/>
                        <a:moveTo>
                          <a:pt x="42" y="206"/>
                        </a:moveTo>
                        <a:lnTo>
                          <a:pt x="38" y="214"/>
                        </a:lnTo>
                        <a:lnTo>
                          <a:pt x="34" y="214"/>
                        </a:lnTo>
                        <a:lnTo>
                          <a:pt x="32" y="212"/>
                        </a:lnTo>
                        <a:lnTo>
                          <a:pt x="32" y="215"/>
                        </a:lnTo>
                        <a:lnTo>
                          <a:pt x="30" y="217"/>
                        </a:lnTo>
                        <a:lnTo>
                          <a:pt x="34" y="221"/>
                        </a:lnTo>
                        <a:lnTo>
                          <a:pt x="36" y="227"/>
                        </a:lnTo>
                        <a:lnTo>
                          <a:pt x="34" y="225"/>
                        </a:lnTo>
                        <a:lnTo>
                          <a:pt x="32" y="227"/>
                        </a:lnTo>
                        <a:lnTo>
                          <a:pt x="34" y="231"/>
                        </a:lnTo>
                        <a:lnTo>
                          <a:pt x="36" y="233"/>
                        </a:lnTo>
                        <a:lnTo>
                          <a:pt x="38" y="233"/>
                        </a:lnTo>
                        <a:lnTo>
                          <a:pt x="42" y="233"/>
                        </a:lnTo>
                        <a:lnTo>
                          <a:pt x="42" y="229"/>
                        </a:lnTo>
                        <a:lnTo>
                          <a:pt x="42" y="225"/>
                        </a:lnTo>
                        <a:lnTo>
                          <a:pt x="40" y="225"/>
                        </a:lnTo>
                        <a:lnTo>
                          <a:pt x="40" y="223"/>
                        </a:lnTo>
                        <a:lnTo>
                          <a:pt x="42" y="223"/>
                        </a:lnTo>
                        <a:lnTo>
                          <a:pt x="44" y="223"/>
                        </a:lnTo>
                        <a:lnTo>
                          <a:pt x="44" y="227"/>
                        </a:lnTo>
                        <a:lnTo>
                          <a:pt x="46" y="229"/>
                        </a:lnTo>
                        <a:lnTo>
                          <a:pt x="42" y="235"/>
                        </a:lnTo>
                        <a:lnTo>
                          <a:pt x="40" y="238"/>
                        </a:lnTo>
                        <a:lnTo>
                          <a:pt x="38" y="244"/>
                        </a:lnTo>
                        <a:lnTo>
                          <a:pt x="38" y="252"/>
                        </a:lnTo>
                        <a:lnTo>
                          <a:pt x="40" y="250"/>
                        </a:lnTo>
                        <a:lnTo>
                          <a:pt x="44" y="250"/>
                        </a:lnTo>
                        <a:lnTo>
                          <a:pt x="42" y="252"/>
                        </a:lnTo>
                        <a:lnTo>
                          <a:pt x="42" y="254"/>
                        </a:lnTo>
                        <a:lnTo>
                          <a:pt x="46" y="256"/>
                        </a:lnTo>
                        <a:lnTo>
                          <a:pt x="50" y="250"/>
                        </a:lnTo>
                        <a:lnTo>
                          <a:pt x="53" y="244"/>
                        </a:lnTo>
                        <a:lnTo>
                          <a:pt x="55" y="237"/>
                        </a:lnTo>
                        <a:lnTo>
                          <a:pt x="55" y="229"/>
                        </a:lnTo>
                        <a:lnTo>
                          <a:pt x="57" y="227"/>
                        </a:lnTo>
                        <a:lnTo>
                          <a:pt x="59" y="227"/>
                        </a:lnTo>
                        <a:lnTo>
                          <a:pt x="59" y="223"/>
                        </a:lnTo>
                        <a:lnTo>
                          <a:pt x="57" y="219"/>
                        </a:lnTo>
                        <a:lnTo>
                          <a:pt x="53" y="219"/>
                        </a:lnTo>
                        <a:lnTo>
                          <a:pt x="55" y="215"/>
                        </a:lnTo>
                        <a:lnTo>
                          <a:pt x="55" y="212"/>
                        </a:lnTo>
                        <a:lnTo>
                          <a:pt x="53" y="212"/>
                        </a:lnTo>
                        <a:lnTo>
                          <a:pt x="50" y="212"/>
                        </a:lnTo>
                        <a:lnTo>
                          <a:pt x="48" y="208"/>
                        </a:lnTo>
                        <a:lnTo>
                          <a:pt x="42" y="206"/>
                        </a:lnTo>
                        <a:close/>
                        <a:moveTo>
                          <a:pt x="84" y="200"/>
                        </a:moveTo>
                        <a:lnTo>
                          <a:pt x="80" y="204"/>
                        </a:lnTo>
                        <a:lnTo>
                          <a:pt x="78" y="206"/>
                        </a:lnTo>
                        <a:lnTo>
                          <a:pt x="76" y="206"/>
                        </a:lnTo>
                        <a:lnTo>
                          <a:pt x="75" y="204"/>
                        </a:lnTo>
                        <a:lnTo>
                          <a:pt x="73" y="204"/>
                        </a:lnTo>
                        <a:lnTo>
                          <a:pt x="69" y="206"/>
                        </a:lnTo>
                        <a:lnTo>
                          <a:pt x="67" y="210"/>
                        </a:lnTo>
                        <a:lnTo>
                          <a:pt x="67" y="214"/>
                        </a:lnTo>
                        <a:lnTo>
                          <a:pt x="65" y="214"/>
                        </a:lnTo>
                        <a:lnTo>
                          <a:pt x="63" y="215"/>
                        </a:lnTo>
                        <a:lnTo>
                          <a:pt x="69" y="223"/>
                        </a:lnTo>
                        <a:lnTo>
                          <a:pt x="75" y="231"/>
                        </a:lnTo>
                        <a:lnTo>
                          <a:pt x="76" y="225"/>
                        </a:lnTo>
                        <a:lnTo>
                          <a:pt x="76" y="219"/>
                        </a:lnTo>
                        <a:lnTo>
                          <a:pt x="80" y="217"/>
                        </a:lnTo>
                        <a:lnTo>
                          <a:pt x="82" y="215"/>
                        </a:lnTo>
                        <a:lnTo>
                          <a:pt x="84" y="217"/>
                        </a:lnTo>
                        <a:lnTo>
                          <a:pt x="86" y="219"/>
                        </a:lnTo>
                        <a:lnTo>
                          <a:pt x="90" y="214"/>
                        </a:lnTo>
                        <a:lnTo>
                          <a:pt x="94" y="208"/>
                        </a:lnTo>
                        <a:lnTo>
                          <a:pt x="88" y="204"/>
                        </a:lnTo>
                        <a:lnTo>
                          <a:pt x="84" y="200"/>
                        </a:lnTo>
                        <a:close/>
                        <a:moveTo>
                          <a:pt x="76" y="189"/>
                        </a:moveTo>
                        <a:lnTo>
                          <a:pt x="78" y="190"/>
                        </a:lnTo>
                        <a:lnTo>
                          <a:pt x="78" y="192"/>
                        </a:lnTo>
                        <a:lnTo>
                          <a:pt x="78" y="194"/>
                        </a:lnTo>
                        <a:lnTo>
                          <a:pt x="76" y="194"/>
                        </a:lnTo>
                        <a:lnTo>
                          <a:pt x="75" y="190"/>
                        </a:lnTo>
                        <a:lnTo>
                          <a:pt x="76" y="189"/>
                        </a:lnTo>
                        <a:close/>
                        <a:moveTo>
                          <a:pt x="165" y="81"/>
                        </a:moveTo>
                        <a:lnTo>
                          <a:pt x="165" y="83"/>
                        </a:lnTo>
                        <a:lnTo>
                          <a:pt x="165" y="87"/>
                        </a:lnTo>
                        <a:lnTo>
                          <a:pt x="163" y="89"/>
                        </a:lnTo>
                        <a:lnTo>
                          <a:pt x="159" y="91"/>
                        </a:lnTo>
                        <a:lnTo>
                          <a:pt x="161" y="96"/>
                        </a:lnTo>
                        <a:lnTo>
                          <a:pt x="161" y="102"/>
                        </a:lnTo>
                        <a:lnTo>
                          <a:pt x="157" y="104"/>
                        </a:lnTo>
                        <a:lnTo>
                          <a:pt x="155" y="106"/>
                        </a:lnTo>
                        <a:lnTo>
                          <a:pt x="159" y="108"/>
                        </a:lnTo>
                        <a:lnTo>
                          <a:pt x="161" y="108"/>
                        </a:lnTo>
                        <a:lnTo>
                          <a:pt x="161" y="110"/>
                        </a:lnTo>
                        <a:lnTo>
                          <a:pt x="161" y="112"/>
                        </a:lnTo>
                        <a:lnTo>
                          <a:pt x="159" y="114"/>
                        </a:lnTo>
                        <a:lnTo>
                          <a:pt x="157" y="116"/>
                        </a:lnTo>
                        <a:lnTo>
                          <a:pt x="157" y="119"/>
                        </a:lnTo>
                        <a:lnTo>
                          <a:pt x="157" y="123"/>
                        </a:lnTo>
                        <a:lnTo>
                          <a:pt x="149" y="133"/>
                        </a:lnTo>
                        <a:lnTo>
                          <a:pt x="144" y="142"/>
                        </a:lnTo>
                        <a:lnTo>
                          <a:pt x="140" y="142"/>
                        </a:lnTo>
                        <a:lnTo>
                          <a:pt x="138" y="148"/>
                        </a:lnTo>
                        <a:lnTo>
                          <a:pt x="136" y="152"/>
                        </a:lnTo>
                        <a:lnTo>
                          <a:pt x="136" y="154"/>
                        </a:lnTo>
                        <a:lnTo>
                          <a:pt x="132" y="156"/>
                        </a:lnTo>
                        <a:lnTo>
                          <a:pt x="126" y="156"/>
                        </a:lnTo>
                        <a:lnTo>
                          <a:pt x="126" y="160"/>
                        </a:lnTo>
                        <a:lnTo>
                          <a:pt x="123" y="160"/>
                        </a:lnTo>
                        <a:lnTo>
                          <a:pt x="119" y="160"/>
                        </a:lnTo>
                        <a:lnTo>
                          <a:pt x="119" y="156"/>
                        </a:lnTo>
                        <a:lnTo>
                          <a:pt x="119" y="152"/>
                        </a:lnTo>
                        <a:lnTo>
                          <a:pt x="121" y="150"/>
                        </a:lnTo>
                        <a:lnTo>
                          <a:pt x="124" y="146"/>
                        </a:lnTo>
                        <a:lnTo>
                          <a:pt x="119" y="148"/>
                        </a:lnTo>
                        <a:lnTo>
                          <a:pt x="115" y="152"/>
                        </a:lnTo>
                        <a:lnTo>
                          <a:pt x="115" y="156"/>
                        </a:lnTo>
                        <a:lnTo>
                          <a:pt x="115" y="162"/>
                        </a:lnTo>
                        <a:lnTo>
                          <a:pt x="111" y="167"/>
                        </a:lnTo>
                        <a:lnTo>
                          <a:pt x="107" y="171"/>
                        </a:lnTo>
                        <a:lnTo>
                          <a:pt x="107" y="175"/>
                        </a:lnTo>
                        <a:lnTo>
                          <a:pt x="109" y="179"/>
                        </a:lnTo>
                        <a:lnTo>
                          <a:pt x="107" y="181"/>
                        </a:lnTo>
                        <a:lnTo>
                          <a:pt x="105" y="185"/>
                        </a:lnTo>
                        <a:lnTo>
                          <a:pt x="100" y="181"/>
                        </a:lnTo>
                        <a:lnTo>
                          <a:pt x="94" y="181"/>
                        </a:lnTo>
                        <a:lnTo>
                          <a:pt x="88" y="181"/>
                        </a:lnTo>
                        <a:lnTo>
                          <a:pt x="80" y="185"/>
                        </a:lnTo>
                        <a:lnTo>
                          <a:pt x="80" y="181"/>
                        </a:lnTo>
                        <a:lnTo>
                          <a:pt x="78" y="181"/>
                        </a:lnTo>
                        <a:lnTo>
                          <a:pt x="67" y="190"/>
                        </a:lnTo>
                        <a:lnTo>
                          <a:pt x="55" y="200"/>
                        </a:lnTo>
                        <a:lnTo>
                          <a:pt x="52" y="200"/>
                        </a:lnTo>
                        <a:lnTo>
                          <a:pt x="48" y="198"/>
                        </a:lnTo>
                        <a:lnTo>
                          <a:pt x="48" y="202"/>
                        </a:lnTo>
                        <a:lnTo>
                          <a:pt x="48" y="206"/>
                        </a:lnTo>
                        <a:lnTo>
                          <a:pt x="55" y="206"/>
                        </a:lnTo>
                        <a:lnTo>
                          <a:pt x="65" y="206"/>
                        </a:lnTo>
                        <a:lnTo>
                          <a:pt x="65" y="202"/>
                        </a:lnTo>
                        <a:lnTo>
                          <a:pt x="67" y="200"/>
                        </a:lnTo>
                        <a:lnTo>
                          <a:pt x="76" y="200"/>
                        </a:lnTo>
                        <a:lnTo>
                          <a:pt x="88" y="198"/>
                        </a:lnTo>
                        <a:lnTo>
                          <a:pt x="94" y="198"/>
                        </a:lnTo>
                        <a:lnTo>
                          <a:pt x="100" y="198"/>
                        </a:lnTo>
                        <a:lnTo>
                          <a:pt x="98" y="200"/>
                        </a:lnTo>
                        <a:lnTo>
                          <a:pt x="96" y="202"/>
                        </a:lnTo>
                        <a:lnTo>
                          <a:pt x="96" y="206"/>
                        </a:lnTo>
                        <a:lnTo>
                          <a:pt x="96" y="210"/>
                        </a:lnTo>
                        <a:lnTo>
                          <a:pt x="100" y="212"/>
                        </a:lnTo>
                        <a:lnTo>
                          <a:pt x="100" y="215"/>
                        </a:lnTo>
                        <a:lnTo>
                          <a:pt x="103" y="215"/>
                        </a:lnTo>
                        <a:lnTo>
                          <a:pt x="107" y="215"/>
                        </a:lnTo>
                        <a:lnTo>
                          <a:pt x="109" y="212"/>
                        </a:lnTo>
                        <a:lnTo>
                          <a:pt x="111" y="208"/>
                        </a:lnTo>
                        <a:lnTo>
                          <a:pt x="115" y="206"/>
                        </a:lnTo>
                        <a:lnTo>
                          <a:pt x="119" y="204"/>
                        </a:lnTo>
                        <a:lnTo>
                          <a:pt x="117" y="200"/>
                        </a:lnTo>
                        <a:lnTo>
                          <a:pt x="117" y="196"/>
                        </a:lnTo>
                        <a:lnTo>
                          <a:pt x="121" y="196"/>
                        </a:lnTo>
                        <a:lnTo>
                          <a:pt x="123" y="196"/>
                        </a:lnTo>
                        <a:lnTo>
                          <a:pt x="124" y="198"/>
                        </a:lnTo>
                        <a:lnTo>
                          <a:pt x="126" y="198"/>
                        </a:lnTo>
                        <a:lnTo>
                          <a:pt x="124" y="198"/>
                        </a:lnTo>
                        <a:lnTo>
                          <a:pt x="124" y="202"/>
                        </a:lnTo>
                        <a:lnTo>
                          <a:pt x="126" y="200"/>
                        </a:lnTo>
                        <a:lnTo>
                          <a:pt x="128" y="198"/>
                        </a:lnTo>
                        <a:lnTo>
                          <a:pt x="132" y="198"/>
                        </a:lnTo>
                        <a:lnTo>
                          <a:pt x="138" y="200"/>
                        </a:lnTo>
                        <a:lnTo>
                          <a:pt x="140" y="196"/>
                        </a:lnTo>
                        <a:lnTo>
                          <a:pt x="144" y="192"/>
                        </a:lnTo>
                        <a:lnTo>
                          <a:pt x="146" y="196"/>
                        </a:lnTo>
                        <a:lnTo>
                          <a:pt x="146" y="200"/>
                        </a:lnTo>
                        <a:lnTo>
                          <a:pt x="149" y="200"/>
                        </a:lnTo>
                        <a:lnTo>
                          <a:pt x="149" y="196"/>
                        </a:lnTo>
                        <a:lnTo>
                          <a:pt x="151" y="190"/>
                        </a:lnTo>
                        <a:lnTo>
                          <a:pt x="155" y="190"/>
                        </a:lnTo>
                        <a:lnTo>
                          <a:pt x="157" y="190"/>
                        </a:lnTo>
                        <a:lnTo>
                          <a:pt x="157" y="185"/>
                        </a:lnTo>
                        <a:lnTo>
                          <a:pt x="159" y="179"/>
                        </a:lnTo>
                        <a:lnTo>
                          <a:pt x="163" y="179"/>
                        </a:lnTo>
                        <a:lnTo>
                          <a:pt x="163" y="181"/>
                        </a:lnTo>
                        <a:lnTo>
                          <a:pt x="161" y="183"/>
                        </a:lnTo>
                        <a:lnTo>
                          <a:pt x="159" y="189"/>
                        </a:lnTo>
                        <a:lnTo>
                          <a:pt x="159" y="190"/>
                        </a:lnTo>
                        <a:lnTo>
                          <a:pt x="159" y="192"/>
                        </a:lnTo>
                        <a:lnTo>
                          <a:pt x="159" y="194"/>
                        </a:lnTo>
                        <a:lnTo>
                          <a:pt x="161" y="194"/>
                        </a:lnTo>
                        <a:lnTo>
                          <a:pt x="167" y="189"/>
                        </a:lnTo>
                        <a:lnTo>
                          <a:pt x="169" y="185"/>
                        </a:lnTo>
                        <a:lnTo>
                          <a:pt x="171" y="181"/>
                        </a:lnTo>
                        <a:lnTo>
                          <a:pt x="169" y="177"/>
                        </a:lnTo>
                        <a:lnTo>
                          <a:pt x="165" y="175"/>
                        </a:lnTo>
                        <a:lnTo>
                          <a:pt x="167" y="169"/>
                        </a:lnTo>
                        <a:lnTo>
                          <a:pt x="167" y="162"/>
                        </a:lnTo>
                        <a:lnTo>
                          <a:pt x="171" y="156"/>
                        </a:lnTo>
                        <a:lnTo>
                          <a:pt x="171" y="144"/>
                        </a:lnTo>
                        <a:lnTo>
                          <a:pt x="171" y="133"/>
                        </a:lnTo>
                        <a:lnTo>
                          <a:pt x="174" y="131"/>
                        </a:lnTo>
                        <a:lnTo>
                          <a:pt x="178" y="129"/>
                        </a:lnTo>
                        <a:lnTo>
                          <a:pt x="178" y="125"/>
                        </a:lnTo>
                        <a:lnTo>
                          <a:pt x="176" y="123"/>
                        </a:lnTo>
                        <a:lnTo>
                          <a:pt x="180" y="123"/>
                        </a:lnTo>
                        <a:lnTo>
                          <a:pt x="182" y="114"/>
                        </a:lnTo>
                        <a:lnTo>
                          <a:pt x="184" y="108"/>
                        </a:lnTo>
                        <a:lnTo>
                          <a:pt x="182" y="100"/>
                        </a:lnTo>
                        <a:lnTo>
                          <a:pt x="178" y="93"/>
                        </a:lnTo>
                        <a:lnTo>
                          <a:pt x="178" y="89"/>
                        </a:lnTo>
                        <a:lnTo>
                          <a:pt x="176" y="85"/>
                        </a:lnTo>
                        <a:lnTo>
                          <a:pt x="165" y="81"/>
                        </a:lnTo>
                        <a:close/>
                        <a:moveTo>
                          <a:pt x="180" y="0"/>
                        </a:moveTo>
                        <a:lnTo>
                          <a:pt x="178" y="2"/>
                        </a:lnTo>
                        <a:lnTo>
                          <a:pt x="176" y="6"/>
                        </a:lnTo>
                        <a:lnTo>
                          <a:pt x="178" y="10"/>
                        </a:lnTo>
                        <a:lnTo>
                          <a:pt x="180" y="12"/>
                        </a:lnTo>
                        <a:lnTo>
                          <a:pt x="180" y="18"/>
                        </a:lnTo>
                        <a:lnTo>
                          <a:pt x="180" y="25"/>
                        </a:lnTo>
                        <a:lnTo>
                          <a:pt x="178" y="31"/>
                        </a:lnTo>
                        <a:lnTo>
                          <a:pt x="174" y="35"/>
                        </a:lnTo>
                        <a:lnTo>
                          <a:pt x="176" y="39"/>
                        </a:lnTo>
                        <a:lnTo>
                          <a:pt x="176" y="43"/>
                        </a:lnTo>
                        <a:lnTo>
                          <a:pt x="174" y="45"/>
                        </a:lnTo>
                        <a:lnTo>
                          <a:pt x="172" y="47"/>
                        </a:lnTo>
                        <a:lnTo>
                          <a:pt x="171" y="45"/>
                        </a:lnTo>
                        <a:lnTo>
                          <a:pt x="169" y="43"/>
                        </a:lnTo>
                        <a:lnTo>
                          <a:pt x="163" y="43"/>
                        </a:lnTo>
                        <a:lnTo>
                          <a:pt x="161" y="43"/>
                        </a:lnTo>
                        <a:lnTo>
                          <a:pt x="163" y="45"/>
                        </a:lnTo>
                        <a:lnTo>
                          <a:pt x="163" y="48"/>
                        </a:lnTo>
                        <a:lnTo>
                          <a:pt x="159" y="50"/>
                        </a:lnTo>
                        <a:lnTo>
                          <a:pt x="155" y="52"/>
                        </a:lnTo>
                        <a:lnTo>
                          <a:pt x="159" y="58"/>
                        </a:lnTo>
                        <a:lnTo>
                          <a:pt x="161" y="62"/>
                        </a:lnTo>
                        <a:lnTo>
                          <a:pt x="161" y="66"/>
                        </a:lnTo>
                        <a:lnTo>
                          <a:pt x="159" y="70"/>
                        </a:lnTo>
                        <a:lnTo>
                          <a:pt x="159" y="71"/>
                        </a:lnTo>
                        <a:lnTo>
                          <a:pt x="167" y="70"/>
                        </a:lnTo>
                        <a:lnTo>
                          <a:pt x="169" y="70"/>
                        </a:lnTo>
                        <a:lnTo>
                          <a:pt x="172" y="68"/>
                        </a:lnTo>
                        <a:lnTo>
                          <a:pt x="174" y="68"/>
                        </a:lnTo>
                        <a:lnTo>
                          <a:pt x="174" y="66"/>
                        </a:lnTo>
                        <a:lnTo>
                          <a:pt x="172" y="64"/>
                        </a:lnTo>
                        <a:lnTo>
                          <a:pt x="169" y="64"/>
                        </a:lnTo>
                        <a:lnTo>
                          <a:pt x="165" y="62"/>
                        </a:lnTo>
                        <a:lnTo>
                          <a:pt x="165" y="58"/>
                        </a:lnTo>
                        <a:lnTo>
                          <a:pt x="165" y="56"/>
                        </a:lnTo>
                        <a:lnTo>
                          <a:pt x="172" y="54"/>
                        </a:lnTo>
                        <a:lnTo>
                          <a:pt x="182" y="54"/>
                        </a:lnTo>
                        <a:lnTo>
                          <a:pt x="186" y="62"/>
                        </a:lnTo>
                        <a:lnTo>
                          <a:pt x="194" y="62"/>
                        </a:lnTo>
                        <a:lnTo>
                          <a:pt x="199" y="62"/>
                        </a:lnTo>
                        <a:lnTo>
                          <a:pt x="201" y="54"/>
                        </a:lnTo>
                        <a:lnTo>
                          <a:pt x="205" y="50"/>
                        </a:lnTo>
                        <a:lnTo>
                          <a:pt x="215" y="47"/>
                        </a:lnTo>
                        <a:lnTo>
                          <a:pt x="228" y="45"/>
                        </a:lnTo>
                        <a:lnTo>
                          <a:pt x="226" y="41"/>
                        </a:lnTo>
                        <a:lnTo>
                          <a:pt x="222" y="39"/>
                        </a:lnTo>
                        <a:lnTo>
                          <a:pt x="224" y="35"/>
                        </a:lnTo>
                        <a:lnTo>
                          <a:pt x="224" y="31"/>
                        </a:lnTo>
                        <a:lnTo>
                          <a:pt x="220" y="33"/>
                        </a:lnTo>
                        <a:lnTo>
                          <a:pt x="215" y="33"/>
                        </a:lnTo>
                        <a:lnTo>
                          <a:pt x="213" y="31"/>
                        </a:lnTo>
                        <a:lnTo>
                          <a:pt x="213" y="27"/>
                        </a:lnTo>
                        <a:lnTo>
                          <a:pt x="205" y="27"/>
                        </a:lnTo>
                        <a:lnTo>
                          <a:pt x="197" y="25"/>
                        </a:lnTo>
                        <a:lnTo>
                          <a:pt x="194" y="20"/>
                        </a:lnTo>
                        <a:lnTo>
                          <a:pt x="192" y="12"/>
                        </a:lnTo>
                        <a:lnTo>
                          <a:pt x="186" y="6"/>
                        </a:lnTo>
                        <a:lnTo>
                          <a:pt x="180" y="0"/>
                        </a:lnTo>
                        <a:close/>
                      </a:path>
                    </a:pathLst>
                  </a:custGeom>
                  <a:solidFill>
                    <a:srgbClr val="F79646">
                      <a:lumMod val="75000"/>
                    </a:srgbClr>
                  </a:solid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26" name="Freeform 247">
                    <a:extLst>
                      <a:ext uri="{FF2B5EF4-FFF2-40B4-BE49-F238E27FC236}">
                        <a16:creationId xmlns:a16="http://schemas.microsoft.com/office/drawing/2014/main" id="{CA4BC3FD-EE21-41E5-AB5D-2ECE1A3274B9}"/>
                      </a:ext>
                    </a:extLst>
                  </p:cNvPr>
                  <p:cNvSpPr>
                    <a:spLocks/>
                  </p:cNvSpPr>
                  <p:nvPr/>
                </p:nvSpPr>
                <p:spPr bwMode="gray">
                  <a:xfrm>
                    <a:off x="244314" y="1306"/>
                    <a:ext cx="27" cy="14"/>
                  </a:xfrm>
                  <a:custGeom>
                    <a:avLst/>
                    <a:gdLst>
                      <a:gd name="T0" fmla="*/ 4 w 27"/>
                      <a:gd name="T1" fmla="*/ 0 h 14"/>
                      <a:gd name="T2" fmla="*/ 2 w 27"/>
                      <a:gd name="T3" fmla="*/ 2 h 14"/>
                      <a:gd name="T4" fmla="*/ 0 w 27"/>
                      <a:gd name="T5" fmla="*/ 6 h 14"/>
                      <a:gd name="T6" fmla="*/ 5 w 27"/>
                      <a:gd name="T7" fmla="*/ 10 h 14"/>
                      <a:gd name="T8" fmla="*/ 13 w 27"/>
                      <a:gd name="T9" fmla="*/ 12 h 14"/>
                      <a:gd name="T10" fmla="*/ 13 w 27"/>
                      <a:gd name="T11" fmla="*/ 14 h 14"/>
                      <a:gd name="T12" fmla="*/ 13 w 27"/>
                      <a:gd name="T13" fmla="*/ 14 h 14"/>
                      <a:gd name="T14" fmla="*/ 21 w 27"/>
                      <a:gd name="T15" fmla="*/ 14 h 14"/>
                      <a:gd name="T16" fmla="*/ 27 w 27"/>
                      <a:gd name="T17" fmla="*/ 10 h 14"/>
                      <a:gd name="T18" fmla="*/ 27 w 27"/>
                      <a:gd name="T19" fmla="*/ 8 h 14"/>
                      <a:gd name="T20" fmla="*/ 27 w 27"/>
                      <a:gd name="T21" fmla="*/ 8 h 14"/>
                      <a:gd name="T22" fmla="*/ 27 w 27"/>
                      <a:gd name="T23" fmla="*/ 6 h 14"/>
                      <a:gd name="T24" fmla="*/ 23 w 27"/>
                      <a:gd name="T25" fmla="*/ 6 h 14"/>
                      <a:gd name="T26" fmla="*/ 23 w 27"/>
                      <a:gd name="T27" fmla="*/ 2 h 14"/>
                      <a:gd name="T28" fmla="*/ 13 w 27"/>
                      <a:gd name="T29" fmla="*/ 0 h 14"/>
                      <a:gd name="T30" fmla="*/ 4 w 27"/>
                      <a:gd name="T31" fmla="*/ 0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
                      <a:gd name="T49" fmla="*/ 0 h 14"/>
                      <a:gd name="T50" fmla="*/ 27 w 27"/>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 h="14">
                        <a:moveTo>
                          <a:pt x="4" y="0"/>
                        </a:moveTo>
                        <a:lnTo>
                          <a:pt x="2" y="2"/>
                        </a:lnTo>
                        <a:lnTo>
                          <a:pt x="0" y="6"/>
                        </a:lnTo>
                        <a:lnTo>
                          <a:pt x="5" y="10"/>
                        </a:lnTo>
                        <a:lnTo>
                          <a:pt x="13" y="12"/>
                        </a:lnTo>
                        <a:lnTo>
                          <a:pt x="13" y="14"/>
                        </a:lnTo>
                        <a:lnTo>
                          <a:pt x="21" y="14"/>
                        </a:lnTo>
                        <a:lnTo>
                          <a:pt x="27" y="10"/>
                        </a:lnTo>
                        <a:lnTo>
                          <a:pt x="27" y="8"/>
                        </a:lnTo>
                        <a:lnTo>
                          <a:pt x="27" y="6"/>
                        </a:lnTo>
                        <a:lnTo>
                          <a:pt x="23" y="6"/>
                        </a:lnTo>
                        <a:lnTo>
                          <a:pt x="23" y="2"/>
                        </a:lnTo>
                        <a:lnTo>
                          <a:pt x="13" y="0"/>
                        </a:lnTo>
                        <a:lnTo>
                          <a:pt x="4"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27" name="Freeform 248">
                    <a:extLst>
                      <a:ext uri="{FF2B5EF4-FFF2-40B4-BE49-F238E27FC236}">
                        <a16:creationId xmlns:a16="http://schemas.microsoft.com/office/drawing/2014/main" id="{D4FE911F-2F51-490C-8A8F-304A9008414E}"/>
                      </a:ext>
                    </a:extLst>
                  </p:cNvPr>
                  <p:cNvSpPr>
                    <a:spLocks/>
                  </p:cNvSpPr>
                  <p:nvPr/>
                </p:nvSpPr>
                <p:spPr bwMode="gray">
                  <a:xfrm>
                    <a:off x="245183" y="1429"/>
                    <a:ext cx="81" cy="104"/>
                  </a:xfrm>
                  <a:custGeom>
                    <a:avLst/>
                    <a:gdLst>
                      <a:gd name="T0" fmla="*/ 17 w 81"/>
                      <a:gd name="T1" fmla="*/ 104 h 104"/>
                      <a:gd name="T2" fmla="*/ 27 w 81"/>
                      <a:gd name="T3" fmla="*/ 98 h 104"/>
                      <a:gd name="T4" fmla="*/ 42 w 81"/>
                      <a:gd name="T5" fmla="*/ 89 h 104"/>
                      <a:gd name="T6" fmla="*/ 56 w 81"/>
                      <a:gd name="T7" fmla="*/ 94 h 104"/>
                      <a:gd name="T8" fmla="*/ 65 w 81"/>
                      <a:gd name="T9" fmla="*/ 96 h 104"/>
                      <a:gd name="T10" fmla="*/ 67 w 81"/>
                      <a:gd name="T11" fmla="*/ 87 h 104"/>
                      <a:gd name="T12" fmla="*/ 67 w 81"/>
                      <a:gd name="T13" fmla="*/ 81 h 104"/>
                      <a:gd name="T14" fmla="*/ 67 w 81"/>
                      <a:gd name="T15" fmla="*/ 62 h 104"/>
                      <a:gd name="T16" fmla="*/ 73 w 81"/>
                      <a:gd name="T17" fmla="*/ 52 h 104"/>
                      <a:gd name="T18" fmla="*/ 75 w 81"/>
                      <a:gd name="T19" fmla="*/ 42 h 104"/>
                      <a:gd name="T20" fmla="*/ 79 w 81"/>
                      <a:gd name="T21" fmla="*/ 35 h 104"/>
                      <a:gd name="T22" fmla="*/ 81 w 81"/>
                      <a:gd name="T23" fmla="*/ 25 h 104"/>
                      <a:gd name="T24" fmla="*/ 77 w 81"/>
                      <a:gd name="T25" fmla="*/ 18 h 104"/>
                      <a:gd name="T26" fmla="*/ 77 w 81"/>
                      <a:gd name="T27" fmla="*/ 8 h 104"/>
                      <a:gd name="T28" fmla="*/ 67 w 81"/>
                      <a:gd name="T29" fmla="*/ 10 h 104"/>
                      <a:gd name="T30" fmla="*/ 65 w 81"/>
                      <a:gd name="T31" fmla="*/ 4 h 104"/>
                      <a:gd name="T32" fmla="*/ 56 w 81"/>
                      <a:gd name="T33" fmla="*/ 6 h 104"/>
                      <a:gd name="T34" fmla="*/ 50 w 81"/>
                      <a:gd name="T35" fmla="*/ 0 h 104"/>
                      <a:gd name="T36" fmla="*/ 38 w 81"/>
                      <a:gd name="T37" fmla="*/ 4 h 104"/>
                      <a:gd name="T38" fmla="*/ 35 w 81"/>
                      <a:gd name="T39" fmla="*/ 10 h 104"/>
                      <a:gd name="T40" fmla="*/ 29 w 81"/>
                      <a:gd name="T41" fmla="*/ 6 h 104"/>
                      <a:gd name="T42" fmla="*/ 23 w 81"/>
                      <a:gd name="T43" fmla="*/ 16 h 104"/>
                      <a:gd name="T44" fmla="*/ 21 w 81"/>
                      <a:gd name="T45" fmla="*/ 14 h 104"/>
                      <a:gd name="T46" fmla="*/ 15 w 81"/>
                      <a:gd name="T47" fmla="*/ 18 h 104"/>
                      <a:gd name="T48" fmla="*/ 12 w 81"/>
                      <a:gd name="T49" fmla="*/ 25 h 104"/>
                      <a:gd name="T50" fmla="*/ 15 w 81"/>
                      <a:gd name="T51" fmla="*/ 33 h 104"/>
                      <a:gd name="T52" fmla="*/ 8 w 81"/>
                      <a:gd name="T53" fmla="*/ 37 h 104"/>
                      <a:gd name="T54" fmla="*/ 8 w 81"/>
                      <a:gd name="T55" fmla="*/ 42 h 104"/>
                      <a:gd name="T56" fmla="*/ 6 w 81"/>
                      <a:gd name="T57" fmla="*/ 48 h 104"/>
                      <a:gd name="T58" fmla="*/ 2 w 81"/>
                      <a:gd name="T59" fmla="*/ 60 h 104"/>
                      <a:gd name="T60" fmla="*/ 2 w 81"/>
                      <a:gd name="T61" fmla="*/ 64 h 104"/>
                      <a:gd name="T62" fmla="*/ 10 w 81"/>
                      <a:gd name="T63" fmla="*/ 69 h 104"/>
                      <a:gd name="T64" fmla="*/ 13 w 81"/>
                      <a:gd name="T65" fmla="*/ 79 h 104"/>
                      <a:gd name="T66" fmla="*/ 19 w 81"/>
                      <a:gd name="T67" fmla="*/ 81 h 104"/>
                      <a:gd name="T68" fmla="*/ 17 w 81"/>
                      <a:gd name="T69" fmla="*/ 89 h 104"/>
                      <a:gd name="T70" fmla="*/ 13 w 81"/>
                      <a:gd name="T71" fmla="*/ 94 h 104"/>
                      <a:gd name="T72" fmla="*/ 15 w 81"/>
                      <a:gd name="T73" fmla="*/ 102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
                      <a:gd name="T112" fmla="*/ 0 h 104"/>
                      <a:gd name="T113" fmla="*/ 81 w 81"/>
                      <a:gd name="T114" fmla="*/ 104 h 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 h="104">
                        <a:moveTo>
                          <a:pt x="15" y="104"/>
                        </a:moveTo>
                        <a:lnTo>
                          <a:pt x="17" y="104"/>
                        </a:lnTo>
                        <a:lnTo>
                          <a:pt x="27" y="98"/>
                        </a:lnTo>
                        <a:lnTo>
                          <a:pt x="35" y="90"/>
                        </a:lnTo>
                        <a:lnTo>
                          <a:pt x="42" y="89"/>
                        </a:lnTo>
                        <a:lnTo>
                          <a:pt x="50" y="90"/>
                        </a:lnTo>
                        <a:lnTo>
                          <a:pt x="56" y="94"/>
                        </a:lnTo>
                        <a:lnTo>
                          <a:pt x="63" y="96"/>
                        </a:lnTo>
                        <a:lnTo>
                          <a:pt x="65" y="96"/>
                        </a:lnTo>
                        <a:lnTo>
                          <a:pt x="65" y="92"/>
                        </a:lnTo>
                        <a:lnTo>
                          <a:pt x="67" y="87"/>
                        </a:lnTo>
                        <a:lnTo>
                          <a:pt x="67" y="83"/>
                        </a:lnTo>
                        <a:lnTo>
                          <a:pt x="67" y="81"/>
                        </a:lnTo>
                        <a:lnTo>
                          <a:pt x="65" y="71"/>
                        </a:lnTo>
                        <a:lnTo>
                          <a:pt x="67" y="62"/>
                        </a:lnTo>
                        <a:lnTo>
                          <a:pt x="69" y="60"/>
                        </a:lnTo>
                        <a:lnTo>
                          <a:pt x="73" y="52"/>
                        </a:lnTo>
                        <a:lnTo>
                          <a:pt x="73" y="48"/>
                        </a:lnTo>
                        <a:lnTo>
                          <a:pt x="75" y="42"/>
                        </a:lnTo>
                        <a:lnTo>
                          <a:pt x="77" y="37"/>
                        </a:lnTo>
                        <a:lnTo>
                          <a:pt x="79" y="35"/>
                        </a:lnTo>
                        <a:lnTo>
                          <a:pt x="79" y="33"/>
                        </a:lnTo>
                        <a:lnTo>
                          <a:pt x="81" y="25"/>
                        </a:lnTo>
                        <a:lnTo>
                          <a:pt x="79" y="19"/>
                        </a:lnTo>
                        <a:lnTo>
                          <a:pt x="77" y="18"/>
                        </a:lnTo>
                        <a:lnTo>
                          <a:pt x="77" y="12"/>
                        </a:lnTo>
                        <a:lnTo>
                          <a:pt x="77" y="8"/>
                        </a:lnTo>
                        <a:lnTo>
                          <a:pt x="73" y="10"/>
                        </a:lnTo>
                        <a:lnTo>
                          <a:pt x="67" y="10"/>
                        </a:lnTo>
                        <a:lnTo>
                          <a:pt x="65" y="6"/>
                        </a:lnTo>
                        <a:lnTo>
                          <a:pt x="65" y="4"/>
                        </a:lnTo>
                        <a:lnTo>
                          <a:pt x="61" y="2"/>
                        </a:lnTo>
                        <a:lnTo>
                          <a:pt x="56" y="6"/>
                        </a:lnTo>
                        <a:lnTo>
                          <a:pt x="52" y="6"/>
                        </a:lnTo>
                        <a:lnTo>
                          <a:pt x="50" y="0"/>
                        </a:lnTo>
                        <a:lnTo>
                          <a:pt x="40" y="0"/>
                        </a:lnTo>
                        <a:lnTo>
                          <a:pt x="38" y="4"/>
                        </a:lnTo>
                        <a:lnTo>
                          <a:pt x="37" y="6"/>
                        </a:lnTo>
                        <a:lnTo>
                          <a:pt x="35" y="10"/>
                        </a:lnTo>
                        <a:lnTo>
                          <a:pt x="31" y="8"/>
                        </a:lnTo>
                        <a:lnTo>
                          <a:pt x="29" y="6"/>
                        </a:lnTo>
                        <a:lnTo>
                          <a:pt x="27" y="8"/>
                        </a:lnTo>
                        <a:lnTo>
                          <a:pt x="23" y="16"/>
                        </a:lnTo>
                        <a:lnTo>
                          <a:pt x="23" y="14"/>
                        </a:lnTo>
                        <a:lnTo>
                          <a:pt x="21" y="14"/>
                        </a:lnTo>
                        <a:lnTo>
                          <a:pt x="17" y="16"/>
                        </a:lnTo>
                        <a:lnTo>
                          <a:pt x="15" y="18"/>
                        </a:lnTo>
                        <a:lnTo>
                          <a:pt x="13" y="19"/>
                        </a:lnTo>
                        <a:lnTo>
                          <a:pt x="12" y="25"/>
                        </a:lnTo>
                        <a:lnTo>
                          <a:pt x="15" y="29"/>
                        </a:lnTo>
                        <a:lnTo>
                          <a:pt x="15" y="33"/>
                        </a:lnTo>
                        <a:lnTo>
                          <a:pt x="10" y="37"/>
                        </a:lnTo>
                        <a:lnTo>
                          <a:pt x="8" y="37"/>
                        </a:lnTo>
                        <a:lnTo>
                          <a:pt x="8" y="41"/>
                        </a:lnTo>
                        <a:lnTo>
                          <a:pt x="8" y="42"/>
                        </a:lnTo>
                        <a:lnTo>
                          <a:pt x="4" y="44"/>
                        </a:lnTo>
                        <a:lnTo>
                          <a:pt x="6" y="48"/>
                        </a:lnTo>
                        <a:lnTo>
                          <a:pt x="6" y="54"/>
                        </a:lnTo>
                        <a:lnTo>
                          <a:pt x="2" y="60"/>
                        </a:lnTo>
                        <a:lnTo>
                          <a:pt x="0" y="64"/>
                        </a:lnTo>
                        <a:lnTo>
                          <a:pt x="2" y="64"/>
                        </a:lnTo>
                        <a:lnTo>
                          <a:pt x="8" y="66"/>
                        </a:lnTo>
                        <a:lnTo>
                          <a:pt x="10" y="69"/>
                        </a:lnTo>
                        <a:lnTo>
                          <a:pt x="12" y="73"/>
                        </a:lnTo>
                        <a:lnTo>
                          <a:pt x="13" y="79"/>
                        </a:lnTo>
                        <a:lnTo>
                          <a:pt x="17" y="81"/>
                        </a:lnTo>
                        <a:lnTo>
                          <a:pt x="19" y="81"/>
                        </a:lnTo>
                        <a:lnTo>
                          <a:pt x="17" y="85"/>
                        </a:lnTo>
                        <a:lnTo>
                          <a:pt x="17" y="89"/>
                        </a:lnTo>
                        <a:lnTo>
                          <a:pt x="15" y="92"/>
                        </a:lnTo>
                        <a:lnTo>
                          <a:pt x="13" y="94"/>
                        </a:lnTo>
                        <a:lnTo>
                          <a:pt x="15" y="98"/>
                        </a:lnTo>
                        <a:lnTo>
                          <a:pt x="15" y="102"/>
                        </a:lnTo>
                        <a:lnTo>
                          <a:pt x="15" y="104"/>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28" name="Freeform 249">
                    <a:extLst>
                      <a:ext uri="{FF2B5EF4-FFF2-40B4-BE49-F238E27FC236}">
                        <a16:creationId xmlns:a16="http://schemas.microsoft.com/office/drawing/2014/main" id="{250AAC07-21E7-4677-A914-AB6B1A455FD4}"/>
                      </a:ext>
                    </a:extLst>
                  </p:cNvPr>
                  <p:cNvSpPr>
                    <a:spLocks/>
                  </p:cNvSpPr>
                  <p:nvPr/>
                </p:nvSpPr>
                <p:spPr bwMode="gray">
                  <a:xfrm>
                    <a:off x="245398" y="936"/>
                    <a:ext cx="21" cy="38"/>
                  </a:xfrm>
                  <a:custGeom>
                    <a:avLst/>
                    <a:gdLst>
                      <a:gd name="T0" fmla="*/ 10 w 21"/>
                      <a:gd name="T1" fmla="*/ 0 h 38"/>
                      <a:gd name="T2" fmla="*/ 6 w 21"/>
                      <a:gd name="T3" fmla="*/ 2 h 38"/>
                      <a:gd name="T4" fmla="*/ 0 w 21"/>
                      <a:gd name="T5" fmla="*/ 6 h 38"/>
                      <a:gd name="T6" fmla="*/ 0 w 21"/>
                      <a:gd name="T7" fmla="*/ 19 h 38"/>
                      <a:gd name="T8" fmla="*/ 4 w 21"/>
                      <a:gd name="T9" fmla="*/ 35 h 38"/>
                      <a:gd name="T10" fmla="*/ 6 w 21"/>
                      <a:gd name="T11" fmla="*/ 37 h 38"/>
                      <a:gd name="T12" fmla="*/ 8 w 21"/>
                      <a:gd name="T13" fmla="*/ 38 h 38"/>
                      <a:gd name="T14" fmla="*/ 10 w 21"/>
                      <a:gd name="T15" fmla="*/ 38 h 38"/>
                      <a:gd name="T16" fmla="*/ 12 w 21"/>
                      <a:gd name="T17" fmla="*/ 37 h 38"/>
                      <a:gd name="T18" fmla="*/ 17 w 21"/>
                      <a:gd name="T19" fmla="*/ 35 h 38"/>
                      <a:gd name="T20" fmla="*/ 17 w 21"/>
                      <a:gd name="T21" fmla="*/ 27 h 38"/>
                      <a:gd name="T22" fmla="*/ 19 w 21"/>
                      <a:gd name="T23" fmla="*/ 19 h 38"/>
                      <a:gd name="T24" fmla="*/ 19 w 21"/>
                      <a:gd name="T25" fmla="*/ 15 h 38"/>
                      <a:gd name="T26" fmla="*/ 21 w 21"/>
                      <a:gd name="T27" fmla="*/ 10 h 38"/>
                      <a:gd name="T28" fmla="*/ 17 w 21"/>
                      <a:gd name="T29" fmla="*/ 6 h 38"/>
                      <a:gd name="T30" fmla="*/ 15 w 21"/>
                      <a:gd name="T31" fmla="*/ 0 h 38"/>
                      <a:gd name="T32" fmla="*/ 12 w 21"/>
                      <a:gd name="T33" fmla="*/ 0 h 38"/>
                      <a:gd name="T34" fmla="*/ 10 w 21"/>
                      <a:gd name="T35" fmla="*/ 0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38"/>
                      <a:gd name="T56" fmla="*/ 21 w 21"/>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38">
                        <a:moveTo>
                          <a:pt x="10" y="0"/>
                        </a:moveTo>
                        <a:lnTo>
                          <a:pt x="6" y="2"/>
                        </a:lnTo>
                        <a:lnTo>
                          <a:pt x="0" y="6"/>
                        </a:lnTo>
                        <a:lnTo>
                          <a:pt x="0" y="19"/>
                        </a:lnTo>
                        <a:lnTo>
                          <a:pt x="4" y="35"/>
                        </a:lnTo>
                        <a:lnTo>
                          <a:pt x="6" y="37"/>
                        </a:lnTo>
                        <a:lnTo>
                          <a:pt x="8" y="38"/>
                        </a:lnTo>
                        <a:lnTo>
                          <a:pt x="10" y="38"/>
                        </a:lnTo>
                        <a:lnTo>
                          <a:pt x="12" y="37"/>
                        </a:lnTo>
                        <a:lnTo>
                          <a:pt x="17" y="35"/>
                        </a:lnTo>
                        <a:lnTo>
                          <a:pt x="17" y="27"/>
                        </a:lnTo>
                        <a:lnTo>
                          <a:pt x="19" y="19"/>
                        </a:lnTo>
                        <a:lnTo>
                          <a:pt x="19" y="15"/>
                        </a:lnTo>
                        <a:lnTo>
                          <a:pt x="21" y="10"/>
                        </a:lnTo>
                        <a:lnTo>
                          <a:pt x="17" y="6"/>
                        </a:lnTo>
                        <a:lnTo>
                          <a:pt x="15" y="0"/>
                        </a:lnTo>
                        <a:lnTo>
                          <a:pt x="12" y="0"/>
                        </a:lnTo>
                        <a:lnTo>
                          <a:pt x="10"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29" name="Freeform 250">
                    <a:extLst>
                      <a:ext uri="{FF2B5EF4-FFF2-40B4-BE49-F238E27FC236}">
                        <a16:creationId xmlns:a16="http://schemas.microsoft.com/office/drawing/2014/main" id="{D63CEFD8-C454-4B02-A257-3D2645A2D845}"/>
                      </a:ext>
                    </a:extLst>
                  </p:cNvPr>
                  <p:cNvSpPr>
                    <a:spLocks/>
                  </p:cNvSpPr>
                  <p:nvPr/>
                </p:nvSpPr>
                <p:spPr bwMode="gray">
                  <a:xfrm>
                    <a:off x="245377" y="831"/>
                    <a:ext cx="144" cy="182"/>
                  </a:xfrm>
                  <a:custGeom>
                    <a:avLst/>
                    <a:gdLst>
                      <a:gd name="T0" fmla="*/ 17 w 144"/>
                      <a:gd name="T1" fmla="*/ 59 h 182"/>
                      <a:gd name="T2" fmla="*/ 23 w 144"/>
                      <a:gd name="T3" fmla="*/ 48 h 182"/>
                      <a:gd name="T4" fmla="*/ 36 w 144"/>
                      <a:gd name="T5" fmla="*/ 51 h 182"/>
                      <a:gd name="T6" fmla="*/ 48 w 144"/>
                      <a:gd name="T7" fmla="*/ 69 h 182"/>
                      <a:gd name="T8" fmla="*/ 65 w 144"/>
                      <a:gd name="T9" fmla="*/ 92 h 182"/>
                      <a:gd name="T10" fmla="*/ 88 w 144"/>
                      <a:gd name="T11" fmla="*/ 109 h 182"/>
                      <a:gd name="T12" fmla="*/ 100 w 144"/>
                      <a:gd name="T13" fmla="*/ 117 h 182"/>
                      <a:gd name="T14" fmla="*/ 102 w 144"/>
                      <a:gd name="T15" fmla="*/ 124 h 182"/>
                      <a:gd name="T16" fmla="*/ 115 w 144"/>
                      <a:gd name="T17" fmla="*/ 134 h 182"/>
                      <a:gd name="T18" fmla="*/ 113 w 144"/>
                      <a:gd name="T19" fmla="*/ 149 h 182"/>
                      <a:gd name="T20" fmla="*/ 90 w 144"/>
                      <a:gd name="T21" fmla="*/ 161 h 182"/>
                      <a:gd name="T22" fmla="*/ 75 w 144"/>
                      <a:gd name="T23" fmla="*/ 166 h 182"/>
                      <a:gd name="T24" fmla="*/ 105 w 144"/>
                      <a:gd name="T25" fmla="*/ 170 h 182"/>
                      <a:gd name="T26" fmla="*/ 111 w 144"/>
                      <a:gd name="T27" fmla="*/ 163 h 182"/>
                      <a:gd name="T28" fmla="*/ 128 w 144"/>
                      <a:gd name="T29" fmla="*/ 138 h 182"/>
                      <a:gd name="T30" fmla="*/ 121 w 144"/>
                      <a:gd name="T31" fmla="*/ 128 h 182"/>
                      <a:gd name="T32" fmla="*/ 125 w 144"/>
                      <a:gd name="T33" fmla="*/ 120 h 182"/>
                      <a:gd name="T34" fmla="*/ 134 w 144"/>
                      <a:gd name="T35" fmla="*/ 120 h 182"/>
                      <a:gd name="T36" fmla="*/ 142 w 144"/>
                      <a:gd name="T37" fmla="*/ 128 h 182"/>
                      <a:gd name="T38" fmla="*/ 142 w 144"/>
                      <a:gd name="T39" fmla="*/ 122 h 182"/>
                      <a:gd name="T40" fmla="*/ 132 w 144"/>
                      <a:gd name="T41" fmla="*/ 111 h 182"/>
                      <a:gd name="T42" fmla="*/ 123 w 144"/>
                      <a:gd name="T43" fmla="*/ 107 h 182"/>
                      <a:gd name="T44" fmla="*/ 117 w 144"/>
                      <a:gd name="T45" fmla="*/ 97 h 182"/>
                      <a:gd name="T46" fmla="*/ 102 w 144"/>
                      <a:gd name="T47" fmla="*/ 90 h 182"/>
                      <a:gd name="T48" fmla="*/ 90 w 144"/>
                      <a:gd name="T49" fmla="*/ 76 h 182"/>
                      <a:gd name="T50" fmla="*/ 67 w 144"/>
                      <a:gd name="T51" fmla="*/ 53 h 182"/>
                      <a:gd name="T52" fmla="*/ 69 w 144"/>
                      <a:gd name="T53" fmla="*/ 42 h 182"/>
                      <a:gd name="T54" fmla="*/ 69 w 144"/>
                      <a:gd name="T55" fmla="*/ 34 h 182"/>
                      <a:gd name="T56" fmla="*/ 86 w 144"/>
                      <a:gd name="T57" fmla="*/ 26 h 182"/>
                      <a:gd name="T58" fmla="*/ 84 w 144"/>
                      <a:gd name="T59" fmla="*/ 23 h 182"/>
                      <a:gd name="T60" fmla="*/ 84 w 144"/>
                      <a:gd name="T61" fmla="*/ 15 h 182"/>
                      <a:gd name="T62" fmla="*/ 80 w 144"/>
                      <a:gd name="T63" fmla="*/ 9 h 182"/>
                      <a:gd name="T64" fmla="*/ 75 w 144"/>
                      <a:gd name="T65" fmla="*/ 5 h 182"/>
                      <a:gd name="T66" fmla="*/ 67 w 144"/>
                      <a:gd name="T67" fmla="*/ 3 h 182"/>
                      <a:gd name="T68" fmla="*/ 57 w 144"/>
                      <a:gd name="T69" fmla="*/ 1 h 182"/>
                      <a:gd name="T70" fmla="*/ 52 w 144"/>
                      <a:gd name="T71" fmla="*/ 1 h 182"/>
                      <a:gd name="T72" fmla="*/ 46 w 144"/>
                      <a:gd name="T73" fmla="*/ 5 h 182"/>
                      <a:gd name="T74" fmla="*/ 46 w 144"/>
                      <a:gd name="T75" fmla="*/ 11 h 182"/>
                      <a:gd name="T76" fmla="*/ 38 w 144"/>
                      <a:gd name="T77" fmla="*/ 13 h 182"/>
                      <a:gd name="T78" fmla="*/ 33 w 144"/>
                      <a:gd name="T79" fmla="*/ 21 h 182"/>
                      <a:gd name="T80" fmla="*/ 27 w 144"/>
                      <a:gd name="T81" fmla="*/ 19 h 182"/>
                      <a:gd name="T82" fmla="*/ 19 w 144"/>
                      <a:gd name="T83" fmla="*/ 15 h 182"/>
                      <a:gd name="T84" fmla="*/ 19 w 144"/>
                      <a:gd name="T85" fmla="*/ 19 h 182"/>
                      <a:gd name="T86" fmla="*/ 8 w 144"/>
                      <a:gd name="T87" fmla="*/ 30 h 182"/>
                      <a:gd name="T88" fmla="*/ 0 w 144"/>
                      <a:gd name="T89" fmla="*/ 36 h 182"/>
                      <a:gd name="T90" fmla="*/ 2 w 144"/>
                      <a:gd name="T91" fmla="*/ 42 h 182"/>
                      <a:gd name="T92" fmla="*/ 8 w 144"/>
                      <a:gd name="T93" fmla="*/ 51 h 182"/>
                      <a:gd name="T94" fmla="*/ 6 w 144"/>
                      <a:gd name="T95" fmla="*/ 57 h 182"/>
                      <a:gd name="T96" fmla="*/ 8 w 144"/>
                      <a:gd name="T97" fmla="*/ 61 h 18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4"/>
                      <a:gd name="T148" fmla="*/ 0 h 182"/>
                      <a:gd name="T149" fmla="*/ 144 w 144"/>
                      <a:gd name="T150" fmla="*/ 182 h 18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4" h="182">
                        <a:moveTo>
                          <a:pt x="8" y="61"/>
                        </a:moveTo>
                        <a:lnTo>
                          <a:pt x="13" y="61"/>
                        </a:lnTo>
                        <a:lnTo>
                          <a:pt x="17" y="59"/>
                        </a:lnTo>
                        <a:lnTo>
                          <a:pt x="19" y="53"/>
                        </a:lnTo>
                        <a:lnTo>
                          <a:pt x="23" y="49"/>
                        </a:lnTo>
                        <a:lnTo>
                          <a:pt x="23" y="48"/>
                        </a:lnTo>
                        <a:lnTo>
                          <a:pt x="27" y="48"/>
                        </a:lnTo>
                        <a:lnTo>
                          <a:pt x="31" y="48"/>
                        </a:lnTo>
                        <a:lnTo>
                          <a:pt x="36" y="51"/>
                        </a:lnTo>
                        <a:lnTo>
                          <a:pt x="42" y="57"/>
                        </a:lnTo>
                        <a:lnTo>
                          <a:pt x="44" y="63"/>
                        </a:lnTo>
                        <a:lnTo>
                          <a:pt x="48" y="69"/>
                        </a:lnTo>
                        <a:lnTo>
                          <a:pt x="54" y="80"/>
                        </a:lnTo>
                        <a:lnTo>
                          <a:pt x="61" y="92"/>
                        </a:lnTo>
                        <a:lnTo>
                          <a:pt x="65" y="92"/>
                        </a:lnTo>
                        <a:lnTo>
                          <a:pt x="71" y="99"/>
                        </a:lnTo>
                        <a:lnTo>
                          <a:pt x="80" y="107"/>
                        </a:lnTo>
                        <a:lnTo>
                          <a:pt x="88" y="109"/>
                        </a:lnTo>
                        <a:lnTo>
                          <a:pt x="96" y="113"/>
                        </a:lnTo>
                        <a:lnTo>
                          <a:pt x="96" y="117"/>
                        </a:lnTo>
                        <a:lnTo>
                          <a:pt x="100" y="117"/>
                        </a:lnTo>
                        <a:lnTo>
                          <a:pt x="102" y="119"/>
                        </a:lnTo>
                        <a:lnTo>
                          <a:pt x="102" y="122"/>
                        </a:lnTo>
                        <a:lnTo>
                          <a:pt x="102" y="124"/>
                        </a:lnTo>
                        <a:lnTo>
                          <a:pt x="107" y="126"/>
                        </a:lnTo>
                        <a:lnTo>
                          <a:pt x="113" y="130"/>
                        </a:lnTo>
                        <a:lnTo>
                          <a:pt x="115" y="134"/>
                        </a:lnTo>
                        <a:lnTo>
                          <a:pt x="115" y="142"/>
                        </a:lnTo>
                        <a:lnTo>
                          <a:pt x="115" y="147"/>
                        </a:lnTo>
                        <a:lnTo>
                          <a:pt x="113" y="149"/>
                        </a:lnTo>
                        <a:lnTo>
                          <a:pt x="111" y="155"/>
                        </a:lnTo>
                        <a:lnTo>
                          <a:pt x="111" y="161"/>
                        </a:lnTo>
                        <a:lnTo>
                          <a:pt x="90" y="161"/>
                        </a:lnTo>
                        <a:lnTo>
                          <a:pt x="73" y="161"/>
                        </a:lnTo>
                        <a:lnTo>
                          <a:pt x="73" y="163"/>
                        </a:lnTo>
                        <a:lnTo>
                          <a:pt x="75" y="166"/>
                        </a:lnTo>
                        <a:lnTo>
                          <a:pt x="88" y="174"/>
                        </a:lnTo>
                        <a:lnTo>
                          <a:pt x="104" y="182"/>
                        </a:lnTo>
                        <a:lnTo>
                          <a:pt x="105" y="170"/>
                        </a:lnTo>
                        <a:lnTo>
                          <a:pt x="105" y="166"/>
                        </a:lnTo>
                        <a:lnTo>
                          <a:pt x="105" y="163"/>
                        </a:lnTo>
                        <a:lnTo>
                          <a:pt x="111" y="163"/>
                        </a:lnTo>
                        <a:lnTo>
                          <a:pt x="117" y="165"/>
                        </a:lnTo>
                        <a:lnTo>
                          <a:pt x="125" y="151"/>
                        </a:lnTo>
                        <a:lnTo>
                          <a:pt x="128" y="138"/>
                        </a:lnTo>
                        <a:lnTo>
                          <a:pt x="125" y="136"/>
                        </a:lnTo>
                        <a:lnTo>
                          <a:pt x="123" y="132"/>
                        </a:lnTo>
                        <a:lnTo>
                          <a:pt x="121" y="128"/>
                        </a:lnTo>
                        <a:lnTo>
                          <a:pt x="123" y="126"/>
                        </a:lnTo>
                        <a:lnTo>
                          <a:pt x="123" y="122"/>
                        </a:lnTo>
                        <a:lnTo>
                          <a:pt x="125" y="120"/>
                        </a:lnTo>
                        <a:lnTo>
                          <a:pt x="127" y="119"/>
                        </a:lnTo>
                        <a:lnTo>
                          <a:pt x="128" y="119"/>
                        </a:lnTo>
                        <a:lnTo>
                          <a:pt x="134" y="120"/>
                        </a:lnTo>
                        <a:lnTo>
                          <a:pt x="140" y="124"/>
                        </a:lnTo>
                        <a:lnTo>
                          <a:pt x="140" y="128"/>
                        </a:lnTo>
                        <a:lnTo>
                          <a:pt x="142" y="128"/>
                        </a:lnTo>
                        <a:lnTo>
                          <a:pt x="144" y="126"/>
                        </a:lnTo>
                        <a:lnTo>
                          <a:pt x="144" y="124"/>
                        </a:lnTo>
                        <a:lnTo>
                          <a:pt x="142" y="122"/>
                        </a:lnTo>
                        <a:lnTo>
                          <a:pt x="140" y="117"/>
                        </a:lnTo>
                        <a:lnTo>
                          <a:pt x="138" y="115"/>
                        </a:lnTo>
                        <a:lnTo>
                          <a:pt x="132" y="111"/>
                        </a:lnTo>
                        <a:lnTo>
                          <a:pt x="128" y="107"/>
                        </a:lnTo>
                        <a:lnTo>
                          <a:pt x="125" y="107"/>
                        </a:lnTo>
                        <a:lnTo>
                          <a:pt x="123" y="107"/>
                        </a:lnTo>
                        <a:lnTo>
                          <a:pt x="121" y="103"/>
                        </a:lnTo>
                        <a:lnTo>
                          <a:pt x="117" y="101"/>
                        </a:lnTo>
                        <a:lnTo>
                          <a:pt x="117" y="97"/>
                        </a:lnTo>
                        <a:lnTo>
                          <a:pt x="117" y="94"/>
                        </a:lnTo>
                        <a:lnTo>
                          <a:pt x="107" y="92"/>
                        </a:lnTo>
                        <a:lnTo>
                          <a:pt x="102" y="90"/>
                        </a:lnTo>
                        <a:lnTo>
                          <a:pt x="96" y="88"/>
                        </a:lnTo>
                        <a:lnTo>
                          <a:pt x="92" y="82"/>
                        </a:lnTo>
                        <a:lnTo>
                          <a:pt x="90" y="76"/>
                        </a:lnTo>
                        <a:lnTo>
                          <a:pt x="88" y="69"/>
                        </a:lnTo>
                        <a:lnTo>
                          <a:pt x="79" y="59"/>
                        </a:lnTo>
                        <a:lnTo>
                          <a:pt x="67" y="53"/>
                        </a:lnTo>
                        <a:lnTo>
                          <a:pt x="67" y="49"/>
                        </a:lnTo>
                        <a:lnTo>
                          <a:pt x="67" y="46"/>
                        </a:lnTo>
                        <a:lnTo>
                          <a:pt x="69" y="42"/>
                        </a:lnTo>
                        <a:lnTo>
                          <a:pt x="73" y="36"/>
                        </a:lnTo>
                        <a:lnTo>
                          <a:pt x="71" y="34"/>
                        </a:lnTo>
                        <a:lnTo>
                          <a:pt x="69" y="34"/>
                        </a:lnTo>
                        <a:lnTo>
                          <a:pt x="69" y="30"/>
                        </a:lnTo>
                        <a:lnTo>
                          <a:pt x="77" y="28"/>
                        </a:lnTo>
                        <a:lnTo>
                          <a:pt x="86" y="26"/>
                        </a:lnTo>
                        <a:lnTo>
                          <a:pt x="84" y="26"/>
                        </a:lnTo>
                        <a:lnTo>
                          <a:pt x="84" y="23"/>
                        </a:lnTo>
                        <a:lnTo>
                          <a:pt x="84" y="17"/>
                        </a:lnTo>
                        <a:lnTo>
                          <a:pt x="84" y="15"/>
                        </a:lnTo>
                        <a:lnTo>
                          <a:pt x="84" y="13"/>
                        </a:lnTo>
                        <a:lnTo>
                          <a:pt x="82" y="13"/>
                        </a:lnTo>
                        <a:lnTo>
                          <a:pt x="80" y="9"/>
                        </a:lnTo>
                        <a:lnTo>
                          <a:pt x="82" y="5"/>
                        </a:lnTo>
                        <a:lnTo>
                          <a:pt x="80" y="5"/>
                        </a:lnTo>
                        <a:lnTo>
                          <a:pt x="75" y="5"/>
                        </a:lnTo>
                        <a:lnTo>
                          <a:pt x="71" y="5"/>
                        </a:lnTo>
                        <a:lnTo>
                          <a:pt x="69" y="5"/>
                        </a:lnTo>
                        <a:lnTo>
                          <a:pt x="67" y="3"/>
                        </a:lnTo>
                        <a:lnTo>
                          <a:pt x="63" y="3"/>
                        </a:lnTo>
                        <a:lnTo>
                          <a:pt x="61" y="3"/>
                        </a:lnTo>
                        <a:lnTo>
                          <a:pt x="57" y="1"/>
                        </a:lnTo>
                        <a:lnTo>
                          <a:pt x="56" y="0"/>
                        </a:lnTo>
                        <a:lnTo>
                          <a:pt x="56" y="1"/>
                        </a:lnTo>
                        <a:lnTo>
                          <a:pt x="52" y="1"/>
                        </a:lnTo>
                        <a:lnTo>
                          <a:pt x="48" y="0"/>
                        </a:lnTo>
                        <a:lnTo>
                          <a:pt x="48" y="1"/>
                        </a:lnTo>
                        <a:lnTo>
                          <a:pt x="46" y="5"/>
                        </a:lnTo>
                        <a:lnTo>
                          <a:pt x="46" y="7"/>
                        </a:lnTo>
                        <a:lnTo>
                          <a:pt x="48" y="9"/>
                        </a:lnTo>
                        <a:lnTo>
                          <a:pt x="46" y="11"/>
                        </a:lnTo>
                        <a:lnTo>
                          <a:pt x="44" y="9"/>
                        </a:lnTo>
                        <a:lnTo>
                          <a:pt x="40" y="9"/>
                        </a:lnTo>
                        <a:lnTo>
                          <a:pt x="38" y="13"/>
                        </a:lnTo>
                        <a:lnTo>
                          <a:pt x="34" y="15"/>
                        </a:lnTo>
                        <a:lnTo>
                          <a:pt x="33" y="17"/>
                        </a:lnTo>
                        <a:lnTo>
                          <a:pt x="33" y="21"/>
                        </a:lnTo>
                        <a:lnTo>
                          <a:pt x="31" y="21"/>
                        </a:lnTo>
                        <a:lnTo>
                          <a:pt x="27" y="19"/>
                        </a:lnTo>
                        <a:lnTo>
                          <a:pt x="23" y="19"/>
                        </a:lnTo>
                        <a:lnTo>
                          <a:pt x="21" y="15"/>
                        </a:lnTo>
                        <a:lnTo>
                          <a:pt x="19" y="15"/>
                        </a:lnTo>
                        <a:lnTo>
                          <a:pt x="19" y="17"/>
                        </a:lnTo>
                        <a:lnTo>
                          <a:pt x="19" y="19"/>
                        </a:lnTo>
                        <a:lnTo>
                          <a:pt x="15" y="23"/>
                        </a:lnTo>
                        <a:lnTo>
                          <a:pt x="9" y="24"/>
                        </a:lnTo>
                        <a:lnTo>
                          <a:pt x="8" y="30"/>
                        </a:lnTo>
                        <a:lnTo>
                          <a:pt x="6" y="32"/>
                        </a:lnTo>
                        <a:lnTo>
                          <a:pt x="2" y="34"/>
                        </a:lnTo>
                        <a:lnTo>
                          <a:pt x="0" y="36"/>
                        </a:lnTo>
                        <a:lnTo>
                          <a:pt x="0" y="38"/>
                        </a:lnTo>
                        <a:lnTo>
                          <a:pt x="2" y="40"/>
                        </a:lnTo>
                        <a:lnTo>
                          <a:pt x="2" y="42"/>
                        </a:lnTo>
                        <a:lnTo>
                          <a:pt x="4" y="46"/>
                        </a:lnTo>
                        <a:lnTo>
                          <a:pt x="4" y="51"/>
                        </a:lnTo>
                        <a:lnTo>
                          <a:pt x="8" y="51"/>
                        </a:lnTo>
                        <a:lnTo>
                          <a:pt x="9" y="53"/>
                        </a:lnTo>
                        <a:lnTo>
                          <a:pt x="8" y="55"/>
                        </a:lnTo>
                        <a:lnTo>
                          <a:pt x="6" y="57"/>
                        </a:lnTo>
                        <a:lnTo>
                          <a:pt x="6" y="59"/>
                        </a:lnTo>
                        <a:lnTo>
                          <a:pt x="8" y="59"/>
                        </a:lnTo>
                        <a:lnTo>
                          <a:pt x="8" y="61"/>
                        </a:lnTo>
                        <a:close/>
                      </a:path>
                    </a:pathLst>
                  </a:custGeom>
                  <a:solidFill>
                    <a:srgbClr val="00B0F0"/>
                  </a:solid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30" name="Freeform 251">
                    <a:extLst>
                      <a:ext uri="{FF2B5EF4-FFF2-40B4-BE49-F238E27FC236}">
                        <a16:creationId xmlns:a16="http://schemas.microsoft.com/office/drawing/2014/main" id="{E41ED8DB-D8A6-482A-9837-0D3EFFF538C6}"/>
                      </a:ext>
                    </a:extLst>
                  </p:cNvPr>
                  <p:cNvSpPr>
                    <a:spLocks noEditPoints="1"/>
                  </p:cNvSpPr>
                  <p:nvPr/>
                </p:nvSpPr>
                <p:spPr bwMode="gray">
                  <a:xfrm>
                    <a:off x="245724" y="1076"/>
                    <a:ext cx="18" cy="58"/>
                  </a:xfrm>
                  <a:custGeom>
                    <a:avLst/>
                    <a:gdLst>
                      <a:gd name="T0" fmla="*/ 4 w 18"/>
                      <a:gd name="T1" fmla="*/ 17 h 58"/>
                      <a:gd name="T2" fmla="*/ 2 w 18"/>
                      <a:gd name="T3" fmla="*/ 19 h 58"/>
                      <a:gd name="T4" fmla="*/ 0 w 18"/>
                      <a:gd name="T5" fmla="*/ 19 h 58"/>
                      <a:gd name="T6" fmla="*/ 2 w 18"/>
                      <a:gd name="T7" fmla="*/ 25 h 58"/>
                      <a:gd name="T8" fmla="*/ 6 w 18"/>
                      <a:gd name="T9" fmla="*/ 21 h 58"/>
                      <a:gd name="T10" fmla="*/ 4 w 18"/>
                      <a:gd name="T11" fmla="*/ 17 h 58"/>
                      <a:gd name="T12" fmla="*/ 18 w 18"/>
                      <a:gd name="T13" fmla="*/ 8 h 58"/>
                      <a:gd name="T14" fmla="*/ 18 w 18"/>
                      <a:gd name="T15" fmla="*/ 10 h 58"/>
                      <a:gd name="T16" fmla="*/ 18 w 18"/>
                      <a:gd name="T17" fmla="*/ 14 h 58"/>
                      <a:gd name="T18" fmla="*/ 18 w 18"/>
                      <a:gd name="T19" fmla="*/ 17 h 58"/>
                      <a:gd name="T20" fmla="*/ 18 w 18"/>
                      <a:gd name="T21" fmla="*/ 17 h 58"/>
                      <a:gd name="T22" fmla="*/ 18 w 18"/>
                      <a:gd name="T23" fmla="*/ 17 h 58"/>
                      <a:gd name="T24" fmla="*/ 18 w 18"/>
                      <a:gd name="T25" fmla="*/ 19 h 58"/>
                      <a:gd name="T26" fmla="*/ 18 w 18"/>
                      <a:gd name="T27" fmla="*/ 19 h 58"/>
                      <a:gd name="T28" fmla="*/ 18 w 18"/>
                      <a:gd name="T29" fmla="*/ 23 h 58"/>
                      <a:gd name="T30" fmla="*/ 18 w 18"/>
                      <a:gd name="T31" fmla="*/ 27 h 58"/>
                      <a:gd name="T32" fmla="*/ 18 w 18"/>
                      <a:gd name="T33" fmla="*/ 27 h 58"/>
                      <a:gd name="T34" fmla="*/ 18 w 18"/>
                      <a:gd name="T35" fmla="*/ 29 h 58"/>
                      <a:gd name="T36" fmla="*/ 14 w 18"/>
                      <a:gd name="T37" fmla="*/ 29 h 58"/>
                      <a:gd name="T38" fmla="*/ 12 w 18"/>
                      <a:gd name="T39" fmla="*/ 29 h 58"/>
                      <a:gd name="T40" fmla="*/ 12 w 18"/>
                      <a:gd name="T41" fmla="*/ 23 h 58"/>
                      <a:gd name="T42" fmla="*/ 14 w 18"/>
                      <a:gd name="T43" fmla="*/ 17 h 58"/>
                      <a:gd name="T44" fmla="*/ 12 w 18"/>
                      <a:gd name="T45" fmla="*/ 14 h 58"/>
                      <a:gd name="T46" fmla="*/ 14 w 18"/>
                      <a:gd name="T47" fmla="*/ 10 h 58"/>
                      <a:gd name="T48" fmla="*/ 16 w 18"/>
                      <a:gd name="T49" fmla="*/ 10 h 58"/>
                      <a:gd name="T50" fmla="*/ 18 w 18"/>
                      <a:gd name="T51" fmla="*/ 8 h 58"/>
                      <a:gd name="T52" fmla="*/ 18 w 18"/>
                      <a:gd name="T53" fmla="*/ 8 h 58"/>
                      <a:gd name="T54" fmla="*/ 18 w 18"/>
                      <a:gd name="T55" fmla="*/ 2 h 58"/>
                      <a:gd name="T56" fmla="*/ 18 w 18"/>
                      <a:gd name="T57" fmla="*/ 0 h 58"/>
                      <a:gd name="T58" fmla="*/ 14 w 18"/>
                      <a:gd name="T59" fmla="*/ 0 h 58"/>
                      <a:gd name="T60" fmla="*/ 12 w 18"/>
                      <a:gd name="T61" fmla="*/ 2 h 58"/>
                      <a:gd name="T62" fmla="*/ 12 w 18"/>
                      <a:gd name="T63" fmla="*/ 2 h 58"/>
                      <a:gd name="T64" fmla="*/ 8 w 18"/>
                      <a:gd name="T65" fmla="*/ 4 h 58"/>
                      <a:gd name="T66" fmla="*/ 6 w 18"/>
                      <a:gd name="T67" fmla="*/ 8 h 58"/>
                      <a:gd name="T68" fmla="*/ 6 w 18"/>
                      <a:gd name="T69" fmla="*/ 12 h 58"/>
                      <a:gd name="T70" fmla="*/ 6 w 18"/>
                      <a:gd name="T71" fmla="*/ 16 h 58"/>
                      <a:gd name="T72" fmla="*/ 4 w 18"/>
                      <a:gd name="T73" fmla="*/ 16 h 58"/>
                      <a:gd name="T74" fmla="*/ 4 w 18"/>
                      <a:gd name="T75" fmla="*/ 17 h 58"/>
                      <a:gd name="T76" fmla="*/ 6 w 18"/>
                      <a:gd name="T77" fmla="*/ 21 h 58"/>
                      <a:gd name="T78" fmla="*/ 2 w 18"/>
                      <a:gd name="T79" fmla="*/ 25 h 58"/>
                      <a:gd name="T80" fmla="*/ 2 w 18"/>
                      <a:gd name="T81" fmla="*/ 29 h 58"/>
                      <a:gd name="T82" fmla="*/ 4 w 18"/>
                      <a:gd name="T83" fmla="*/ 31 h 58"/>
                      <a:gd name="T84" fmla="*/ 6 w 18"/>
                      <a:gd name="T85" fmla="*/ 54 h 58"/>
                      <a:gd name="T86" fmla="*/ 4 w 18"/>
                      <a:gd name="T87" fmla="*/ 58 h 58"/>
                      <a:gd name="T88" fmla="*/ 10 w 18"/>
                      <a:gd name="T89" fmla="*/ 50 h 58"/>
                      <a:gd name="T90" fmla="*/ 16 w 18"/>
                      <a:gd name="T91" fmla="*/ 40 h 58"/>
                      <a:gd name="T92" fmla="*/ 16 w 18"/>
                      <a:gd name="T93" fmla="*/ 35 h 58"/>
                      <a:gd name="T94" fmla="*/ 18 w 18"/>
                      <a:gd name="T95" fmla="*/ 29 h 58"/>
                      <a:gd name="T96" fmla="*/ 14 w 18"/>
                      <a:gd name="T97" fmla="*/ 29 h 58"/>
                      <a:gd name="T98" fmla="*/ 12 w 18"/>
                      <a:gd name="T99" fmla="*/ 29 h 58"/>
                      <a:gd name="T100" fmla="*/ 12 w 18"/>
                      <a:gd name="T101" fmla="*/ 23 h 58"/>
                      <a:gd name="T102" fmla="*/ 14 w 18"/>
                      <a:gd name="T103" fmla="*/ 17 h 58"/>
                      <a:gd name="T104" fmla="*/ 12 w 18"/>
                      <a:gd name="T105" fmla="*/ 14 h 58"/>
                      <a:gd name="T106" fmla="*/ 14 w 18"/>
                      <a:gd name="T107" fmla="*/ 10 h 58"/>
                      <a:gd name="T108" fmla="*/ 18 w 18"/>
                      <a:gd name="T109" fmla="*/ 10 h 58"/>
                      <a:gd name="T110" fmla="*/ 18 w 18"/>
                      <a:gd name="T111" fmla="*/ 8 h 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
                      <a:gd name="T169" fmla="*/ 0 h 58"/>
                      <a:gd name="T170" fmla="*/ 18 w 18"/>
                      <a:gd name="T171" fmla="*/ 58 h 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 h="58">
                        <a:moveTo>
                          <a:pt x="4" y="17"/>
                        </a:moveTo>
                        <a:lnTo>
                          <a:pt x="2" y="19"/>
                        </a:lnTo>
                        <a:lnTo>
                          <a:pt x="0" y="19"/>
                        </a:lnTo>
                        <a:lnTo>
                          <a:pt x="2" y="25"/>
                        </a:lnTo>
                        <a:lnTo>
                          <a:pt x="6" y="21"/>
                        </a:lnTo>
                        <a:lnTo>
                          <a:pt x="4" y="17"/>
                        </a:lnTo>
                        <a:close/>
                        <a:moveTo>
                          <a:pt x="18" y="8"/>
                        </a:moveTo>
                        <a:lnTo>
                          <a:pt x="18" y="10"/>
                        </a:lnTo>
                        <a:lnTo>
                          <a:pt x="18" y="14"/>
                        </a:lnTo>
                        <a:lnTo>
                          <a:pt x="18" y="17"/>
                        </a:lnTo>
                        <a:lnTo>
                          <a:pt x="18" y="19"/>
                        </a:lnTo>
                        <a:lnTo>
                          <a:pt x="18" y="23"/>
                        </a:lnTo>
                        <a:lnTo>
                          <a:pt x="18" y="27"/>
                        </a:lnTo>
                        <a:lnTo>
                          <a:pt x="18" y="29"/>
                        </a:lnTo>
                        <a:lnTo>
                          <a:pt x="14" y="29"/>
                        </a:lnTo>
                        <a:lnTo>
                          <a:pt x="12" y="29"/>
                        </a:lnTo>
                        <a:lnTo>
                          <a:pt x="12" y="23"/>
                        </a:lnTo>
                        <a:lnTo>
                          <a:pt x="14" y="17"/>
                        </a:lnTo>
                        <a:lnTo>
                          <a:pt x="12" y="14"/>
                        </a:lnTo>
                        <a:lnTo>
                          <a:pt x="14" y="10"/>
                        </a:lnTo>
                        <a:lnTo>
                          <a:pt x="16" y="10"/>
                        </a:lnTo>
                        <a:lnTo>
                          <a:pt x="18" y="8"/>
                        </a:lnTo>
                        <a:close/>
                        <a:moveTo>
                          <a:pt x="18" y="8"/>
                        </a:moveTo>
                        <a:lnTo>
                          <a:pt x="18" y="2"/>
                        </a:lnTo>
                        <a:lnTo>
                          <a:pt x="18" y="0"/>
                        </a:lnTo>
                        <a:lnTo>
                          <a:pt x="14" y="0"/>
                        </a:lnTo>
                        <a:lnTo>
                          <a:pt x="12" y="2"/>
                        </a:lnTo>
                        <a:lnTo>
                          <a:pt x="8" y="4"/>
                        </a:lnTo>
                        <a:lnTo>
                          <a:pt x="6" y="8"/>
                        </a:lnTo>
                        <a:lnTo>
                          <a:pt x="6" y="12"/>
                        </a:lnTo>
                        <a:lnTo>
                          <a:pt x="6" y="16"/>
                        </a:lnTo>
                        <a:lnTo>
                          <a:pt x="4" y="16"/>
                        </a:lnTo>
                        <a:lnTo>
                          <a:pt x="4" y="17"/>
                        </a:lnTo>
                        <a:lnTo>
                          <a:pt x="6" y="21"/>
                        </a:lnTo>
                        <a:lnTo>
                          <a:pt x="2" y="25"/>
                        </a:lnTo>
                        <a:lnTo>
                          <a:pt x="2" y="29"/>
                        </a:lnTo>
                        <a:lnTo>
                          <a:pt x="4" y="31"/>
                        </a:lnTo>
                        <a:lnTo>
                          <a:pt x="6" y="54"/>
                        </a:lnTo>
                        <a:lnTo>
                          <a:pt x="4" y="58"/>
                        </a:lnTo>
                        <a:lnTo>
                          <a:pt x="10" y="50"/>
                        </a:lnTo>
                        <a:lnTo>
                          <a:pt x="16" y="40"/>
                        </a:lnTo>
                        <a:lnTo>
                          <a:pt x="16" y="35"/>
                        </a:lnTo>
                        <a:lnTo>
                          <a:pt x="18" y="29"/>
                        </a:lnTo>
                        <a:lnTo>
                          <a:pt x="14" y="29"/>
                        </a:lnTo>
                        <a:lnTo>
                          <a:pt x="12" y="29"/>
                        </a:lnTo>
                        <a:lnTo>
                          <a:pt x="12" y="23"/>
                        </a:lnTo>
                        <a:lnTo>
                          <a:pt x="14" y="17"/>
                        </a:lnTo>
                        <a:lnTo>
                          <a:pt x="12" y="14"/>
                        </a:lnTo>
                        <a:lnTo>
                          <a:pt x="14" y="10"/>
                        </a:lnTo>
                        <a:lnTo>
                          <a:pt x="18" y="10"/>
                        </a:lnTo>
                        <a:lnTo>
                          <a:pt x="18" y="8"/>
                        </a:lnTo>
                        <a:close/>
                      </a:path>
                    </a:pathLst>
                  </a:custGeom>
                  <a:solidFill>
                    <a:srgbClr val="66CCFF"/>
                  </a:solid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31" name="Freeform 252">
                    <a:extLst>
                      <a:ext uri="{FF2B5EF4-FFF2-40B4-BE49-F238E27FC236}">
                        <a16:creationId xmlns:a16="http://schemas.microsoft.com/office/drawing/2014/main" id="{FDEE0665-E548-4408-82DC-C6EE6B9A1E88}"/>
                      </a:ext>
                    </a:extLst>
                  </p:cNvPr>
                  <p:cNvSpPr>
                    <a:spLocks noEditPoints="1"/>
                  </p:cNvSpPr>
                  <p:nvPr/>
                </p:nvSpPr>
                <p:spPr bwMode="gray">
                  <a:xfrm>
                    <a:off x="245168" y="669"/>
                    <a:ext cx="50" cy="77"/>
                  </a:xfrm>
                  <a:custGeom>
                    <a:avLst/>
                    <a:gdLst>
                      <a:gd name="T0" fmla="*/ 42 w 50"/>
                      <a:gd name="T1" fmla="*/ 4 h 77"/>
                      <a:gd name="T2" fmla="*/ 40 w 50"/>
                      <a:gd name="T3" fmla="*/ 0 h 77"/>
                      <a:gd name="T4" fmla="*/ 34 w 50"/>
                      <a:gd name="T5" fmla="*/ 6 h 77"/>
                      <a:gd name="T6" fmla="*/ 27 w 50"/>
                      <a:gd name="T7" fmla="*/ 4 h 77"/>
                      <a:gd name="T8" fmla="*/ 27 w 50"/>
                      <a:gd name="T9" fmla="*/ 10 h 77"/>
                      <a:gd name="T10" fmla="*/ 23 w 50"/>
                      <a:gd name="T11" fmla="*/ 12 h 77"/>
                      <a:gd name="T12" fmla="*/ 27 w 50"/>
                      <a:gd name="T13" fmla="*/ 12 h 77"/>
                      <a:gd name="T14" fmla="*/ 23 w 50"/>
                      <a:gd name="T15" fmla="*/ 16 h 77"/>
                      <a:gd name="T16" fmla="*/ 19 w 50"/>
                      <a:gd name="T17" fmla="*/ 20 h 77"/>
                      <a:gd name="T18" fmla="*/ 11 w 50"/>
                      <a:gd name="T19" fmla="*/ 23 h 77"/>
                      <a:gd name="T20" fmla="*/ 7 w 50"/>
                      <a:gd name="T21" fmla="*/ 20 h 77"/>
                      <a:gd name="T22" fmla="*/ 7 w 50"/>
                      <a:gd name="T23" fmla="*/ 27 h 77"/>
                      <a:gd name="T24" fmla="*/ 11 w 50"/>
                      <a:gd name="T25" fmla="*/ 29 h 77"/>
                      <a:gd name="T26" fmla="*/ 11 w 50"/>
                      <a:gd name="T27" fmla="*/ 33 h 77"/>
                      <a:gd name="T28" fmla="*/ 4 w 50"/>
                      <a:gd name="T29" fmla="*/ 33 h 77"/>
                      <a:gd name="T30" fmla="*/ 2 w 50"/>
                      <a:gd name="T31" fmla="*/ 37 h 77"/>
                      <a:gd name="T32" fmla="*/ 5 w 50"/>
                      <a:gd name="T33" fmla="*/ 43 h 77"/>
                      <a:gd name="T34" fmla="*/ 15 w 50"/>
                      <a:gd name="T35" fmla="*/ 43 h 77"/>
                      <a:gd name="T36" fmla="*/ 5 w 50"/>
                      <a:gd name="T37" fmla="*/ 66 h 77"/>
                      <a:gd name="T38" fmla="*/ 0 w 50"/>
                      <a:gd name="T39" fmla="*/ 66 h 77"/>
                      <a:gd name="T40" fmla="*/ 2 w 50"/>
                      <a:gd name="T41" fmla="*/ 69 h 77"/>
                      <a:gd name="T42" fmla="*/ 7 w 50"/>
                      <a:gd name="T43" fmla="*/ 73 h 77"/>
                      <a:gd name="T44" fmla="*/ 5 w 50"/>
                      <a:gd name="T45" fmla="*/ 77 h 77"/>
                      <a:gd name="T46" fmla="*/ 9 w 50"/>
                      <a:gd name="T47" fmla="*/ 75 h 77"/>
                      <a:gd name="T48" fmla="*/ 15 w 50"/>
                      <a:gd name="T49" fmla="*/ 73 h 77"/>
                      <a:gd name="T50" fmla="*/ 21 w 50"/>
                      <a:gd name="T51" fmla="*/ 77 h 77"/>
                      <a:gd name="T52" fmla="*/ 23 w 50"/>
                      <a:gd name="T53" fmla="*/ 71 h 77"/>
                      <a:gd name="T54" fmla="*/ 30 w 50"/>
                      <a:gd name="T55" fmla="*/ 69 h 77"/>
                      <a:gd name="T56" fmla="*/ 34 w 50"/>
                      <a:gd name="T57" fmla="*/ 66 h 77"/>
                      <a:gd name="T58" fmla="*/ 36 w 50"/>
                      <a:gd name="T59" fmla="*/ 64 h 77"/>
                      <a:gd name="T60" fmla="*/ 40 w 50"/>
                      <a:gd name="T61" fmla="*/ 60 h 77"/>
                      <a:gd name="T62" fmla="*/ 46 w 50"/>
                      <a:gd name="T63" fmla="*/ 62 h 77"/>
                      <a:gd name="T64" fmla="*/ 44 w 50"/>
                      <a:gd name="T65" fmla="*/ 58 h 77"/>
                      <a:gd name="T66" fmla="*/ 48 w 50"/>
                      <a:gd name="T67" fmla="*/ 48 h 77"/>
                      <a:gd name="T68" fmla="*/ 44 w 50"/>
                      <a:gd name="T69" fmla="*/ 41 h 77"/>
                      <a:gd name="T70" fmla="*/ 46 w 50"/>
                      <a:gd name="T71" fmla="*/ 29 h 77"/>
                      <a:gd name="T72" fmla="*/ 42 w 50"/>
                      <a:gd name="T73" fmla="*/ 27 h 77"/>
                      <a:gd name="T74" fmla="*/ 40 w 50"/>
                      <a:gd name="T75" fmla="*/ 23 h 77"/>
                      <a:gd name="T76" fmla="*/ 34 w 50"/>
                      <a:gd name="T77" fmla="*/ 25 h 77"/>
                      <a:gd name="T78" fmla="*/ 30 w 50"/>
                      <a:gd name="T79" fmla="*/ 21 h 77"/>
                      <a:gd name="T80" fmla="*/ 32 w 50"/>
                      <a:gd name="T81" fmla="*/ 16 h 77"/>
                      <a:gd name="T82" fmla="*/ 38 w 50"/>
                      <a:gd name="T83" fmla="*/ 8 h 77"/>
                      <a:gd name="T84" fmla="*/ 17 w 50"/>
                      <a:gd name="T85" fmla="*/ 39 h 77"/>
                      <a:gd name="T86" fmla="*/ 15 w 50"/>
                      <a:gd name="T87" fmla="*/ 43 h 77"/>
                      <a:gd name="T88" fmla="*/ 17 w 50"/>
                      <a:gd name="T89" fmla="*/ 39 h 77"/>
                      <a:gd name="T90" fmla="*/ 17 w 50"/>
                      <a:gd name="T91" fmla="*/ 56 h 77"/>
                      <a:gd name="T92" fmla="*/ 13 w 50"/>
                      <a:gd name="T93" fmla="*/ 54 h 77"/>
                      <a:gd name="T94" fmla="*/ 17 w 50"/>
                      <a:gd name="T95" fmla="*/ 52 h 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
                      <a:gd name="T145" fmla="*/ 0 h 77"/>
                      <a:gd name="T146" fmla="*/ 50 w 50"/>
                      <a:gd name="T147" fmla="*/ 77 h 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 h="77">
                        <a:moveTo>
                          <a:pt x="42" y="6"/>
                        </a:moveTo>
                        <a:lnTo>
                          <a:pt x="42" y="4"/>
                        </a:lnTo>
                        <a:lnTo>
                          <a:pt x="42" y="2"/>
                        </a:lnTo>
                        <a:lnTo>
                          <a:pt x="40" y="0"/>
                        </a:lnTo>
                        <a:lnTo>
                          <a:pt x="38" y="0"/>
                        </a:lnTo>
                        <a:lnTo>
                          <a:pt x="34" y="6"/>
                        </a:lnTo>
                        <a:lnTo>
                          <a:pt x="30" y="4"/>
                        </a:lnTo>
                        <a:lnTo>
                          <a:pt x="27" y="4"/>
                        </a:lnTo>
                        <a:lnTo>
                          <a:pt x="27" y="6"/>
                        </a:lnTo>
                        <a:lnTo>
                          <a:pt x="27" y="10"/>
                        </a:lnTo>
                        <a:lnTo>
                          <a:pt x="25" y="10"/>
                        </a:lnTo>
                        <a:lnTo>
                          <a:pt x="23" y="12"/>
                        </a:lnTo>
                        <a:lnTo>
                          <a:pt x="27" y="12"/>
                        </a:lnTo>
                        <a:lnTo>
                          <a:pt x="27" y="16"/>
                        </a:lnTo>
                        <a:lnTo>
                          <a:pt x="23" y="16"/>
                        </a:lnTo>
                        <a:lnTo>
                          <a:pt x="21" y="18"/>
                        </a:lnTo>
                        <a:lnTo>
                          <a:pt x="19" y="20"/>
                        </a:lnTo>
                        <a:lnTo>
                          <a:pt x="17" y="23"/>
                        </a:lnTo>
                        <a:lnTo>
                          <a:pt x="11" y="23"/>
                        </a:lnTo>
                        <a:lnTo>
                          <a:pt x="9" y="21"/>
                        </a:lnTo>
                        <a:lnTo>
                          <a:pt x="7" y="20"/>
                        </a:lnTo>
                        <a:lnTo>
                          <a:pt x="7" y="23"/>
                        </a:lnTo>
                        <a:lnTo>
                          <a:pt x="7" y="27"/>
                        </a:lnTo>
                        <a:lnTo>
                          <a:pt x="9" y="27"/>
                        </a:lnTo>
                        <a:lnTo>
                          <a:pt x="11" y="29"/>
                        </a:lnTo>
                        <a:lnTo>
                          <a:pt x="11" y="31"/>
                        </a:lnTo>
                        <a:lnTo>
                          <a:pt x="11" y="33"/>
                        </a:lnTo>
                        <a:lnTo>
                          <a:pt x="7" y="33"/>
                        </a:lnTo>
                        <a:lnTo>
                          <a:pt x="4" y="33"/>
                        </a:lnTo>
                        <a:lnTo>
                          <a:pt x="4" y="35"/>
                        </a:lnTo>
                        <a:lnTo>
                          <a:pt x="2" y="37"/>
                        </a:lnTo>
                        <a:lnTo>
                          <a:pt x="4" y="39"/>
                        </a:lnTo>
                        <a:lnTo>
                          <a:pt x="5" y="43"/>
                        </a:lnTo>
                        <a:lnTo>
                          <a:pt x="9" y="43"/>
                        </a:lnTo>
                        <a:lnTo>
                          <a:pt x="15" y="43"/>
                        </a:lnTo>
                        <a:lnTo>
                          <a:pt x="9" y="54"/>
                        </a:lnTo>
                        <a:lnTo>
                          <a:pt x="5" y="66"/>
                        </a:lnTo>
                        <a:lnTo>
                          <a:pt x="2" y="66"/>
                        </a:lnTo>
                        <a:lnTo>
                          <a:pt x="0" y="66"/>
                        </a:lnTo>
                        <a:lnTo>
                          <a:pt x="2" y="69"/>
                        </a:lnTo>
                        <a:lnTo>
                          <a:pt x="4" y="73"/>
                        </a:lnTo>
                        <a:lnTo>
                          <a:pt x="7" y="73"/>
                        </a:lnTo>
                        <a:lnTo>
                          <a:pt x="5" y="75"/>
                        </a:lnTo>
                        <a:lnTo>
                          <a:pt x="5" y="77"/>
                        </a:lnTo>
                        <a:lnTo>
                          <a:pt x="9" y="77"/>
                        </a:lnTo>
                        <a:lnTo>
                          <a:pt x="9" y="75"/>
                        </a:lnTo>
                        <a:lnTo>
                          <a:pt x="11" y="73"/>
                        </a:lnTo>
                        <a:lnTo>
                          <a:pt x="15" y="73"/>
                        </a:lnTo>
                        <a:lnTo>
                          <a:pt x="15" y="75"/>
                        </a:lnTo>
                        <a:lnTo>
                          <a:pt x="21" y="77"/>
                        </a:lnTo>
                        <a:lnTo>
                          <a:pt x="21" y="75"/>
                        </a:lnTo>
                        <a:lnTo>
                          <a:pt x="23" y="71"/>
                        </a:lnTo>
                        <a:lnTo>
                          <a:pt x="27" y="69"/>
                        </a:lnTo>
                        <a:lnTo>
                          <a:pt x="30" y="69"/>
                        </a:lnTo>
                        <a:lnTo>
                          <a:pt x="34" y="69"/>
                        </a:lnTo>
                        <a:lnTo>
                          <a:pt x="34" y="66"/>
                        </a:lnTo>
                        <a:lnTo>
                          <a:pt x="34" y="64"/>
                        </a:lnTo>
                        <a:lnTo>
                          <a:pt x="36" y="64"/>
                        </a:lnTo>
                        <a:lnTo>
                          <a:pt x="40" y="64"/>
                        </a:lnTo>
                        <a:lnTo>
                          <a:pt x="40" y="60"/>
                        </a:lnTo>
                        <a:lnTo>
                          <a:pt x="42" y="62"/>
                        </a:lnTo>
                        <a:lnTo>
                          <a:pt x="46" y="62"/>
                        </a:lnTo>
                        <a:lnTo>
                          <a:pt x="44" y="60"/>
                        </a:lnTo>
                        <a:lnTo>
                          <a:pt x="44" y="58"/>
                        </a:lnTo>
                        <a:lnTo>
                          <a:pt x="48" y="54"/>
                        </a:lnTo>
                        <a:lnTo>
                          <a:pt x="48" y="48"/>
                        </a:lnTo>
                        <a:lnTo>
                          <a:pt x="46" y="44"/>
                        </a:lnTo>
                        <a:lnTo>
                          <a:pt x="44" y="41"/>
                        </a:lnTo>
                        <a:lnTo>
                          <a:pt x="44" y="35"/>
                        </a:lnTo>
                        <a:lnTo>
                          <a:pt x="46" y="29"/>
                        </a:lnTo>
                        <a:lnTo>
                          <a:pt x="50" y="25"/>
                        </a:lnTo>
                        <a:lnTo>
                          <a:pt x="42" y="27"/>
                        </a:lnTo>
                        <a:lnTo>
                          <a:pt x="40" y="23"/>
                        </a:lnTo>
                        <a:lnTo>
                          <a:pt x="36" y="25"/>
                        </a:lnTo>
                        <a:lnTo>
                          <a:pt x="34" y="25"/>
                        </a:lnTo>
                        <a:lnTo>
                          <a:pt x="32" y="21"/>
                        </a:lnTo>
                        <a:lnTo>
                          <a:pt x="30" y="21"/>
                        </a:lnTo>
                        <a:lnTo>
                          <a:pt x="30" y="18"/>
                        </a:lnTo>
                        <a:lnTo>
                          <a:pt x="32" y="16"/>
                        </a:lnTo>
                        <a:lnTo>
                          <a:pt x="34" y="14"/>
                        </a:lnTo>
                        <a:lnTo>
                          <a:pt x="38" y="8"/>
                        </a:lnTo>
                        <a:lnTo>
                          <a:pt x="42" y="6"/>
                        </a:lnTo>
                        <a:close/>
                        <a:moveTo>
                          <a:pt x="17" y="39"/>
                        </a:moveTo>
                        <a:lnTo>
                          <a:pt x="17" y="41"/>
                        </a:lnTo>
                        <a:lnTo>
                          <a:pt x="15" y="43"/>
                        </a:lnTo>
                        <a:lnTo>
                          <a:pt x="15" y="39"/>
                        </a:lnTo>
                        <a:lnTo>
                          <a:pt x="17" y="39"/>
                        </a:lnTo>
                        <a:close/>
                        <a:moveTo>
                          <a:pt x="17" y="52"/>
                        </a:moveTo>
                        <a:lnTo>
                          <a:pt x="17" y="56"/>
                        </a:lnTo>
                        <a:lnTo>
                          <a:pt x="13" y="56"/>
                        </a:lnTo>
                        <a:lnTo>
                          <a:pt x="13" y="54"/>
                        </a:lnTo>
                        <a:lnTo>
                          <a:pt x="15" y="52"/>
                        </a:lnTo>
                        <a:lnTo>
                          <a:pt x="17" y="52"/>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32" name="Freeform 253">
                    <a:extLst>
                      <a:ext uri="{FF2B5EF4-FFF2-40B4-BE49-F238E27FC236}">
                        <a16:creationId xmlns:a16="http://schemas.microsoft.com/office/drawing/2014/main" id="{1388432B-F0E8-458B-B60C-16AA39538366}"/>
                      </a:ext>
                    </a:extLst>
                  </p:cNvPr>
                  <p:cNvSpPr>
                    <a:spLocks/>
                  </p:cNvSpPr>
                  <p:nvPr/>
                </p:nvSpPr>
                <p:spPr bwMode="gray">
                  <a:xfrm>
                    <a:off x="245780" y="1001"/>
                    <a:ext cx="123" cy="133"/>
                  </a:xfrm>
                  <a:custGeom>
                    <a:avLst/>
                    <a:gdLst>
                      <a:gd name="T0" fmla="*/ 121 w 123"/>
                      <a:gd name="T1" fmla="*/ 112 h 133"/>
                      <a:gd name="T2" fmla="*/ 117 w 123"/>
                      <a:gd name="T3" fmla="*/ 106 h 133"/>
                      <a:gd name="T4" fmla="*/ 117 w 123"/>
                      <a:gd name="T5" fmla="*/ 96 h 133"/>
                      <a:gd name="T6" fmla="*/ 113 w 123"/>
                      <a:gd name="T7" fmla="*/ 87 h 133"/>
                      <a:gd name="T8" fmla="*/ 107 w 123"/>
                      <a:gd name="T9" fmla="*/ 81 h 133"/>
                      <a:gd name="T10" fmla="*/ 102 w 123"/>
                      <a:gd name="T11" fmla="*/ 79 h 133"/>
                      <a:gd name="T12" fmla="*/ 102 w 123"/>
                      <a:gd name="T13" fmla="*/ 75 h 133"/>
                      <a:gd name="T14" fmla="*/ 92 w 123"/>
                      <a:gd name="T15" fmla="*/ 66 h 133"/>
                      <a:gd name="T16" fmla="*/ 86 w 123"/>
                      <a:gd name="T17" fmla="*/ 54 h 133"/>
                      <a:gd name="T18" fmla="*/ 82 w 123"/>
                      <a:gd name="T19" fmla="*/ 48 h 133"/>
                      <a:gd name="T20" fmla="*/ 84 w 123"/>
                      <a:gd name="T21" fmla="*/ 43 h 133"/>
                      <a:gd name="T22" fmla="*/ 88 w 123"/>
                      <a:gd name="T23" fmla="*/ 41 h 133"/>
                      <a:gd name="T24" fmla="*/ 88 w 123"/>
                      <a:gd name="T25" fmla="*/ 33 h 133"/>
                      <a:gd name="T26" fmla="*/ 94 w 123"/>
                      <a:gd name="T27" fmla="*/ 31 h 133"/>
                      <a:gd name="T28" fmla="*/ 92 w 123"/>
                      <a:gd name="T29" fmla="*/ 27 h 133"/>
                      <a:gd name="T30" fmla="*/ 86 w 123"/>
                      <a:gd name="T31" fmla="*/ 27 h 133"/>
                      <a:gd name="T32" fmla="*/ 82 w 123"/>
                      <a:gd name="T33" fmla="*/ 25 h 133"/>
                      <a:gd name="T34" fmla="*/ 77 w 123"/>
                      <a:gd name="T35" fmla="*/ 23 h 133"/>
                      <a:gd name="T36" fmla="*/ 75 w 123"/>
                      <a:gd name="T37" fmla="*/ 20 h 133"/>
                      <a:gd name="T38" fmla="*/ 73 w 123"/>
                      <a:gd name="T39" fmla="*/ 16 h 133"/>
                      <a:gd name="T40" fmla="*/ 73 w 123"/>
                      <a:gd name="T41" fmla="*/ 10 h 133"/>
                      <a:gd name="T42" fmla="*/ 69 w 123"/>
                      <a:gd name="T43" fmla="*/ 4 h 133"/>
                      <a:gd name="T44" fmla="*/ 61 w 123"/>
                      <a:gd name="T45" fmla="*/ 4 h 133"/>
                      <a:gd name="T46" fmla="*/ 57 w 123"/>
                      <a:gd name="T47" fmla="*/ 0 h 133"/>
                      <a:gd name="T48" fmla="*/ 54 w 123"/>
                      <a:gd name="T49" fmla="*/ 4 h 133"/>
                      <a:gd name="T50" fmla="*/ 46 w 123"/>
                      <a:gd name="T51" fmla="*/ 2 h 133"/>
                      <a:gd name="T52" fmla="*/ 42 w 123"/>
                      <a:gd name="T53" fmla="*/ 2 h 133"/>
                      <a:gd name="T54" fmla="*/ 40 w 123"/>
                      <a:gd name="T55" fmla="*/ 12 h 133"/>
                      <a:gd name="T56" fmla="*/ 33 w 123"/>
                      <a:gd name="T57" fmla="*/ 20 h 133"/>
                      <a:gd name="T58" fmla="*/ 34 w 123"/>
                      <a:gd name="T59" fmla="*/ 25 h 133"/>
                      <a:gd name="T60" fmla="*/ 33 w 123"/>
                      <a:gd name="T61" fmla="*/ 33 h 133"/>
                      <a:gd name="T62" fmla="*/ 33 w 123"/>
                      <a:gd name="T63" fmla="*/ 39 h 133"/>
                      <a:gd name="T64" fmla="*/ 29 w 123"/>
                      <a:gd name="T65" fmla="*/ 46 h 133"/>
                      <a:gd name="T66" fmla="*/ 27 w 123"/>
                      <a:gd name="T67" fmla="*/ 50 h 133"/>
                      <a:gd name="T68" fmla="*/ 8 w 123"/>
                      <a:gd name="T69" fmla="*/ 92 h 133"/>
                      <a:gd name="T70" fmla="*/ 44 w 123"/>
                      <a:gd name="T71" fmla="*/ 117 h 133"/>
                      <a:gd name="T72" fmla="*/ 54 w 123"/>
                      <a:gd name="T73" fmla="*/ 125 h 133"/>
                      <a:gd name="T74" fmla="*/ 86 w 123"/>
                      <a:gd name="T75" fmla="*/ 133 h 133"/>
                      <a:gd name="T76" fmla="*/ 98 w 123"/>
                      <a:gd name="T77" fmla="*/ 123 h 133"/>
                      <a:gd name="T78" fmla="*/ 105 w 123"/>
                      <a:gd name="T79" fmla="*/ 114 h 133"/>
                      <a:gd name="T80" fmla="*/ 115 w 123"/>
                      <a:gd name="T81" fmla="*/ 114 h 133"/>
                      <a:gd name="T82" fmla="*/ 123 w 123"/>
                      <a:gd name="T83" fmla="*/ 119 h 133"/>
                      <a:gd name="T84" fmla="*/ 123 w 123"/>
                      <a:gd name="T85" fmla="*/ 115 h 1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3"/>
                      <a:gd name="T130" fmla="*/ 0 h 133"/>
                      <a:gd name="T131" fmla="*/ 123 w 123"/>
                      <a:gd name="T132" fmla="*/ 133 h 1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3" h="133">
                        <a:moveTo>
                          <a:pt x="123" y="115"/>
                        </a:moveTo>
                        <a:lnTo>
                          <a:pt x="121" y="112"/>
                        </a:lnTo>
                        <a:lnTo>
                          <a:pt x="121" y="106"/>
                        </a:lnTo>
                        <a:lnTo>
                          <a:pt x="117" y="106"/>
                        </a:lnTo>
                        <a:lnTo>
                          <a:pt x="115" y="100"/>
                        </a:lnTo>
                        <a:lnTo>
                          <a:pt x="117" y="96"/>
                        </a:lnTo>
                        <a:lnTo>
                          <a:pt x="115" y="92"/>
                        </a:lnTo>
                        <a:lnTo>
                          <a:pt x="113" y="87"/>
                        </a:lnTo>
                        <a:lnTo>
                          <a:pt x="109" y="83"/>
                        </a:lnTo>
                        <a:lnTo>
                          <a:pt x="107" y="81"/>
                        </a:lnTo>
                        <a:lnTo>
                          <a:pt x="105" y="79"/>
                        </a:lnTo>
                        <a:lnTo>
                          <a:pt x="102" y="79"/>
                        </a:lnTo>
                        <a:lnTo>
                          <a:pt x="102" y="77"/>
                        </a:lnTo>
                        <a:lnTo>
                          <a:pt x="102" y="75"/>
                        </a:lnTo>
                        <a:lnTo>
                          <a:pt x="98" y="69"/>
                        </a:lnTo>
                        <a:lnTo>
                          <a:pt x="92" y="66"/>
                        </a:lnTo>
                        <a:lnTo>
                          <a:pt x="88" y="60"/>
                        </a:lnTo>
                        <a:lnTo>
                          <a:pt x="86" y="54"/>
                        </a:lnTo>
                        <a:lnTo>
                          <a:pt x="84" y="52"/>
                        </a:lnTo>
                        <a:lnTo>
                          <a:pt x="82" y="48"/>
                        </a:lnTo>
                        <a:lnTo>
                          <a:pt x="84" y="46"/>
                        </a:lnTo>
                        <a:lnTo>
                          <a:pt x="84" y="43"/>
                        </a:lnTo>
                        <a:lnTo>
                          <a:pt x="86" y="41"/>
                        </a:lnTo>
                        <a:lnTo>
                          <a:pt x="88" y="41"/>
                        </a:lnTo>
                        <a:lnTo>
                          <a:pt x="90" y="39"/>
                        </a:lnTo>
                        <a:lnTo>
                          <a:pt x="88" y="33"/>
                        </a:lnTo>
                        <a:lnTo>
                          <a:pt x="90" y="31"/>
                        </a:lnTo>
                        <a:lnTo>
                          <a:pt x="94" y="31"/>
                        </a:lnTo>
                        <a:lnTo>
                          <a:pt x="94" y="29"/>
                        </a:lnTo>
                        <a:lnTo>
                          <a:pt x="92" y="27"/>
                        </a:lnTo>
                        <a:lnTo>
                          <a:pt x="90" y="27"/>
                        </a:lnTo>
                        <a:lnTo>
                          <a:pt x="86" y="27"/>
                        </a:lnTo>
                        <a:lnTo>
                          <a:pt x="84" y="27"/>
                        </a:lnTo>
                        <a:lnTo>
                          <a:pt x="82" y="25"/>
                        </a:lnTo>
                        <a:lnTo>
                          <a:pt x="79" y="25"/>
                        </a:lnTo>
                        <a:lnTo>
                          <a:pt x="77" y="23"/>
                        </a:lnTo>
                        <a:lnTo>
                          <a:pt x="75" y="21"/>
                        </a:lnTo>
                        <a:lnTo>
                          <a:pt x="75" y="20"/>
                        </a:lnTo>
                        <a:lnTo>
                          <a:pt x="73" y="18"/>
                        </a:lnTo>
                        <a:lnTo>
                          <a:pt x="73" y="16"/>
                        </a:lnTo>
                        <a:lnTo>
                          <a:pt x="71" y="14"/>
                        </a:lnTo>
                        <a:lnTo>
                          <a:pt x="73" y="10"/>
                        </a:lnTo>
                        <a:lnTo>
                          <a:pt x="71" y="6"/>
                        </a:lnTo>
                        <a:lnTo>
                          <a:pt x="69" y="4"/>
                        </a:lnTo>
                        <a:lnTo>
                          <a:pt x="65" y="2"/>
                        </a:lnTo>
                        <a:lnTo>
                          <a:pt x="61" y="4"/>
                        </a:lnTo>
                        <a:lnTo>
                          <a:pt x="59" y="0"/>
                        </a:lnTo>
                        <a:lnTo>
                          <a:pt x="57" y="0"/>
                        </a:lnTo>
                        <a:lnTo>
                          <a:pt x="56" y="0"/>
                        </a:lnTo>
                        <a:lnTo>
                          <a:pt x="54" y="4"/>
                        </a:lnTo>
                        <a:lnTo>
                          <a:pt x="50" y="2"/>
                        </a:lnTo>
                        <a:lnTo>
                          <a:pt x="46" y="2"/>
                        </a:lnTo>
                        <a:lnTo>
                          <a:pt x="44" y="2"/>
                        </a:lnTo>
                        <a:lnTo>
                          <a:pt x="42" y="2"/>
                        </a:lnTo>
                        <a:lnTo>
                          <a:pt x="42" y="6"/>
                        </a:lnTo>
                        <a:lnTo>
                          <a:pt x="40" y="12"/>
                        </a:lnTo>
                        <a:lnTo>
                          <a:pt x="36" y="14"/>
                        </a:lnTo>
                        <a:lnTo>
                          <a:pt x="33" y="20"/>
                        </a:lnTo>
                        <a:lnTo>
                          <a:pt x="34" y="21"/>
                        </a:lnTo>
                        <a:lnTo>
                          <a:pt x="34" y="25"/>
                        </a:lnTo>
                        <a:lnTo>
                          <a:pt x="33" y="29"/>
                        </a:lnTo>
                        <a:lnTo>
                          <a:pt x="33" y="33"/>
                        </a:lnTo>
                        <a:lnTo>
                          <a:pt x="33" y="37"/>
                        </a:lnTo>
                        <a:lnTo>
                          <a:pt x="33" y="39"/>
                        </a:lnTo>
                        <a:lnTo>
                          <a:pt x="31" y="43"/>
                        </a:lnTo>
                        <a:lnTo>
                          <a:pt x="29" y="46"/>
                        </a:lnTo>
                        <a:lnTo>
                          <a:pt x="27" y="50"/>
                        </a:lnTo>
                        <a:lnTo>
                          <a:pt x="0" y="71"/>
                        </a:lnTo>
                        <a:lnTo>
                          <a:pt x="8" y="92"/>
                        </a:lnTo>
                        <a:lnTo>
                          <a:pt x="42" y="114"/>
                        </a:lnTo>
                        <a:lnTo>
                          <a:pt x="44" y="117"/>
                        </a:lnTo>
                        <a:lnTo>
                          <a:pt x="52" y="117"/>
                        </a:lnTo>
                        <a:lnTo>
                          <a:pt x="54" y="125"/>
                        </a:lnTo>
                        <a:lnTo>
                          <a:pt x="63" y="131"/>
                        </a:lnTo>
                        <a:lnTo>
                          <a:pt x="86" y="133"/>
                        </a:lnTo>
                        <a:lnTo>
                          <a:pt x="90" y="129"/>
                        </a:lnTo>
                        <a:lnTo>
                          <a:pt x="98" y="123"/>
                        </a:lnTo>
                        <a:lnTo>
                          <a:pt x="102" y="117"/>
                        </a:lnTo>
                        <a:lnTo>
                          <a:pt x="105" y="114"/>
                        </a:lnTo>
                        <a:lnTo>
                          <a:pt x="111" y="115"/>
                        </a:lnTo>
                        <a:lnTo>
                          <a:pt x="115" y="114"/>
                        </a:lnTo>
                        <a:lnTo>
                          <a:pt x="119" y="117"/>
                        </a:lnTo>
                        <a:lnTo>
                          <a:pt x="123" y="119"/>
                        </a:lnTo>
                        <a:lnTo>
                          <a:pt x="123" y="117"/>
                        </a:lnTo>
                        <a:lnTo>
                          <a:pt x="123" y="115"/>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33" name="Freeform 254">
                    <a:extLst>
                      <a:ext uri="{FF2B5EF4-FFF2-40B4-BE49-F238E27FC236}">
                        <a16:creationId xmlns:a16="http://schemas.microsoft.com/office/drawing/2014/main" id="{77994089-04D5-435D-A507-D09F443C3A9C}"/>
                      </a:ext>
                    </a:extLst>
                  </p:cNvPr>
                  <p:cNvSpPr>
                    <a:spLocks noEditPoints="1"/>
                  </p:cNvSpPr>
                  <p:nvPr/>
                </p:nvSpPr>
                <p:spPr bwMode="gray">
                  <a:xfrm>
                    <a:off x="245845" y="959"/>
                    <a:ext cx="242" cy="246"/>
                  </a:xfrm>
                  <a:custGeom>
                    <a:avLst/>
                    <a:gdLst>
                      <a:gd name="T0" fmla="*/ 230 w 242"/>
                      <a:gd name="T1" fmla="*/ 219 h 246"/>
                      <a:gd name="T2" fmla="*/ 236 w 242"/>
                      <a:gd name="T3" fmla="*/ 205 h 246"/>
                      <a:gd name="T4" fmla="*/ 221 w 242"/>
                      <a:gd name="T5" fmla="*/ 182 h 246"/>
                      <a:gd name="T6" fmla="*/ 230 w 242"/>
                      <a:gd name="T7" fmla="*/ 146 h 246"/>
                      <a:gd name="T8" fmla="*/ 215 w 242"/>
                      <a:gd name="T9" fmla="*/ 134 h 246"/>
                      <a:gd name="T10" fmla="*/ 206 w 242"/>
                      <a:gd name="T11" fmla="*/ 110 h 246"/>
                      <a:gd name="T12" fmla="*/ 207 w 242"/>
                      <a:gd name="T13" fmla="*/ 90 h 246"/>
                      <a:gd name="T14" fmla="*/ 219 w 242"/>
                      <a:gd name="T15" fmla="*/ 79 h 246"/>
                      <a:gd name="T16" fmla="*/ 223 w 242"/>
                      <a:gd name="T17" fmla="*/ 56 h 246"/>
                      <a:gd name="T18" fmla="*/ 207 w 242"/>
                      <a:gd name="T19" fmla="*/ 40 h 246"/>
                      <a:gd name="T20" fmla="*/ 179 w 242"/>
                      <a:gd name="T21" fmla="*/ 27 h 246"/>
                      <a:gd name="T22" fmla="*/ 146 w 242"/>
                      <a:gd name="T23" fmla="*/ 27 h 246"/>
                      <a:gd name="T24" fmla="*/ 133 w 242"/>
                      <a:gd name="T25" fmla="*/ 35 h 246"/>
                      <a:gd name="T26" fmla="*/ 121 w 242"/>
                      <a:gd name="T27" fmla="*/ 54 h 246"/>
                      <a:gd name="T28" fmla="*/ 102 w 242"/>
                      <a:gd name="T29" fmla="*/ 54 h 246"/>
                      <a:gd name="T30" fmla="*/ 77 w 242"/>
                      <a:gd name="T31" fmla="*/ 44 h 246"/>
                      <a:gd name="T32" fmla="*/ 67 w 242"/>
                      <a:gd name="T33" fmla="*/ 44 h 246"/>
                      <a:gd name="T34" fmla="*/ 58 w 242"/>
                      <a:gd name="T35" fmla="*/ 23 h 246"/>
                      <a:gd name="T36" fmla="*/ 52 w 242"/>
                      <a:gd name="T37" fmla="*/ 15 h 246"/>
                      <a:gd name="T38" fmla="*/ 52 w 242"/>
                      <a:gd name="T39" fmla="*/ 6 h 246"/>
                      <a:gd name="T40" fmla="*/ 48 w 242"/>
                      <a:gd name="T41" fmla="*/ 0 h 246"/>
                      <a:gd name="T42" fmla="*/ 37 w 242"/>
                      <a:gd name="T43" fmla="*/ 10 h 246"/>
                      <a:gd name="T44" fmla="*/ 27 w 242"/>
                      <a:gd name="T45" fmla="*/ 15 h 246"/>
                      <a:gd name="T46" fmla="*/ 17 w 242"/>
                      <a:gd name="T47" fmla="*/ 10 h 246"/>
                      <a:gd name="T48" fmla="*/ 10 w 242"/>
                      <a:gd name="T49" fmla="*/ 8 h 246"/>
                      <a:gd name="T50" fmla="*/ 2 w 242"/>
                      <a:gd name="T51" fmla="*/ 8 h 246"/>
                      <a:gd name="T52" fmla="*/ 2 w 242"/>
                      <a:gd name="T53" fmla="*/ 17 h 246"/>
                      <a:gd name="T54" fmla="*/ 2 w 242"/>
                      <a:gd name="T55" fmla="*/ 33 h 246"/>
                      <a:gd name="T56" fmla="*/ 4 w 242"/>
                      <a:gd name="T57" fmla="*/ 46 h 246"/>
                      <a:gd name="T58" fmla="*/ 8 w 242"/>
                      <a:gd name="T59" fmla="*/ 58 h 246"/>
                      <a:gd name="T60" fmla="*/ 12 w 242"/>
                      <a:gd name="T61" fmla="*/ 65 h 246"/>
                      <a:gd name="T62" fmla="*/ 21 w 242"/>
                      <a:gd name="T63" fmla="*/ 69 h 246"/>
                      <a:gd name="T64" fmla="*/ 29 w 242"/>
                      <a:gd name="T65" fmla="*/ 73 h 246"/>
                      <a:gd name="T66" fmla="*/ 23 w 242"/>
                      <a:gd name="T67" fmla="*/ 83 h 246"/>
                      <a:gd name="T68" fmla="*/ 17 w 242"/>
                      <a:gd name="T69" fmla="*/ 90 h 246"/>
                      <a:gd name="T70" fmla="*/ 27 w 242"/>
                      <a:gd name="T71" fmla="*/ 108 h 246"/>
                      <a:gd name="T72" fmla="*/ 37 w 242"/>
                      <a:gd name="T73" fmla="*/ 121 h 246"/>
                      <a:gd name="T74" fmla="*/ 48 w 242"/>
                      <a:gd name="T75" fmla="*/ 129 h 246"/>
                      <a:gd name="T76" fmla="*/ 52 w 242"/>
                      <a:gd name="T77" fmla="*/ 148 h 246"/>
                      <a:gd name="T78" fmla="*/ 63 w 242"/>
                      <a:gd name="T79" fmla="*/ 161 h 246"/>
                      <a:gd name="T80" fmla="*/ 79 w 242"/>
                      <a:gd name="T81" fmla="*/ 171 h 246"/>
                      <a:gd name="T82" fmla="*/ 88 w 242"/>
                      <a:gd name="T83" fmla="*/ 192 h 246"/>
                      <a:gd name="T84" fmla="*/ 94 w 242"/>
                      <a:gd name="T85" fmla="*/ 202 h 246"/>
                      <a:gd name="T86" fmla="*/ 102 w 242"/>
                      <a:gd name="T87" fmla="*/ 211 h 246"/>
                      <a:gd name="T88" fmla="*/ 142 w 242"/>
                      <a:gd name="T89" fmla="*/ 217 h 246"/>
                      <a:gd name="T90" fmla="*/ 158 w 242"/>
                      <a:gd name="T91" fmla="*/ 213 h 246"/>
                      <a:gd name="T92" fmla="*/ 169 w 242"/>
                      <a:gd name="T93" fmla="*/ 238 h 246"/>
                      <a:gd name="T94" fmla="*/ 196 w 242"/>
                      <a:gd name="T95" fmla="*/ 240 h 246"/>
                      <a:gd name="T96" fmla="*/ 209 w 242"/>
                      <a:gd name="T97" fmla="*/ 246 h 246"/>
                      <a:gd name="T98" fmla="*/ 21 w 242"/>
                      <a:gd name="T99" fmla="*/ 37 h 246"/>
                      <a:gd name="T100" fmla="*/ 19 w 242"/>
                      <a:gd name="T101" fmla="*/ 56 h 246"/>
                      <a:gd name="T102" fmla="*/ 12 w 242"/>
                      <a:gd name="T103" fmla="*/ 37 h 246"/>
                      <a:gd name="T104" fmla="*/ 8 w 242"/>
                      <a:gd name="T105" fmla="*/ 29 h 2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2"/>
                      <a:gd name="T160" fmla="*/ 0 h 246"/>
                      <a:gd name="T161" fmla="*/ 242 w 242"/>
                      <a:gd name="T162" fmla="*/ 246 h 2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2" h="246">
                        <a:moveTo>
                          <a:pt x="213" y="246"/>
                        </a:moveTo>
                        <a:lnTo>
                          <a:pt x="215" y="232"/>
                        </a:lnTo>
                        <a:lnTo>
                          <a:pt x="223" y="221"/>
                        </a:lnTo>
                        <a:lnTo>
                          <a:pt x="230" y="219"/>
                        </a:lnTo>
                        <a:lnTo>
                          <a:pt x="238" y="217"/>
                        </a:lnTo>
                        <a:lnTo>
                          <a:pt x="242" y="213"/>
                        </a:lnTo>
                        <a:lnTo>
                          <a:pt x="242" y="209"/>
                        </a:lnTo>
                        <a:lnTo>
                          <a:pt x="236" y="205"/>
                        </a:lnTo>
                        <a:lnTo>
                          <a:pt x="236" y="198"/>
                        </a:lnTo>
                        <a:lnTo>
                          <a:pt x="232" y="192"/>
                        </a:lnTo>
                        <a:lnTo>
                          <a:pt x="227" y="190"/>
                        </a:lnTo>
                        <a:lnTo>
                          <a:pt x="221" y="182"/>
                        </a:lnTo>
                        <a:lnTo>
                          <a:pt x="219" y="179"/>
                        </a:lnTo>
                        <a:lnTo>
                          <a:pt x="221" y="175"/>
                        </a:lnTo>
                        <a:lnTo>
                          <a:pt x="217" y="161"/>
                        </a:lnTo>
                        <a:lnTo>
                          <a:pt x="230" y="146"/>
                        </a:lnTo>
                        <a:lnTo>
                          <a:pt x="230" y="142"/>
                        </a:lnTo>
                        <a:lnTo>
                          <a:pt x="227" y="138"/>
                        </a:lnTo>
                        <a:lnTo>
                          <a:pt x="215" y="138"/>
                        </a:lnTo>
                        <a:lnTo>
                          <a:pt x="215" y="134"/>
                        </a:lnTo>
                        <a:lnTo>
                          <a:pt x="215" y="127"/>
                        </a:lnTo>
                        <a:lnTo>
                          <a:pt x="211" y="121"/>
                        </a:lnTo>
                        <a:lnTo>
                          <a:pt x="207" y="115"/>
                        </a:lnTo>
                        <a:lnTo>
                          <a:pt x="206" y="110"/>
                        </a:lnTo>
                        <a:lnTo>
                          <a:pt x="211" y="106"/>
                        </a:lnTo>
                        <a:lnTo>
                          <a:pt x="207" y="102"/>
                        </a:lnTo>
                        <a:lnTo>
                          <a:pt x="206" y="100"/>
                        </a:lnTo>
                        <a:lnTo>
                          <a:pt x="207" y="90"/>
                        </a:lnTo>
                        <a:lnTo>
                          <a:pt x="209" y="85"/>
                        </a:lnTo>
                        <a:lnTo>
                          <a:pt x="213" y="83"/>
                        </a:lnTo>
                        <a:lnTo>
                          <a:pt x="219" y="83"/>
                        </a:lnTo>
                        <a:lnTo>
                          <a:pt x="219" y="79"/>
                        </a:lnTo>
                        <a:lnTo>
                          <a:pt x="223" y="73"/>
                        </a:lnTo>
                        <a:lnTo>
                          <a:pt x="225" y="67"/>
                        </a:lnTo>
                        <a:lnTo>
                          <a:pt x="223" y="62"/>
                        </a:lnTo>
                        <a:lnTo>
                          <a:pt x="223" y="56"/>
                        </a:lnTo>
                        <a:lnTo>
                          <a:pt x="215" y="54"/>
                        </a:lnTo>
                        <a:lnTo>
                          <a:pt x="213" y="48"/>
                        </a:lnTo>
                        <a:lnTo>
                          <a:pt x="211" y="44"/>
                        </a:lnTo>
                        <a:lnTo>
                          <a:pt x="207" y="40"/>
                        </a:lnTo>
                        <a:lnTo>
                          <a:pt x="200" y="37"/>
                        </a:lnTo>
                        <a:lnTo>
                          <a:pt x="192" y="33"/>
                        </a:lnTo>
                        <a:lnTo>
                          <a:pt x="182" y="29"/>
                        </a:lnTo>
                        <a:lnTo>
                          <a:pt x="179" y="27"/>
                        </a:lnTo>
                        <a:lnTo>
                          <a:pt x="171" y="27"/>
                        </a:lnTo>
                        <a:lnTo>
                          <a:pt x="158" y="23"/>
                        </a:lnTo>
                        <a:lnTo>
                          <a:pt x="150" y="25"/>
                        </a:lnTo>
                        <a:lnTo>
                          <a:pt x="146" y="27"/>
                        </a:lnTo>
                        <a:lnTo>
                          <a:pt x="138" y="27"/>
                        </a:lnTo>
                        <a:lnTo>
                          <a:pt x="134" y="29"/>
                        </a:lnTo>
                        <a:lnTo>
                          <a:pt x="133" y="33"/>
                        </a:lnTo>
                        <a:lnTo>
                          <a:pt x="133" y="35"/>
                        </a:lnTo>
                        <a:lnTo>
                          <a:pt x="129" y="40"/>
                        </a:lnTo>
                        <a:lnTo>
                          <a:pt x="121" y="40"/>
                        </a:lnTo>
                        <a:lnTo>
                          <a:pt x="121" y="46"/>
                        </a:lnTo>
                        <a:lnTo>
                          <a:pt x="121" y="54"/>
                        </a:lnTo>
                        <a:lnTo>
                          <a:pt x="117" y="52"/>
                        </a:lnTo>
                        <a:lnTo>
                          <a:pt x="117" y="50"/>
                        </a:lnTo>
                        <a:lnTo>
                          <a:pt x="110" y="50"/>
                        </a:lnTo>
                        <a:lnTo>
                          <a:pt x="102" y="54"/>
                        </a:lnTo>
                        <a:lnTo>
                          <a:pt x="98" y="54"/>
                        </a:lnTo>
                        <a:lnTo>
                          <a:pt x="92" y="54"/>
                        </a:lnTo>
                        <a:lnTo>
                          <a:pt x="85" y="50"/>
                        </a:lnTo>
                        <a:lnTo>
                          <a:pt x="77" y="44"/>
                        </a:lnTo>
                        <a:lnTo>
                          <a:pt x="77" y="42"/>
                        </a:lnTo>
                        <a:lnTo>
                          <a:pt x="73" y="42"/>
                        </a:lnTo>
                        <a:lnTo>
                          <a:pt x="71" y="42"/>
                        </a:lnTo>
                        <a:lnTo>
                          <a:pt x="67" y="44"/>
                        </a:lnTo>
                        <a:lnTo>
                          <a:pt x="65" y="42"/>
                        </a:lnTo>
                        <a:lnTo>
                          <a:pt x="63" y="40"/>
                        </a:lnTo>
                        <a:lnTo>
                          <a:pt x="62" y="31"/>
                        </a:lnTo>
                        <a:lnTo>
                          <a:pt x="58" y="23"/>
                        </a:lnTo>
                        <a:lnTo>
                          <a:pt x="56" y="23"/>
                        </a:lnTo>
                        <a:lnTo>
                          <a:pt x="56" y="21"/>
                        </a:lnTo>
                        <a:lnTo>
                          <a:pt x="54" y="19"/>
                        </a:lnTo>
                        <a:lnTo>
                          <a:pt x="52" y="15"/>
                        </a:lnTo>
                        <a:lnTo>
                          <a:pt x="50" y="14"/>
                        </a:lnTo>
                        <a:lnTo>
                          <a:pt x="48" y="12"/>
                        </a:lnTo>
                        <a:lnTo>
                          <a:pt x="48" y="10"/>
                        </a:lnTo>
                        <a:lnTo>
                          <a:pt x="52" y="6"/>
                        </a:lnTo>
                        <a:lnTo>
                          <a:pt x="54" y="6"/>
                        </a:lnTo>
                        <a:lnTo>
                          <a:pt x="52" y="4"/>
                        </a:lnTo>
                        <a:lnTo>
                          <a:pt x="52" y="2"/>
                        </a:lnTo>
                        <a:lnTo>
                          <a:pt x="48" y="0"/>
                        </a:lnTo>
                        <a:lnTo>
                          <a:pt x="46" y="0"/>
                        </a:lnTo>
                        <a:lnTo>
                          <a:pt x="44" y="4"/>
                        </a:lnTo>
                        <a:lnTo>
                          <a:pt x="40" y="6"/>
                        </a:lnTo>
                        <a:lnTo>
                          <a:pt x="37" y="10"/>
                        </a:lnTo>
                        <a:lnTo>
                          <a:pt x="35" y="12"/>
                        </a:lnTo>
                        <a:lnTo>
                          <a:pt x="29" y="15"/>
                        </a:lnTo>
                        <a:lnTo>
                          <a:pt x="27" y="15"/>
                        </a:lnTo>
                        <a:lnTo>
                          <a:pt x="25" y="15"/>
                        </a:lnTo>
                        <a:lnTo>
                          <a:pt x="23" y="14"/>
                        </a:lnTo>
                        <a:lnTo>
                          <a:pt x="19" y="14"/>
                        </a:lnTo>
                        <a:lnTo>
                          <a:pt x="17" y="10"/>
                        </a:lnTo>
                        <a:lnTo>
                          <a:pt x="16" y="8"/>
                        </a:lnTo>
                        <a:lnTo>
                          <a:pt x="14" y="4"/>
                        </a:lnTo>
                        <a:lnTo>
                          <a:pt x="14" y="2"/>
                        </a:lnTo>
                        <a:lnTo>
                          <a:pt x="10" y="8"/>
                        </a:lnTo>
                        <a:lnTo>
                          <a:pt x="8" y="8"/>
                        </a:lnTo>
                        <a:lnTo>
                          <a:pt x="6" y="6"/>
                        </a:lnTo>
                        <a:lnTo>
                          <a:pt x="4" y="6"/>
                        </a:lnTo>
                        <a:lnTo>
                          <a:pt x="2" y="8"/>
                        </a:lnTo>
                        <a:lnTo>
                          <a:pt x="0" y="12"/>
                        </a:lnTo>
                        <a:lnTo>
                          <a:pt x="2" y="14"/>
                        </a:lnTo>
                        <a:lnTo>
                          <a:pt x="2" y="15"/>
                        </a:lnTo>
                        <a:lnTo>
                          <a:pt x="2" y="17"/>
                        </a:lnTo>
                        <a:lnTo>
                          <a:pt x="2" y="21"/>
                        </a:lnTo>
                        <a:lnTo>
                          <a:pt x="0" y="23"/>
                        </a:lnTo>
                        <a:lnTo>
                          <a:pt x="0" y="29"/>
                        </a:lnTo>
                        <a:lnTo>
                          <a:pt x="2" y="33"/>
                        </a:lnTo>
                        <a:lnTo>
                          <a:pt x="4" y="37"/>
                        </a:lnTo>
                        <a:lnTo>
                          <a:pt x="6" y="40"/>
                        </a:lnTo>
                        <a:lnTo>
                          <a:pt x="6" y="44"/>
                        </a:lnTo>
                        <a:lnTo>
                          <a:pt x="4" y="46"/>
                        </a:lnTo>
                        <a:lnTo>
                          <a:pt x="6" y="48"/>
                        </a:lnTo>
                        <a:lnTo>
                          <a:pt x="8" y="52"/>
                        </a:lnTo>
                        <a:lnTo>
                          <a:pt x="6" y="56"/>
                        </a:lnTo>
                        <a:lnTo>
                          <a:pt x="8" y="58"/>
                        </a:lnTo>
                        <a:lnTo>
                          <a:pt x="8" y="60"/>
                        </a:lnTo>
                        <a:lnTo>
                          <a:pt x="10" y="62"/>
                        </a:lnTo>
                        <a:lnTo>
                          <a:pt x="10" y="63"/>
                        </a:lnTo>
                        <a:lnTo>
                          <a:pt x="12" y="65"/>
                        </a:lnTo>
                        <a:lnTo>
                          <a:pt x="14" y="67"/>
                        </a:lnTo>
                        <a:lnTo>
                          <a:pt x="17" y="67"/>
                        </a:lnTo>
                        <a:lnTo>
                          <a:pt x="19" y="69"/>
                        </a:lnTo>
                        <a:lnTo>
                          <a:pt x="21" y="69"/>
                        </a:lnTo>
                        <a:lnTo>
                          <a:pt x="25" y="69"/>
                        </a:lnTo>
                        <a:lnTo>
                          <a:pt x="27" y="69"/>
                        </a:lnTo>
                        <a:lnTo>
                          <a:pt x="29" y="71"/>
                        </a:lnTo>
                        <a:lnTo>
                          <a:pt x="29" y="73"/>
                        </a:lnTo>
                        <a:lnTo>
                          <a:pt x="25" y="73"/>
                        </a:lnTo>
                        <a:lnTo>
                          <a:pt x="23" y="75"/>
                        </a:lnTo>
                        <a:lnTo>
                          <a:pt x="25" y="81"/>
                        </a:lnTo>
                        <a:lnTo>
                          <a:pt x="23" y="83"/>
                        </a:lnTo>
                        <a:lnTo>
                          <a:pt x="21" y="83"/>
                        </a:lnTo>
                        <a:lnTo>
                          <a:pt x="19" y="85"/>
                        </a:lnTo>
                        <a:lnTo>
                          <a:pt x="19" y="88"/>
                        </a:lnTo>
                        <a:lnTo>
                          <a:pt x="17" y="90"/>
                        </a:lnTo>
                        <a:lnTo>
                          <a:pt x="19" y="94"/>
                        </a:lnTo>
                        <a:lnTo>
                          <a:pt x="21" y="96"/>
                        </a:lnTo>
                        <a:lnTo>
                          <a:pt x="23" y="102"/>
                        </a:lnTo>
                        <a:lnTo>
                          <a:pt x="27" y="108"/>
                        </a:lnTo>
                        <a:lnTo>
                          <a:pt x="33" y="111"/>
                        </a:lnTo>
                        <a:lnTo>
                          <a:pt x="37" y="117"/>
                        </a:lnTo>
                        <a:lnTo>
                          <a:pt x="37" y="119"/>
                        </a:lnTo>
                        <a:lnTo>
                          <a:pt x="37" y="121"/>
                        </a:lnTo>
                        <a:lnTo>
                          <a:pt x="40" y="121"/>
                        </a:lnTo>
                        <a:lnTo>
                          <a:pt x="42" y="123"/>
                        </a:lnTo>
                        <a:lnTo>
                          <a:pt x="44" y="125"/>
                        </a:lnTo>
                        <a:lnTo>
                          <a:pt x="48" y="129"/>
                        </a:lnTo>
                        <a:lnTo>
                          <a:pt x="50" y="134"/>
                        </a:lnTo>
                        <a:lnTo>
                          <a:pt x="52" y="138"/>
                        </a:lnTo>
                        <a:lnTo>
                          <a:pt x="50" y="142"/>
                        </a:lnTo>
                        <a:lnTo>
                          <a:pt x="52" y="148"/>
                        </a:lnTo>
                        <a:lnTo>
                          <a:pt x="56" y="148"/>
                        </a:lnTo>
                        <a:lnTo>
                          <a:pt x="56" y="154"/>
                        </a:lnTo>
                        <a:lnTo>
                          <a:pt x="58" y="157"/>
                        </a:lnTo>
                        <a:lnTo>
                          <a:pt x="63" y="161"/>
                        </a:lnTo>
                        <a:lnTo>
                          <a:pt x="69" y="163"/>
                        </a:lnTo>
                        <a:lnTo>
                          <a:pt x="71" y="161"/>
                        </a:lnTo>
                        <a:lnTo>
                          <a:pt x="75" y="159"/>
                        </a:lnTo>
                        <a:lnTo>
                          <a:pt x="79" y="171"/>
                        </a:lnTo>
                        <a:lnTo>
                          <a:pt x="85" y="184"/>
                        </a:lnTo>
                        <a:lnTo>
                          <a:pt x="88" y="186"/>
                        </a:lnTo>
                        <a:lnTo>
                          <a:pt x="88" y="190"/>
                        </a:lnTo>
                        <a:lnTo>
                          <a:pt x="88" y="192"/>
                        </a:lnTo>
                        <a:lnTo>
                          <a:pt x="92" y="192"/>
                        </a:lnTo>
                        <a:lnTo>
                          <a:pt x="94" y="194"/>
                        </a:lnTo>
                        <a:lnTo>
                          <a:pt x="94" y="198"/>
                        </a:lnTo>
                        <a:lnTo>
                          <a:pt x="94" y="202"/>
                        </a:lnTo>
                        <a:lnTo>
                          <a:pt x="98" y="204"/>
                        </a:lnTo>
                        <a:lnTo>
                          <a:pt x="102" y="205"/>
                        </a:lnTo>
                        <a:lnTo>
                          <a:pt x="102" y="207"/>
                        </a:lnTo>
                        <a:lnTo>
                          <a:pt x="102" y="211"/>
                        </a:lnTo>
                        <a:lnTo>
                          <a:pt x="111" y="219"/>
                        </a:lnTo>
                        <a:lnTo>
                          <a:pt x="125" y="223"/>
                        </a:lnTo>
                        <a:lnTo>
                          <a:pt x="133" y="223"/>
                        </a:lnTo>
                        <a:lnTo>
                          <a:pt x="142" y="217"/>
                        </a:lnTo>
                        <a:lnTo>
                          <a:pt x="152" y="213"/>
                        </a:lnTo>
                        <a:lnTo>
                          <a:pt x="152" y="211"/>
                        </a:lnTo>
                        <a:lnTo>
                          <a:pt x="154" y="211"/>
                        </a:lnTo>
                        <a:lnTo>
                          <a:pt x="158" y="213"/>
                        </a:lnTo>
                        <a:lnTo>
                          <a:pt x="161" y="217"/>
                        </a:lnTo>
                        <a:lnTo>
                          <a:pt x="163" y="227"/>
                        </a:lnTo>
                        <a:lnTo>
                          <a:pt x="165" y="234"/>
                        </a:lnTo>
                        <a:lnTo>
                          <a:pt x="169" y="238"/>
                        </a:lnTo>
                        <a:lnTo>
                          <a:pt x="175" y="240"/>
                        </a:lnTo>
                        <a:lnTo>
                          <a:pt x="179" y="240"/>
                        </a:lnTo>
                        <a:lnTo>
                          <a:pt x="184" y="240"/>
                        </a:lnTo>
                        <a:lnTo>
                          <a:pt x="196" y="240"/>
                        </a:lnTo>
                        <a:lnTo>
                          <a:pt x="204" y="240"/>
                        </a:lnTo>
                        <a:lnTo>
                          <a:pt x="207" y="244"/>
                        </a:lnTo>
                        <a:lnTo>
                          <a:pt x="209" y="246"/>
                        </a:lnTo>
                        <a:lnTo>
                          <a:pt x="213" y="246"/>
                        </a:lnTo>
                        <a:close/>
                        <a:moveTo>
                          <a:pt x="10" y="29"/>
                        </a:moveTo>
                        <a:lnTo>
                          <a:pt x="17" y="31"/>
                        </a:lnTo>
                        <a:lnTo>
                          <a:pt x="21" y="37"/>
                        </a:lnTo>
                        <a:lnTo>
                          <a:pt x="25" y="44"/>
                        </a:lnTo>
                        <a:lnTo>
                          <a:pt x="27" y="52"/>
                        </a:lnTo>
                        <a:lnTo>
                          <a:pt x="23" y="54"/>
                        </a:lnTo>
                        <a:lnTo>
                          <a:pt x="19" y="56"/>
                        </a:lnTo>
                        <a:lnTo>
                          <a:pt x="16" y="48"/>
                        </a:lnTo>
                        <a:lnTo>
                          <a:pt x="12" y="40"/>
                        </a:lnTo>
                        <a:lnTo>
                          <a:pt x="10" y="40"/>
                        </a:lnTo>
                        <a:lnTo>
                          <a:pt x="12" y="37"/>
                        </a:lnTo>
                        <a:lnTo>
                          <a:pt x="12" y="33"/>
                        </a:lnTo>
                        <a:lnTo>
                          <a:pt x="10" y="31"/>
                        </a:lnTo>
                        <a:lnTo>
                          <a:pt x="8" y="31"/>
                        </a:lnTo>
                        <a:lnTo>
                          <a:pt x="8" y="29"/>
                        </a:lnTo>
                        <a:lnTo>
                          <a:pt x="6" y="29"/>
                        </a:lnTo>
                        <a:lnTo>
                          <a:pt x="8" y="29"/>
                        </a:lnTo>
                        <a:lnTo>
                          <a:pt x="10" y="29"/>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34" name="Freeform 255">
                    <a:extLst>
                      <a:ext uri="{FF2B5EF4-FFF2-40B4-BE49-F238E27FC236}">
                        <a16:creationId xmlns:a16="http://schemas.microsoft.com/office/drawing/2014/main" id="{0ACDDF0C-0364-4FE8-990F-55CD3A0DAA0F}"/>
                      </a:ext>
                    </a:extLst>
                  </p:cNvPr>
                  <p:cNvSpPr>
                    <a:spLocks noEditPoints="1"/>
                  </p:cNvSpPr>
                  <p:nvPr/>
                </p:nvSpPr>
                <p:spPr bwMode="gray">
                  <a:xfrm>
                    <a:off x="246477" y="1506"/>
                    <a:ext cx="566" cy="263"/>
                  </a:xfrm>
                  <a:custGeom>
                    <a:avLst/>
                    <a:gdLst>
                      <a:gd name="T0" fmla="*/ 531 w 566"/>
                      <a:gd name="T1" fmla="*/ 123 h 263"/>
                      <a:gd name="T2" fmla="*/ 489 w 566"/>
                      <a:gd name="T3" fmla="*/ 136 h 263"/>
                      <a:gd name="T4" fmla="*/ 452 w 566"/>
                      <a:gd name="T5" fmla="*/ 109 h 263"/>
                      <a:gd name="T6" fmla="*/ 477 w 566"/>
                      <a:gd name="T7" fmla="*/ 134 h 263"/>
                      <a:gd name="T8" fmla="*/ 472 w 566"/>
                      <a:gd name="T9" fmla="*/ 154 h 263"/>
                      <a:gd name="T10" fmla="*/ 518 w 566"/>
                      <a:gd name="T11" fmla="*/ 175 h 263"/>
                      <a:gd name="T12" fmla="*/ 539 w 566"/>
                      <a:gd name="T13" fmla="*/ 225 h 263"/>
                      <a:gd name="T14" fmla="*/ 163 w 566"/>
                      <a:gd name="T15" fmla="*/ 29 h 263"/>
                      <a:gd name="T16" fmla="*/ 418 w 566"/>
                      <a:gd name="T17" fmla="*/ 61 h 263"/>
                      <a:gd name="T18" fmla="*/ 404 w 566"/>
                      <a:gd name="T19" fmla="*/ 88 h 263"/>
                      <a:gd name="T20" fmla="*/ 410 w 566"/>
                      <a:gd name="T21" fmla="*/ 77 h 263"/>
                      <a:gd name="T22" fmla="*/ 90 w 566"/>
                      <a:gd name="T23" fmla="*/ 65 h 263"/>
                      <a:gd name="T24" fmla="*/ 326 w 566"/>
                      <a:gd name="T25" fmla="*/ 79 h 263"/>
                      <a:gd name="T26" fmla="*/ 301 w 566"/>
                      <a:gd name="T27" fmla="*/ 108 h 263"/>
                      <a:gd name="T28" fmla="*/ 312 w 566"/>
                      <a:gd name="T29" fmla="*/ 175 h 263"/>
                      <a:gd name="T30" fmla="*/ 328 w 566"/>
                      <a:gd name="T31" fmla="*/ 157 h 263"/>
                      <a:gd name="T32" fmla="*/ 341 w 566"/>
                      <a:gd name="T33" fmla="*/ 146 h 263"/>
                      <a:gd name="T34" fmla="*/ 343 w 566"/>
                      <a:gd name="T35" fmla="*/ 121 h 263"/>
                      <a:gd name="T36" fmla="*/ 318 w 566"/>
                      <a:gd name="T37" fmla="*/ 106 h 263"/>
                      <a:gd name="T38" fmla="*/ 374 w 566"/>
                      <a:gd name="T39" fmla="*/ 69 h 263"/>
                      <a:gd name="T40" fmla="*/ 401 w 566"/>
                      <a:gd name="T41" fmla="*/ 104 h 263"/>
                      <a:gd name="T42" fmla="*/ 53 w 566"/>
                      <a:gd name="T43" fmla="*/ 115 h 263"/>
                      <a:gd name="T44" fmla="*/ 128 w 566"/>
                      <a:gd name="T45" fmla="*/ 127 h 263"/>
                      <a:gd name="T46" fmla="*/ 128 w 566"/>
                      <a:gd name="T47" fmla="*/ 119 h 263"/>
                      <a:gd name="T48" fmla="*/ 437 w 566"/>
                      <a:gd name="T49" fmla="*/ 123 h 263"/>
                      <a:gd name="T50" fmla="*/ 163 w 566"/>
                      <a:gd name="T51" fmla="*/ 138 h 263"/>
                      <a:gd name="T52" fmla="*/ 428 w 566"/>
                      <a:gd name="T53" fmla="*/ 142 h 263"/>
                      <a:gd name="T54" fmla="*/ 345 w 566"/>
                      <a:gd name="T55" fmla="*/ 167 h 263"/>
                      <a:gd name="T56" fmla="*/ 128 w 566"/>
                      <a:gd name="T57" fmla="*/ 196 h 263"/>
                      <a:gd name="T58" fmla="*/ 193 w 566"/>
                      <a:gd name="T59" fmla="*/ 211 h 263"/>
                      <a:gd name="T60" fmla="*/ 239 w 566"/>
                      <a:gd name="T61" fmla="*/ 205 h 263"/>
                      <a:gd name="T62" fmla="*/ 195 w 566"/>
                      <a:gd name="T63" fmla="*/ 188 h 263"/>
                      <a:gd name="T64" fmla="*/ 483 w 566"/>
                      <a:gd name="T65" fmla="*/ 196 h 263"/>
                      <a:gd name="T66" fmla="*/ 491 w 566"/>
                      <a:gd name="T67" fmla="*/ 190 h 263"/>
                      <a:gd name="T68" fmla="*/ 447 w 566"/>
                      <a:gd name="T69" fmla="*/ 219 h 263"/>
                      <a:gd name="T70" fmla="*/ 249 w 566"/>
                      <a:gd name="T71" fmla="*/ 219 h 263"/>
                      <a:gd name="T72" fmla="*/ 383 w 566"/>
                      <a:gd name="T73" fmla="*/ 217 h 263"/>
                      <a:gd name="T74" fmla="*/ 270 w 566"/>
                      <a:gd name="T75" fmla="*/ 221 h 263"/>
                      <a:gd name="T76" fmla="*/ 278 w 566"/>
                      <a:gd name="T77" fmla="*/ 226 h 263"/>
                      <a:gd name="T78" fmla="*/ 314 w 566"/>
                      <a:gd name="T79" fmla="*/ 221 h 263"/>
                      <a:gd name="T80" fmla="*/ 347 w 566"/>
                      <a:gd name="T81" fmla="*/ 223 h 263"/>
                      <a:gd name="T82" fmla="*/ 368 w 566"/>
                      <a:gd name="T83" fmla="*/ 236 h 263"/>
                      <a:gd name="T84" fmla="*/ 345 w 566"/>
                      <a:gd name="T85" fmla="*/ 261 h 263"/>
                      <a:gd name="T86" fmla="*/ 399 w 566"/>
                      <a:gd name="T87" fmla="*/ 225 h 263"/>
                      <a:gd name="T88" fmla="*/ 90 w 566"/>
                      <a:gd name="T89" fmla="*/ 75 h 263"/>
                      <a:gd name="T90" fmla="*/ 176 w 566"/>
                      <a:gd name="T91" fmla="*/ 111 h 263"/>
                      <a:gd name="T92" fmla="*/ 224 w 566"/>
                      <a:gd name="T93" fmla="*/ 140 h 263"/>
                      <a:gd name="T94" fmla="*/ 264 w 566"/>
                      <a:gd name="T95" fmla="*/ 132 h 263"/>
                      <a:gd name="T96" fmla="*/ 282 w 566"/>
                      <a:gd name="T97" fmla="*/ 83 h 263"/>
                      <a:gd name="T98" fmla="*/ 276 w 566"/>
                      <a:gd name="T99" fmla="*/ 42 h 263"/>
                      <a:gd name="T100" fmla="*/ 247 w 566"/>
                      <a:gd name="T101" fmla="*/ 56 h 263"/>
                      <a:gd name="T102" fmla="*/ 193 w 566"/>
                      <a:gd name="T103" fmla="*/ 79 h 263"/>
                      <a:gd name="T104" fmla="*/ 23 w 566"/>
                      <a:gd name="T105" fmla="*/ 35 h 263"/>
                      <a:gd name="T106" fmla="*/ 88 w 566"/>
                      <a:gd name="T107" fmla="*/ 142 h 263"/>
                      <a:gd name="T108" fmla="*/ 134 w 566"/>
                      <a:gd name="T109" fmla="*/ 169 h 263"/>
                      <a:gd name="T110" fmla="*/ 126 w 566"/>
                      <a:gd name="T111" fmla="*/ 129 h 263"/>
                      <a:gd name="T112" fmla="*/ 101 w 566"/>
                      <a:gd name="T113" fmla="*/ 84 h 263"/>
                      <a:gd name="T114" fmla="*/ 76 w 566"/>
                      <a:gd name="T115" fmla="*/ 56 h 263"/>
                      <a:gd name="T116" fmla="*/ 51 w 566"/>
                      <a:gd name="T117" fmla="*/ 35 h 263"/>
                      <a:gd name="T118" fmla="*/ 1 w 566"/>
                      <a:gd name="T119" fmla="*/ 0 h 2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66"/>
                      <a:gd name="T181" fmla="*/ 0 h 263"/>
                      <a:gd name="T182" fmla="*/ 566 w 566"/>
                      <a:gd name="T183" fmla="*/ 263 h 2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66" h="263">
                        <a:moveTo>
                          <a:pt x="566" y="238"/>
                        </a:moveTo>
                        <a:lnTo>
                          <a:pt x="566" y="205"/>
                        </a:lnTo>
                        <a:lnTo>
                          <a:pt x="562" y="200"/>
                        </a:lnTo>
                        <a:lnTo>
                          <a:pt x="566" y="194"/>
                        </a:lnTo>
                        <a:lnTo>
                          <a:pt x="564" y="138"/>
                        </a:lnTo>
                        <a:lnTo>
                          <a:pt x="564" y="136"/>
                        </a:lnTo>
                        <a:lnTo>
                          <a:pt x="562" y="134"/>
                        </a:lnTo>
                        <a:lnTo>
                          <a:pt x="556" y="134"/>
                        </a:lnTo>
                        <a:lnTo>
                          <a:pt x="548" y="134"/>
                        </a:lnTo>
                        <a:lnTo>
                          <a:pt x="543" y="131"/>
                        </a:lnTo>
                        <a:lnTo>
                          <a:pt x="537" y="127"/>
                        </a:lnTo>
                        <a:lnTo>
                          <a:pt x="531" y="123"/>
                        </a:lnTo>
                        <a:lnTo>
                          <a:pt x="523" y="123"/>
                        </a:lnTo>
                        <a:lnTo>
                          <a:pt x="522" y="127"/>
                        </a:lnTo>
                        <a:lnTo>
                          <a:pt x="520" y="131"/>
                        </a:lnTo>
                        <a:lnTo>
                          <a:pt x="514" y="132"/>
                        </a:lnTo>
                        <a:lnTo>
                          <a:pt x="510" y="134"/>
                        </a:lnTo>
                        <a:lnTo>
                          <a:pt x="508" y="140"/>
                        </a:lnTo>
                        <a:lnTo>
                          <a:pt x="506" y="144"/>
                        </a:lnTo>
                        <a:lnTo>
                          <a:pt x="500" y="146"/>
                        </a:lnTo>
                        <a:lnTo>
                          <a:pt x="495" y="146"/>
                        </a:lnTo>
                        <a:lnTo>
                          <a:pt x="493" y="140"/>
                        </a:lnTo>
                        <a:lnTo>
                          <a:pt x="491" y="134"/>
                        </a:lnTo>
                        <a:lnTo>
                          <a:pt x="489" y="136"/>
                        </a:lnTo>
                        <a:lnTo>
                          <a:pt x="485" y="136"/>
                        </a:lnTo>
                        <a:lnTo>
                          <a:pt x="485" y="123"/>
                        </a:lnTo>
                        <a:lnTo>
                          <a:pt x="485" y="109"/>
                        </a:lnTo>
                        <a:lnTo>
                          <a:pt x="481" y="108"/>
                        </a:lnTo>
                        <a:lnTo>
                          <a:pt x="477" y="106"/>
                        </a:lnTo>
                        <a:lnTo>
                          <a:pt x="474" y="108"/>
                        </a:lnTo>
                        <a:lnTo>
                          <a:pt x="472" y="108"/>
                        </a:lnTo>
                        <a:lnTo>
                          <a:pt x="468" y="106"/>
                        </a:lnTo>
                        <a:lnTo>
                          <a:pt x="460" y="104"/>
                        </a:lnTo>
                        <a:lnTo>
                          <a:pt x="458" y="108"/>
                        </a:lnTo>
                        <a:lnTo>
                          <a:pt x="456" y="109"/>
                        </a:lnTo>
                        <a:lnTo>
                          <a:pt x="452" y="109"/>
                        </a:lnTo>
                        <a:lnTo>
                          <a:pt x="447" y="109"/>
                        </a:lnTo>
                        <a:lnTo>
                          <a:pt x="447" y="113"/>
                        </a:lnTo>
                        <a:lnTo>
                          <a:pt x="447" y="117"/>
                        </a:lnTo>
                        <a:lnTo>
                          <a:pt x="447" y="121"/>
                        </a:lnTo>
                        <a:lnTo>
                          <a:pt x="452" y="121"/>
                        </a:lnTo>
                        <a:lnTo>
                          <a:pt x="456" y="121"/>
                        </a:lnTo>
                        <a:lnTo>
                          <a:pt x="458" y="125"/>
                        </a:lnTo>
                        <a:lnTo>
                          <a:pt x="458" y="129"/>
                        </a:lnTo>
                        <a:lnTo>
                          <a:pt x="470" y="129"/>
                        </a:lnTo>
                        <a:lnTo>
                          <a:pt x="477" y="129"/>
                        </a:lnTo>
                        <a:lnTo>
                          <a:pt x="479" y="132"/>
                        </a:lnTo>
                        <a:lnTo>
                          <a:pt x="477" y="134"/>
                        </a:lnTo>
                        <a:lnTo>
                          <a:pt x="468" y="136"/>
                        </a:lnTo>
                        <a:lnTo>
                          <a:pt x="456" y="136"/>
                        </a:lnTo>
                        <a:lnTo>
                          <a:pt x="468" y="138"/>
                        </a:lnTo>
                        <a:lnTo>
                          <a:pt x="472" y="138"/>
                        </a:lnTo>
                        <a:lnTo>
                          <a:pt x="470" y="140"/>
                        </a:lnTo>
                        <a:lnTo>
                          <a:pt x="468" y="140"/>
                        </a:lnTo>
                        <a:lnTo>
                          <a:pt x="462" y="140"/>
                        </a:lnTo>
                        <a:lnTo>
                          <a:pt x="458" y="140"/>
                        </a:lnTo>
                        <a:lnTo>
                          <a:pt x="462" y="138"/>
                        </a:lnTo>
                        <a:lnTo>
                          <a:pt x="468" y="146"/>
                        </a:lnTo>
                        <a:lnTo>
                          <a:pt x="472" y="154"/>
                        </a:lnTo>
                        <a:lnTo>
                          <a:pt x="474" y="150"/>
                        </a:lnTo>
                        <a:lnTo>
                          <a:pt x="475" y="148"/>
                        </a:lnTo>
                        <a:lnTo>
                          <a:pt x="477" y="148"/>
                        </a:lnTo>
                        <a:lnTo>
                          <a:pt x="479" y="150"/>
                        </a:lnTo>
                        <a:lnTo>
                          <a:pt x="485" y="152"/>
                        </a:lnTo>
                        <a:lnTo>
                          <a:pt x="489" y="154"/>
                        </a:lnTo>
                        <a:lnTo>
                          <a:pt x="489" y="157"/>
                        </a:lnTo>
                        <a:lnTo>
                          <a:pt x="491" y="161"/>
                        </a:lnTo>
                        <a:lnTo>
                          <a:pt x="504" y="165"/>
                        </a:lnTo>
                        <a:lnTo>
                          <a:pt x="516" y="167"/>
                        </a:lnTo>
                        <a:lnTo>
                          <a:pt x="518" y="171"/>
                        </a:lnTo>
                        <a:lnTo>
                          <a:pt x="518" y="175"/>
                        </a:lnTo>
                        <a:lnTo>
                          <a:pt x="520" y="175"/>
                        </a:lnTo>
                        <a:lnTo>
                          <a:pt x="522" y="173"/>
                        </a:lnTo>
                        <a:lnTo>
                          <a:pt x="525" y="175"/>
                        </a:lnTo>
                        <a:lnTo>
                          <a:pt x="531" y="177"/>
                        </a:lnTo>
                        <a:lnTo>
                          <a:pt x="537" y="198"/>
                        </a:lnTo>
                        <a:lnTo>
                          <a:pt x="541" y="217"/>
                        </a:lnTo>
                        <a:lnTo>
                          <a:pt x="537" y="217"/>
                        </a:lnTo>
                        <a:lnTo>
                          <a:pt x="533" y="217"/>
                        </a:lnTo>
                        <a:lnTo>
                          <a:pt x="529" y="221"/>
                        </a:lnTo>
                        <a:lnTo>
                          <a:pt x="525" y="226"/>
                        </a:lnTo>
                        <a:lnTo>
                          <a:pt x="531" y="226"/>
                        </a:lnTo>
                        <a:lnTo>
                          <a:pt x="539" y="225"/>
                        </a:lnTo>
                        <a:lnTo>
                          <a:pt x="539" y="221"/>
                        </a:lnTo>
                        <a:lnTo>
                          <a:pt x="548" y="221"/>
                        </a:lnTo>
                        <a:lnTo>
                          <a:pt x="556" y="223"/>
                        </a:lnTo>
                        <a:lnTo>
                          <a:pt x="560" y="230"/>
                        </a:lnTo>
                        <a:lnTo>
                          <a:pt x="564" y="238"/>
                        </a:lnTo>
                        <a:lnTo>
                          <a:pt x="566" y="238"/>
                        </a:lnTo>
                        <a:close/>
                        <a:moveTo>
                          <a:pt x="159" y="29"/>
                        </a:moveTo>
                        <a:lnTo>
                          <a:pt x="159" y="33"/>
                        </a:lnTo>
                        <a:lnTo>
                          <a:pt x="161" y="35"/>
                        </a:lnTo>
                        <a:lnTo>
                          <a:pt x="161" y="33"/>
                        </a:lnTo>
                        <a:lnTo>
                          <a:pt x="163" y="31"/>
                        </a:lnTo>
                        <a:lnTo>
                          <a:pt x="163" y="29"/>
                        </a:lnTo>
                        <a:lnTo>
                          <a:pt x="159" y="29"/>
                        </a:lnTo>
                        <a:close/>
                        <a:moveTo>
                          <a:pt x="9" y="46"/>
                        </a:moveTo>
                        <a:lnTo>
                          <a:pt x="11" y="50"/>
                        </a:lnTo>
                        <a:lnTo>
                          <a:pt x="9" y="46"/>
                        </a:lnTo>
                        <a:close/>
                        <a:moveTo>
                          <a:pt x="412" y="56"/>
                        </a:moveTo>
                        <a:lnTo>
                          <a:pt x="412" y="61"/>
                        </a:lnTo>
                        <a:lnTo>
                          <a:pt x="414" y="65"/>
                        </a:lnTo>
                        <a:lnTo>
                          <a:pt x="416" y="65"/>
                        </a:lnTo>
                        <a:lnTo>
                          <a:pt x="418" y="65"/>
                        </a:lnTo>
                        <a:lnTo>
                          <a:pt x="418" y="63"/>
                        </a:lnTo>
                        <a:lnTo>
                          <a:pt x="418" y="61"/>
                        </a:lnTo>
                        <a:lnTo>
                          <a:pt x="416" y="58"/>
                        </a:lnTo>
                        <a:lnTo>
                          <a:pt x="416" y="56"/>
                        </a:lnTo>
                        <a:lnTo>
                          <a:pt x="412" y="56"/>
                        </a:lnTo>
                        <a:close/>
                        <a:moveTo>
                          <a:pt x="82" y="58"/>
                        </a:moveTo>
                        <a:lnTo>
                          <a:pt x="84" y="61"/>
                        </a:lnTo>
                        <a:lnTo>
                          <a:pt x="84" y="60"/>
                        </a:lnTo>
                        <a:lnTo>
                          <a:pt x="82" y="58"/>
                        </a:lnTo>
                        <a:close/>
                        <a:moveTo>
                          <a:pt x="404" y="61"/>
                        </a:moveTo>
                        <a:lnTo>
                          <a:pt x="401" y="69"/>
                        </a:lnTo>
                        <a:lnTo>
                          <a:pt x="399" y="79"/>
                        </a:lnTo>
                        <a:lnTo>
                          <a:pt x="403" y="83"/>
                        </a:lnTo>
                        <a:lnTo>
                          <a:pt x="404" y="88"/>
                        </a:lnTo>
                        <a:lnTo>
                          <a:pt x="404" y="90"/>
                        </a:lnTo>
                        <a:lnTo>
                          <a:pt x="408" y="90"/>
                        </a:lnTo>
                        <a:lnTo>
                          <a:pt x="410" y="90"/>
                        </a:lnTo>
                        <a:lnTo>
                          <a:pt x="414" y="88"/>
                        </a:lnTo>
                        <a:lnTo>
                          <a:pt x="416" y="86"/>
                        </a:lnTo>
                        <a:lnTo>
                          <a:pt x="412" y="88"/>
                        </a:lnTo>
                        <a:lnTo>
                          <a:pt x="412" y="86"/>
                        </a:lnTo>
                        <a:lnTo>
                          <a:pt x="414" y="83"/>
                        </a:lnTo>
                        <a:lnTo>
                          <a:pt x="418" y="81"/>
                        </a:lnTo>
                        <a:lnTo>
                          <a:pt x="418" y="77"/>
                        </a:lnTo>
                        <a:lnTo>
                          <a:pt x="412" y="75"/>
                        </a:lnTo>
                        <a:lnTo>
                          <a:pt x="410" y="77"/>
                        </a:lnTo>
                        <a:lnTo>
                          <a:pt x="410" y="81"/>
                        </a:lnTo>
                        <a:lnTo>
                          <a:pt x="406" y="81"/>
                        </a:lnTo>
                        <a:lnTo>
                          <a:pt x="408" y="73"/>
                        </a:lnTo>
                        <a:lnTo>
                          <a:pt x="408" y="65"/>
                        </a:lnTo>
                        <a:lnTo>
                          <a:pt x="408" y="61"/>
                        </a:lnTo>
                        <a:lnTo>
                          <a:pt x="404" y="61"/>
                        </a:lnTo>
                        <a:close/>
                        <a:moveTo>
                          <a:pt x="90" y="65"/>
                        </a:moveTo>
                        <a:lnTo>
                          <a:pt x="92" y="69"/>
                        </a:lnTo>
                        <a:lnTo>
                          <a:pt x="94" y="69"/>
                        </a:lnTo>
                        <a:lnTo>
                          <a:pt x="94" y="67"/>
                        </a:lnTo>
                        <a:lnTo>
                          <a:pt x="92" y="67"/>
                        </a:lnTo>
                        <a:lnTo>
                          <a:pt x="90" y="65"/>
                        </a:lnTo>
                        <a:close/>
                        <a:moveTo>
                          <a:pt x="24" y="67"/>
                        </a:moveTo>
                        <a:lnTo>
                          <a:pt x="28" y="73"/>
                        </a:lnTo>
                        <a:lnTo>
                          <a:pt x="34" y="77"/>
                        </a:lnTo>
                        <a:lnTo>
                          <a:pt x="34" y="75"/>
                        </a:lnTo>
                        <a:lnTo>
                          <a:pt x="30" y="67"/>
                        </a:lnTo>
                        <a:lnTo>
                          <a:pt x="26" y="67"/>
                        </a:lnTo>
                        <a:lnTo>
                          <a:pt x="24" y="67"/>
                        </a:lnTo>
                        <a:close/>
                        <a:moveTo>
                          <a:pt x="368" y="69"/>
                        </a:moveTo>
                        <a:lnTo>
                          <a:pt x="364" y="75"/>
                        </a:lnTo>
                        <a:lnTo>
                          <a:pt x="357" y="81"/>
                        </a:lnTo>
                        <a:lnTo>
                          <a:pt x="341" y="81"/>
                        </a:lnTo>
                        <a:lnTo>
                          <a:pt x="326" y="79"/>
                        </a:lnTo>
                        <a:lnTo>
                          <a:pt x="326" y="75"/>
                        </a:lnTo>
                        <a:lnTo>
                          <a:pt x="320" y="77"/>
                        </a:lnTo>
                        <a:lnTo>
                          <a:pt x="314" y="81"/>
                        </a:lnTo>
                        <a:lnTo>
                          <a:pt x="312" y="79"/>
                        </a:lnTo>
                        <a:lnTo>
                          <a:pt x="310" y="79"/>
                        </a:lnTo>
                        <a:lnTo>
                          <a:pt x="310" y="83"/>
                        </a:lnTo>
                        <a:lnTo>
                          <a:pt x="309" y="84"/>
                        </a:lnTo>
                        <a:lnTo>
                          <a:pt x="305" y="86"/>
                        </a:lnTo>
                        <a:lnTo>
                          <a:pt x="305" y="96"/>
                        </a:lnTo>
                        <a:lnTo>
                          <a:pt x="307" y="102"/>
                        </a:lnTo>
                        <a:lnTo>
                          <a:pt x="305" y="106"/>
                        </a:lnTo>
                        <a:lnTo>
                          <a:pt x="301" y="108"/>
                        </a:lnTo>
                        <a:lnTo>
                          <a:pt x="301" y="115"/>
                        </a:lnTo>
                        <a:lnTo>
                          <a:pt x="301" y="121"/>
                        </a:lnTo>
                        <a:lnTo>
                          <a:pt x="297" y="129"/>
                        </a:lnTo>
                        <a:lnTo>
                          <a:pt x="295" y="136"/>
                        </a:lnTo>
                        <a:lnTo>
                          <a:pt x="295" y="144"/>
                        </a:lnTo>
                        <a:lnTo>
                          <a:pt x="299" y="144"/>
                        </a:lnTo>
                        <a:lnTo>
                          <a:pt x="303" y="146"/>
                        </a:lnTo>
                        <a:lnTo>
                          <a:pt x="301" y="161"/>
                        </a:lnTo>
                        <a:lnTo>
                          <a:pt x="299" y="177"/>
                        </a:lnTo>
                        <a:lnTo>
                          <a:pt x="307" y="177"/>
                        </a:lnTo>
                        <a:lnTo>
                          <a:pt x="312" y="175"/>
                        </a:lnTo>
                        <a:lnTo>
                          <a:pt x="314" y="173"/>
                        </a:lnTo>
                        <a:lnTo>
                          <a:pt x="316" y="171"/>
                        </a:lnTo>
                        <a:lnTo>
                          <a:pt x="316" y="169"/>
                        </a:lnTo>
                        <a:lnTo>
                          <a:pt x="316" y="163"/>
                        </a:lnTo>
                        <a:lnTo>
                          <a:pt x="312" y="157"/>
                        </a:lnTo>
                        <a:lnTo>
                          <a:pt x="312" y="155"/>
                        </a:lnTo>
                        <a:lnTo>
                          <a:pt x="314" y="155"/>
                        </a:lnTo>
                        <a:lnTo>
                          <a:pt x="316" y="146"/>
                        </a:lnTo>
                        <a:lnTo>
                          <a:pt x="320" y="140"/>
                        </a:lnTo>
                        <a:lnTo>
                          <a:pt x="322" y="142"/>
                        </a:lnTo>
                        <a:lnTo>
                          <a:pt x="324" y="146"/>
                        </a:lnTo>
                        <a:lnTo>
                          <a:pt x="328" y="157"/>
                        </a:lnTo>
                        <a:lnTo>
                          <a:pt x="330" y="169"/>
                        </a:lnTo>
                        <a:lnTo>
                          <a:pt x="333" y="169"/>
                        </a:lnTo>
                        <a:lnTo>
                          <a:pt x="337" y="169"/>
                        </a:lnTo>
                        <a:lnTo>
                          <a:pt x="337" y="165"/>
                        </a:lnTo>
                        <a:lnTo>
                          <a:pt x="337" y="161"/>
                        </a:lnTo>
                        <a:lnTo>
                          <a:pt x="343" y="161"/>
                        </a:lnTo>
                        <a:lnTo>
                          <a:pt x="347" y="159"/>
                        </a:lnTo>
                        <a:lnTo>
                          <a:pt x="349" y="159"/>
                        </a:lnTo>
                        <a:lnTo>
                          <a:pt x="349" y="157"/>
                        </a:lnTo>
                        <a:lnTo>
                          <a:pt x="343" y="154"/>
                        </a:lnTo>
                        <a:lnTo>
                          <a:pt x="339" y="150"/>
                        </a:lnTo>
                        <a:lnTo>
                          <a:pt x="341" y="146"/>
                        </a:lnTo>
                        <a:lnTo>
                          <a:pt x="341" y="142"/>
                        </a:lnTo>
                        <a:lnTo>
                          <a:pt x="337" y="140"/>
                        </a:lnTo>
                        <a:lnTo>
                          <a:pt x="333" y="138"/>
                        </a:lnTo>
                        <a:lnTo>
                          <a:pt x="333" y="132"/>
                        </a:lnTo>
                        <a:lnTo>
                          <a:pt x="332" y="129"/>
                        </a:lnTo>
                        <a:lnTo>
                          <a:pt x="324" y="127"/>
                        </a:lnTo>
                        <a:lnTo>
                          <a:pt x="324" y="123"/>
                        </a:lnTo>
                        <a:lnTo>
                          <a:pt x="330" y="123"/>
                        </a:lnTo>
                        <a:lnTo>
                          <a:pt x="333" y="123"/>
                        </a:lnTo>
                        <a:lnTo>
                          <a:pt x="337" y="119"/>
                        </a:lnTo>
                        <a:lnTo>
                          <a:pt x="343" y="115"/>
                        </a:lnTo>
                        <a:lnTo>
                          <a:pt x="343" y="121"/>
                        </a:lnTo>
                        <a:lnTo>
                          <a:pt x="347" y="119"/>
                        </a:lnTo>
                        <a:lnTo>
                          <a:pt x="353" y="119"/>
                        </a:lnTo>
                        <a:lnTo>
                          <a:pt x="347" y="115"/>
                        </a:lnTo>
                        <a:lnTo>
                          <a:pt x="345" y="113"/>
                        </a:lnTo>
                        <a:lnTo>
                          <a:pt x="347" y="111"/>
                        </a:lnTo>
                        <a:lnTo>
                          <a:pt x="351" y="106"/>
                        </a:lnTo>
                        <a:lnTo>
                          <a:pt x="339" y="106"/>
                        </a:lnTo>
                        <a:lnTo>
                          <a:pt x="328" y="106"/>
                        </a:lnTo>
                        <a:lnTo>
                          <a:pt x="326" y="108"/>
                        </a:lnTo>
                        <a:lnTo>
                          <a:pt x="320" y="109"/>
                        </a:lnTo>
                        <a:lnTo>
                          <a:pt x="320" y="106"/>
                        </a:lnTo>
                        <a:lnTo>
                          <a:pt x="318" y="106"/>
                        </a:lnTo>
                        <a:lnTo>
                          <a:pt x="314" y="106"/>
                        </a:lnTo>
                        <a:lnTo>
                          <a:pt x="316" y="96"/>
                        </a:lnTo>
                        <a:lnTo>
                          <a:pt x="316" y="88"/>
                        </a:lnTo>
                        <a:lnTo>
                          <a:pt x="330" y="88"/>
                        </a:lnTo>
                        <a:lnTo>
                          <a:pt x="341" y="90"/>
                        </a:lnTo>
                        <a:lnTo>
                          <a:pt x="355" y="90"/>
                        </a:lnTo>
                        <a:lnTo>
                          <a:pt x="364" y="88"/>
                        </a:lnTo>
                        <a:lnTo>
                          <a:pt x="364" y="86"/>
                        </a:lnTo>
                        <a:lnTo>
                          <a:pt x="368" y="83"/>
                        </a:lnTo>
                        <a:lnTo>
                          <a:pt x="372" y="77"/>
                        </a:lnTo>
                        <a:lnTo>
                          <a:pt x="372" y="73"/>
                        </a:lnTo>
                        <a:lnTo>
                          <a:pt x="374" y="69"/>
                        </a:lnTo>
                        <a:lnTo>
                          <a:pt x="372" y="69"/>
                        </a:lnTo>
                        <a:lnTo>
                          <a:pt x="368" y="69"/>
                        </a:lnTo>
                        <a:close/>
                        <a:moveTo>
                          <a:pt x="437" y="96"/>
                        </a:moveTo>
                        <a:lnTo>
                          <a:pt x="435" y="98"/>
                        </a:lnTo>
                        <a:lnTo>
                          <a:pt x="433" y="100"/>
                        </a:lnTo>
                        <a:lnTo>
                          <a:pt x="441" y="100"/>
                        </a:lnTo>
                        <a:lnTo>
                          <a:pt x="447" y="100"/>
                        </a:lnTo>
                        <a:lnTo>
                          <a:pt x="449" y="100"/>
                        </a:lnTo>
                        <a:lnTo>
                          <a:pt x="443" y="98"/>
                        </a:lnTo>
                        <a:lnTo>
                          <a:pt x="441" y="98"/>
                        </a:lnTo>
                        <a:lnTo>
                          <a:pt x="437" y="96"/>
                        </a:lnTo>
                        <a:close/>
                        <a:moveTo>
                          <a:pt x="401" y="104"/>
                        </a:moveTo>
                        <a:lnTo>
                          <a:pt x="401" y="108"/>
                        </a:lnTo>
                        <a:lnTo>
                          <a:pt x="404" y="108"/>
                        </a:lnTo>
                        <a:lnTo>
                          <a:pt x="403" y="106"/>
                        </a:lnTo>
                        <a:lnTo>
                          <a:pt x="401" y="104"/>
                        </a:lnTo>
                        <a:close/>
                        <a:moveTo>
                          <a:pt x="46" y="109"/>
                        </a:moveTo>
                        <a:lnTo>
                          <a:pt x="48" y="115"/>
                        </a:lnTo>
                        <a:lnTo>
                          <a:pt x="48" y="121"/>
                        </a:lnTo>
                        <a:lnTo>
                          <a:pt x="49" y="121"/>
                        </a:lnTo>
                        <a:lnTo>
                          <a:pt x="53" y="119"/>
                        </a:lnTo>
                        <a:lnTo>
                          <a:pt x="55" y="117"/>
                        </a:lnTo>
                        <a:lnTo>
                          <a:pt x="53" y="115"/>
                        </a:lnTo>
                        <a:lnTo>
                          <a:pt x="51" y="111"/>
                        </a:lnTo>
                        <a:lnTo>
                          <a:pt x="48" y="109"/>
                        </a:lnTo>
                        <a:lnTo>
                          <a:pt x="46" y="109"/>
                        </a:lnTo>
                        <a:close/>
                        <a:moveTo>
                          <a:pt x="439" y="113"/>
                        </a:moveTo>
                        <a:lnTo>
                          <a:pt x="441" y="117"/>
                        </a:lnTo>
                        <a:lnTo>
                          <a:pt x="445" y="117"/>
                        </a:lnTo>
                        <a:lnTo>
                          <a:pt x="445" y="115"/>
                        </a:lnTo>
                        <a:lnTo>
                          <a:pt x="439" y="113"/>
                        </a:lnTo>
                        <a:close/>
                        <a:moveTo>
                          <a:pt x="128" y="119"/>
                        </a:moveTo>
                        <a:lnTo>
                          <a:pt x="130" y="123"/>
                        </a:lnTo>
                        <a:lnTo>
                          <a:pt x="128" y="127"/>
                        </a:lnTo>
                        <a:lnTo>
                          <a:pt x="130" y="127"/>
                        </a:lnTo>
                        <a:lnTo>
                          <a:pt x="134" y="127"/>
                        </a:lnTo>
                        <a:lnTo>
                          <a:pt x="136" y="134"/>
                        </a:lnTo>
                        <a:lnTo>
                          <a:pt x="140" y="138"/>
                        </a:lnTo>
                        <a:lnTo>
                          <a:pt x="142" y="138"/>
                        </a:lnTo>
                        <a:lnTo>
                          <a:pt x="143" y="136"/>
                        </a:lnTo>
                        <a:lnTo>
                          <a:pt x="143" y="134"/>
                        </a:lnTo>
                        <a:lnTo>
                          <a:pt x="143" y="132"/>
                        </a:lnTo>
                        <a:lnTo>
                          <a:pt x="142" y="125"/>
                        </a:lnTo>
                        <a:lnTo>
                          <a:pt x="138" y="121"/>
                        </a:lnTo>
                        <a:lnTo>
                          <a:pt x="134" y="121"/>
                        </a:lnTo>
                        <a:lnTo>
                          <a:pt x="128" y="119"/>
                        </a:lnTo>
                        <a:close/>
                        <a:moveTo>
                          <a:pt x="362" y="119"/>
                        </a:moveTo>
                        <a:lnTo>
                          <a:pt x="362" y="121"/>
                        </a:lnTo>
                        <a:lnTo>
                          <a:pt x="360" y="123"/>
                        </a:lnTo>
                        <a:lnTo>
                          <a:pt x="368" y="123"/>
                        </a:lnTo>
                        <a:lnTo>
                          <a:pt x="370" y="121"/>
                        </a:lnTo>
                        <a:lnTo>
                          <a:pt x="368" y="121"/>
                        </a:lnTo>
                        <a:lnTo>
                          <a:pt x="362" y="119"/>
                        </a:lnTo>
                        <a:close/>
                        <a:moveTo>
                          <a:pt x="433" y="119"/>
                        </a:moveTo>
                        <a:lnTo>
                          <a:pt x="433" y="123"/>
                        </a:lnTo>
                        <a:lnTo>
                          <a:pt x="435" y="125"/>
                        </a:lnTo>
                        <a:lnTo>
                          <a:pt x="437" y="125"/>
                        </a:lnTo>
                        <a:lnTo>
                          <a:pt x="437" y="123"/>
                        </a:lnTo>
                        <a:lnTo>
                          <a:pt x="435" y="121"/>
                        </a:lnTo>
                        <a:lnTo>
                          <a:pt x="433" y="119"/>
                        </a:lnTo>
                        <a:close/>
                        <a:moveTo>
                          <a:pt x="61" y="132"/>
                        </a:moveTo>
                        <a:lnTo>
                          <a:pt x="63" y="136"/>
                        </a:lnTo>
                        <a:lnTo>
                          <a:pt x="63" y="134"/>
                        </a:lnTo>
                        <a:lnTo>
                          <a:pt x="61" y="132"/>
                        </a:lnTo>
                        <a:close/>
                        <a:moveTo>
                          <a:pt x="155" y="132"/>
                        </a:moveTo>
                        <a:lnTo>
                          <a:pt x="155" y="138"/>
                        </a:lnTo>
                        <a:lnTo>
                          <a:pt x="155" y="142"/>
                        </a:lnTo>
                        <a:lnTo>
                          <a:pt x="159" y="142"/>
                        </a:lnTo>
                        <a:lnTo>
                          <a:pt x="161" y="142"/>
                        </a:lnTo>
                        <a:lnTo>
                          <a:pt x="163" y="138"/>
                        </a:lnTo>
                        <a:lnTo>
                          <a:pt x="165" y="134"/>
                        </a:lnTo>
                        <a:lnTo>
                          <a:pt x="159" y="134"/>
                        </a:lnTo>
                        <a:lnTo>
                          <a:pt x="155" y="132"/>
                        </a:lnTo>
                        <a:close/>
                        <a:moveTo>
                          <a:pt x="412" y="140"/>
                        </a:moveTo>
                        <a:lnTo>
                          <a:pt x="410" y="144"/>
                        </a:lnTo>
                        <a:lnTo>
                          <a:pt x="408" y="146"/>
                        </a:lnTo>
                        <a:lnTo>
                          <a:pt x="420" y="146"/>
                        </a:lnTo>
                        <a:lnTo>
                          <a:pt x="429" y="146"/>
                        </a:lnTo>
                        <a:lnTo>
                          <a:pt x="435" y="150"/>
                        </a:lnTo>
                        <a:lnTo>
                          <a:pt x="441" y="148"/>
                        </a:lnTo>
                        <a:lnTo>
                          <a:pt x="441" y="146"/>
                        </a:lnTo>
                        <a:lnTo>
                          <a:pt x="428" y="142"/>
                        </a:lnTo>
                        <a:lnTo>
                          <a:pt x="412" y="140"/>
                        </a:lnTo>
                        <a:close/>
                        <a:moveTo>
                          <a:pt x="381" y="142"/>
                        </a:moveTo>
                        <a:lnTo>
                          <a:pt x="389" y="152"/>
                        </a:lnTo>
                        <a:lnTo>
                          <a:pt x="397" y="148"/>
                        </a:lnTo>
                        <a:lnTo>
                          <a:pt x="399" y="146"/>
                        </a:lnTo>
                        <a:lnTo>
                          <a:pt x="399" y="142"/>
                        </a:lnTo>
                        <a:lnTo>
                          <a:pt x="391" y="142"/>
                        </a:lnTo>
                        <a:lnTo>
                          <a:pt x="381" y="142"/>
                        </a:lnTo>
                        <a:close/>
                        <a:moveTo>
                          <a:pt x="349" y="161"/>
                        </a:moveTo>
                        <a:lnTo>
                          <a:pt x="347" y="165"/>
                        </a:lnTo>
                        <a:lnTo>
                          <a:pt x="347" y="169"/>
                        </a:lnTo>
                        <a:lnTo>
                          <a:pt x="345" y="167"/>
                        </a:lnTo>
                        <a:lnTo>
                          <a:pt x="343" y="165"/>
                        </a:lnTo>
                        <a:lnTo>
                          <a:pt x="343" y="169"/>
                        </a:lnTo>
                        <a:lnTo>
                          <a:pt x="341" y="173"/>
                        </a:lnTo>
                        <a:lnTo>
                          <a:pt x="345" y="175"/>
                        </a:lnTo>
                        <a:lnTo>
                          <a:pt x="347" y="179"/>
                        </a:lnTo>
                        <a:lnTo>
                          <a:pt x="351" y="179"/>
                        </a:lnTo>
                        <a:lnTo>
                          <a:pt x="353" y="171"/>
                        </a:lnTo>
                        <a:lnTo>
                          <a:pt x="353" y="161"/>
                        </a:lnTo>
                        <a:lnTo>
                          <a:pt x="349" y="161"/>
                        </a:lnTo>
                        <a:close/>
                        <a:moveTo>
                          <a:pt x="136" y="179"/>
                        </a:moveTo>
                        <a:lnTo>
                          <a:pt x="132" y="188"/>
                        </a:lnTo>
                        <a:lnTo>
                          <a:pt x="128" y="196"/>
                        </a:lnTo>
                        <a:lnTo>
                          <a:pt x="134" y="198"/>
                        </a:lnTo>
                        <a:lnTo>
                          <a:pt x="142" y="198"/>
                        </a:lnTo>
                        <a:lnTo>
                          <a:pt x="140" y="200"/>
                        </a:lnTo>
                        <a:lnTo>
                          <a:pt x="140" y="203"/>
                        </a:lnTo>
                        <a:lnTo>
                          <a:pt x="149" y="203"/>
                        </a:lnTo>
                        <a:lnTo>
                          <a:pt x="157" y="203"/>
                        </a:lnTo>
                        <a:lnTo>
                          <a:pt x="157" y="207"/>
                        </a:lnTo>
                        <a:lnTo>
                          <a:pt x="161" y="209"/>
                        </a:lnTo>
                        <a:lnTo>
                          <a:pt x="163" y="209"/>
                        </a:lnTo>
                        <a:lnTo>
                          <a:pt x="172" y="209"/>
                        </a:lnTo>
                        <a:lnTo>
                          <a:pt x="184" y="207"/>
                        </a:lnTo>
                        <a:lnTo>
                          <a:pt x="193" y="211"/>
                        </a:lnTo>
                        <a:lnTo>
                          <a:pt x="201" y="215"/>
                        </a:lnTo>
                        <a:lnTo>
                          <a:pt x="216" y="215"/>
                        </a:lnTo>
                        <a:lnTo>
                          <a:pt x="228" y="215"/>
                        </a:lnTo>
                        <a:lnTo>
                          <a:pt x="232" y="219"/>
                        </a:lnTo>
                        <a:lnTo>
                          <a:pt x="236" y="223"/>
                        </a:lnTo>
                        <a:lnTo>
                          <a:pt x="241" y="225"/>
                        </a:lnTo>
                        <a:lnTo>
                          <a:pt x="247" y="225"/>
                        </a:lnTo>
                        <a:lnTo>
                          <a:pt x="243" y="221"/>
                        </a:lnTo>
                        <a:lnTo>
                          <a:pt x="241" y="217"/>
                        </a:lnTo>
                        <a:lnTo>
                          <a:pt x="241" y="213"/>
                        </a:lnTo>
                        <a:lnTo>
                          <a:pt x="243" y="207"/>
                        </a:lnTo>
                        <a:lnTo>
                          <a:pt x="239" y="205"/>
                        </a:lnTo>
                        <a:lnTo>
                          <a:pt x="238" y="203"/>
                        </a:lnTo>
                        <a:lnTo>
                          <a:pt x="230" y="203"/>
                        </a:lnTo>
                        <a:lnTo>
                          <a:pt x="222" y="203"/>
                        </a:lnTo>
                        <a:lnTo>
                          <a:pt x="224" y="200"/>
                        </a:lnTo>
                        <a:lnTo>
                          <a:pt x="224" y="196"/>
                        </a:lnTo>
                        <a:lnTo>
                          <a:pt x="222" y="194"/>
                        </a:lnTo>
                        <a:lnTo>
                          <a:pt x="222" y="190"/>
                        </a:lnTo>
                        <a:lnTo>
                          <a:pt x="211" y="188"/>
                        </a:lnTo>
                        <a:lnTo>
                          <a:pt x="201" y="188"/>
                        </a:lnTo>
                        <a:lnTo>
                          <a:pt x="199" y="186"/>
                        </a:lnTo>
                        <a:lnTo>
                          <a:pt x="197" y="184"/>
                        </a:lnTo>
                        <a:lnTo>
                          <a:pt x="195" y="188"/>
                        </a:lnTo>
                        <a:lnTo>
                          <a:pt x="193" y="190"/>
                        </a:lnTo>
                        <a:lnTo>
                          <a:pt x="188" y="190"/>
                        </a:lnTo>
                        <a:lnTo>
                          <a:pt x="182" y="190"/>
                        </a:lnTo>
                        <a:lnTo>
                          <a:pt x="172" y="184"/>
                        </a:lnTo>
                        <a:lnTo>
                          <a:pt x="163" y="179"/>
                        </a:lnTo>
                        <a:lnTo>
                          <a:pt x="155" y="180"/>
                        </a:lnTo>
                        <a:lnTo>
                          <a:pt x="147" y="182"/>
                        </a:lnTo>
                        <a:lnTo>
                          <a:pt x="142" y="180"/>
                        </a:lnTo>
                        <a:lnTo>
                          <a:pt x="136" y="179"/>
                        </a:lnTo>
                        <a:close/>
                        <a:moveTo>
                          <a:pt x="483" y="180"/>
                        </a:moveTo>
                        <a:lnTo>
                          <a:pt x="483" y="186"/>
                        </a:lnTo>
                        <a:lnTo>
                          <a:pt x="483" y="196"/>
                        </a:lnTo>
                        <a:lnTo>
                          <a:pt x="481" y="196"/>
                        </a:lnTo>
                        <a:lnTo>
                          <a:pt x="479" y="196"/>
                        </a:lnTo>
                        <a:lnTo>
                          <a:pt x="479" y="198"/>
                        </a:lnTo>
                        <a:lnTo>
                          <a:pt x="481" y="202"/>
                        </a:lnTo>
                        <a:lnTo>
                          <a:pt x="481" y="203"/>
                        </a:lnTo>
                        <a:lnTo>
                          <a:pt x="485" y="203"/>
                        </a:lnTo>
                        <a:lnTo>
                          <a:pt x="485" y="200"/>
                        </a:lnTo>
                        <a:lnTo>
                          <a:pt x="483" y="196"/>
                        </a:lnTo>
                        <a:lnTo>
                          <a:pt x="487" y="196"/>
                        </a:lnTo>
                        <a:lnTo>
                          <a:pt x="489" y="196"/>
                        </a:lnTo>
                        <a:lnTo>
                          <a:pt x="491" y="190"/>
                        </a:lnTo>
                        <a:lnTo>
                          <a:pt x="491" y="184"/>
                        </a:lnTo>
                        <a:lnTo>
                          <a:pt x="487" y="182"/>
                        </a:lnTo>
                        <a:lnTo>
                          <a:pt x="483" y="180"/>
                        </a:lnTo>
                        <a:close/>
                        <a:moveTo>
                          <a:pt x="226" y="192"/>
                        </a:moveTo>
                        <a:lnTo>
                          <a:pt x="236" y="196"/>
                        </a:lnTo>
                        <a:lnTo>
                          <a:pt x="236" y="194"/>
                        </a:lnTo>
                        <a:lnTo>
                          <a:pt x="238" y="192"/>
                        </a:lnTo>
                        <a:lnTo>
                          <a:pt x="232" y="192"/>
                        </a:lnTo>
                        <a:lnTo>
                          <a:pt x="226" y="192"/>
                        </a:lnTo>
                        <a:close/>
                        <a:moveTo>
                          <a:pt x="449" y="207"/>
                        </a:moveTo>
                        <a:lnTo>
                          <a:pt x="447" y="215"/>
                        </a:lnTo>
                        <a:lnTo>
                          <a:pt x="447" y="219"/>
                        </a:lnTo>
                        <a:lnTo>
                          <a:pt x="449" y="215"/>
                        </a:lnTo>
                        <a:lnTo>
                          <a:pt x="452" y="209"/>
                        </a:lnTo>
                        <a:lnTo>
                          <a:pt x="452" y="207"/>
                        </a:lnTo>
                        <a:lnTo>
                          <a:pt x="451" y="205"/>
                        </a:lnTo>
                        <a:lnTo>
                          <a:pt x="449" y="207"/>
                        </a:lnTo>
                        <a:close/>
                        <a:moveTo>
                          <a:pt x="535" y="207"/>
                        </a:moveTo>
                        <a:lnTo>
                          <a:pt x="537" y="211"/>
                        </a:lnTo>
                        <a:lnTo>
                          <a:pt x="537" y="209"/>
                        </a:lnTo>
                        <a:lnTo>
                          <a:pt x="535" y="207"/>
                        </a:lnTo>
                        <a:close/>
                        <a:moveTo>
                          <a:pt x="245" y="215"/>
                        </a:moveTo>
                        <a:lnTo>
                          <a:pt x="249" y="219"/>
                        </a:lnTo>
                        <a:lnTo>
                          <a:pt x="251" y="223"/>
                        </a:lnTo>
                        <a:lnTo>
                          <a:pt x="251" y="226"/>
                        </a:lnTo>
                        <a:lnTo>
                          <a:pt x="253" y="226"/>
                        </a:lnTo>
                        <a:lnTo>
                          <a:pt x="253" y="225"/>
                        </a:lnTo>
                        <a:lnTo>
                          <a:pt x="255" y="221"/>
                        </a:lnTo>
                        <a:lnTo>
                          <a:pt x="257" y="217"/>
                        </a:lnTo>
                        <a:lnTo>
                          <a:pt x="253" y="219"/>
                        </a:lnTo>
                        <a:lnTo>
                          <a:pt x="251" y="219"/>
                        </a:lnTo>
                        <a:lnTo>
                          <a:pt x="249" y="217"/>
                        </a:lnTo>
                        <a:lnTo>
                          <a:pt x="245" y="215"/>
                        </a:lnTo>
                        <a:close/>
                        <a:moveTo>
                          <a:pt x="383" y="215"/>
                        </a:moveTo>
                        <a:lnTo>
                          <a:pt x="383" y="217"/>
                        </a:lnTo>
                        <a:lnTo>
                          <a:pt x="381" y="219"/>
                        </a:lnTo>
                        <a:lnTo>
                          <a:pt x="389" y="219"/>
                        </a:lnTo>
                        <a:lnTo>
                          <a:pt x="395" y="217"/>
                        </a:lnTo>
                        <a:lnTo>
                          <a:pt x="393" y="217"/>
                        </a:lnTo>
                        <a:lnTo>
                          <a:pt x="383" y="215"/>
                        </a:lnTo>
                        <a:close/>
                        <a:moveTo>
                          <a:pt x="268" y="217"/>
                        </a:moveTo>
                        <a:lnTo>
                          <a:pt x="264" y="221"/>
                        </a:lnTo>
                        <a:lnTo>
                          <a:pt x="262" y="226"/>
                        </a:lnTo>
                        <a:lnTo>
                          <a:pt x="266" y="226"/>
                        </a:lnTo>
                        <a:lnTo>
                          <a:pt x="270" y="226"/>
                        </a:lnTo>
                        <a:lnTo>
                          <a:pt x="270" y="225"/>
                        </a:lnTo>
                        <a:lnTo>
                          <a:pt x="270" y="221"/>
                        </a:lnTo>
                        <a:lnTo>
                          <a:pt x="272" y="219"/>
                        </a:lnTo>
                        <a:lnTo>
                          <a:pt x="272" y="217"/>
                        </a:lnTo>
                        <a:lnTo>
                          <a:pt x="270" y="217"/>
                        </a:lnTo>
                        <a:lnTo>
                          <a:pt x="268" y="217"/>
                        </a:lnTo>
                        <a:close/>
                        <a:moveTo>
                          <a:pt x="284" y="219"/>
                        </a:moveTo>
                        <a:lnTo>
                          <a:pt x="284" y="221"/>
                        </a:lnTo>
                        <a:lnTo>
                          <a:pt x="282" y="223"/>
                        </a:lnTo>
                        <a:lnTo>
                          <a:pt x="286" y="225"/>
                        </a:lnTo>
                        <a:lnTo>
                          <a:pt x="287" y="226"/>
                        </a:lnTo>
                        <a:lnTo>
                          <a:pt x="286" y="228"/>
                        </a:lnTo>
                        <a:lnTo>
                          <a:pt x="282" y="228"/>
                        </a:lnTo>
                        <a:lnTo>
                          <a:pt x="278" y="226"/>
                        </a:lnTo>
                        <a:lnTo>
                          <a:pt x="274" y="225"/>
                        </a:lnTo>
                        <a:lnTo>
                          <a:pt x="272" y="234"/>
                        </a:lnTo>
                        <a:lnTo>
                          <a:pt x="286" y="232"/>
                        </a:lnTo>
                        <a:lnTo>
                          <a:pt x="301" y="230"/>
                        </a:lnTo>
                        <a:lnTo>
                          <a:pt x="299" y="228"/>
                        </a:lnTo>
                        <a:lnTo>
                          <a:pt x="299" y="225"/>
                        </a:lnTo>
                        <a:lnTo>
                          <a:pt x="293" y="225"/>
                        </a:lnTo>
                        <a:lnTo>
                          <a:pt x="289" y="225"/>
                        </a:lnTo>
                        <a:lnTo>
                          <a:pt x="289" y="221"/>
                        </a:lnTo>
                        <a:lnTo>
                          <a:pt x="286" y="221"/>
                        </a:lnTo>
                        <a:lnTo>
                          <a:pt x="284" y="219"/>
                        </a:lnTo>
                        <a:close/>
                        <a:moveTo>
                          <a:pt x="314" y="221"/>
                        </a:moveTo>
                        <a:lnTo>
                          <a:pt x="310" y="223"/>
                        </a:lnTo>
                        <a:lnTo>
                          <a:pt x="309" y="223"/>
                        </a:lnTo>
                        <a:lnTo>
                          <a:pt x="309" y="225"/>
                        </a:lnTo>
                        <a:lnTo>
                          <a:pt x="310" y="226"/>
                        </a:lnTo>
                        <a:lnTo>
                          <a:pt x="316" y="230"/>
                        </a:lnTo>
                        <a:lnTo>
                          <a:pt x="320" y="232"/>
                        </a:lnTo>
                        <a:lnTo>
                          <a:pt x="330" y="230"/>
                        </a:lnTo>
                        <a:lnTo>
                          <a:pt x="339" y="228"/>
                        </a:lnTo>
                        <a:lnTo>
                          <a:pt x="343" y="230"/>
                        </a:lnTo>
                        <a:lnTo>
                          <a:pt x="347" y="230"/>
                        </a:lnTo>
                        <a:lnTo>
                          <a:pt x="347" y="226"/>
                        </a:lnTo>
                        <a:lnTo>
                          <a:pt x="347" y="223"/>
                        </a:lnTo>
                        <a:lnTo>
                          <a:pt x="337" y="225"/>
                        </a:lnTo>
                        <a:lnTo>
                          <a:pt x="326" y="225"/>
                        </a:lnTo>
                        <a:lnTo>
                          <a:pt x="320" y="223"/>
                        </a:lnTo>
                        <a:lnTo>
                          <a:pt x="314" y="221"/>
                        </a:lnTo>
                        <a:close/>
                        <a:moveTo>
                          <a:pt x="393" y="225"/>
                        </a:moveTo>
                        <a:lnTo>
                          <a:pt x="387" y="228"/>
                        </a:lnTo>
                        <a:lnTo>
                          <a:pt x="383" y="230"/>
                        </a:lnTo>
                        <a:lnTo>
                          <a:pt x="378" y="230"/>
                        </a:lnTo>
                        <a:lnTo>
                          <a:pt x="370" y="230"/>
                        </a:lnTo>
                        <a:lnTo>
                          <a:pt x="370" y="234"/>
                        </a:lnTo>
                        <a:lnTo>
                          <a:pt x="370" y="236"/>
                        </a:lnTo>
                        <a:lnTo>
                          <a:pt x="368" y="236"/>
                        </a:lnTo>
                        <a:lnTo>
                          <a:pt x="364" y="236"/>
                        </a:lnTo>
                        <a:lnTo>
                          <a:pt x="364" y="240"/>
                        </a:lnTo>
                        <a:lnTo>
                          <a:pt x="362" y="242"/>
                        </a:lnTo>
                        <a:lnTo>
                          <a:pt x="360" y="244"/>
                        </a:lnTo>
                        <a:lnTo>
                          <a:pt x="357" y="244"/>
                        </a:lnTo>
                        <a:lnTo>
                          <a:pt x="355" y="250"/>
                        </a:lnTo>
                        <a:lnTo>
                          <a:pt x="351" y="253"/>
                        </a:lnTo>
                        <a:lnTo>
                          <a:pt x="347" y="255"/>
                        </a:lnTo>
                        <a:lnTo>
                          <a:pt x="343" y="255"/>
                        </a:lnTo>
                        <a:lnTo>
                          <a:pt x="343" y="259"/>
                        </a:lnTo>
                        <a:lnTo>
                          <a:pt x="341" y="261"/>
                        </a:lnTo>
                        <a:lnTo>
                          <a:pt x="345" y="261"/>
                        </a:lnTo>
                        <a:lnTo>
                          <a:pt x="345" y="263"/>
                        </a:lnTo>
                        <a:lnTo>
                          <a:pt x="355" y="255"/>
                        </a:lnTo>
                        <a:lnTo>
                          <a:pt x="364" y="250"/>
                        </a:lnTo>
                        <a:lnTo>
                          <a:pt x="368" y="250"/>
                        </a:lnTo>
                        <a:lnTo>
                          <a:pt x="372" y="250"/>
                        </a:lnTo>
                        <a:lnTo>
                          <a:pt x="374" y="246"/>
                        </a:lnTo>
                        <a:lnTo>
                          <a:pt x="376" y="242"/>
                        </a:lnTo>
                        <a:lnTo>
                          <a:pt x="381" y="240"/>
                        </a:lnTo>
                        <a:lnTo>
                          <a:pt x="393" y="232"/>
                        </a:lnTo>
                        <a:lnTo>
                          <a:pt x="397" y="228"/>
                        </a:lnTo>
                        <a:lnTo>
                          <a:pt x="399" y="226"/>
                        </a:lnTo>
                        <a:lnTo>
                          <a:pt x="399" y="225"/>
                        </a:lnTo>
                        <a:lnTo>
                          <a:pt x="393" y="225"/>
                        </a:lnTo>
                        <a:close/>
                        <a:moveTo>
                          <a:pt x="303" y="242"/>
                        </a:moveTo>
                        <a:lnTo>
                          <a:pt x="303" y="244"/>
                        </a:lnTo>
                        <a:lnTo>
                          <a:pt x="301" y="248"/>
                        </a:lnTo>
                        <a:lnTo>
                          <a:pt x="310" y="251"/>
                        </a:lnTo>
                        <a:lnTo>
                          <a:pt x="322" y="253"/>
                        </a:lnTo>
                        <a:lnTo>
                          <a:pt x="322" y="251"/>
                        </a:lnTo>
                        <a:lnTo>
                          <a:pt x="322" y="248"/>
                        </a:lnTo>
                        <a:lnTo>
                          <a:pt x="312" y="246"/>
                        </a:lnTo>
                        <a:lnTo>
                          <a:pt x="303" y="242"/>
                        </a:lnTo>
                        <a:close/>
                        <a:moveTo>
                          <a:pt x="90" y="71"/>
                        </a:moveTo>
                        <a:lnTo>
                          <a:pt x="90" y="75"/>
                        </a:lnTo>
                        <a:lnTo>
                          <a:pt x="92" y="77"/>
                        </a:lnTo>
                        <a:lnTo>
                          <a:pt x="94" y="75"/>
                        </a:lnTo>
                        <a:lnTo>
                          <a:pt x="90" y="71"/>
                        </a:lnTo>
                        <a:close/>
                        <a:moveTo>
                          <a:pt x="182" y="61"/>
                        </a:moveTo>
                        <a:lnTo>
                          <a:pt x="174" y="73"/>
                        </a:lnTo>
                        <a:lnTo>
                          <a:pt x="172" y="81"/>
                        </a:lnTo>
                        <a:lnTo>
                          <a:pt x="172" y="90"/>
                        </a:lnTo>
                        <a:lnTo>
                          <a:pt x="176" y="106"/>
                        </a:lnTo>
                        <a:lnTo>
                          <a:pt x="178" y="108"/>
                        </a:lnTo>
                        <a:lnTo>
                          <a:pt x="178" y="109"/>
                        </a:lnTo>
                        <a:lnTo>
                          <a:pt x="176" y="111"/>
                        </a:lnTo>
                        <a:lnTo>
                          <a:pt x="180" y="109"/>
                        </a:lnTo>
                        <a:lnTo>
                          <a:pt x="184" y="108"/>
                        </a:lnTo>
                        <a:lnTo>
                          <a:pt x="188" y="121"/>
                        </a:lnTo>
                        <a:lnTo>
                          <a:pt x="191" y="136"/>
                        </a:lnTo>
                        <a:lnTo>
                          <a:pt x="201" y="136"/>
                        </a:lnTo>
                        <a:lnTo>
                          <a:pt x="209" y="136"/>
                        </a:lnTo>
                        <a:lnTo>
                          <a:pt x="211" y="136"/>
                        </a:lnTo>
                        <a:lnTo>
                          <a:pt x="211" y="140"/>
                        </a:lnTo>
                        <a:lnTo>
                          <a:pt x="211" y="142"/>
                        </a:lnTo>
                        <a:lnTo>
                          <a:pt x="216" y="144"/>
                        </a:lnTo>
                        <a:lnTo>
                          <a:pt x="220" y="144"/>
                        </a:lnTo>
                        <a:lnTo>
                          <a:pt x="224" y="140"/>
                        </a:lnTo>
                        <a:lnTo>
                          <a:pt x="232" y="140"/>
                        </a:lnTo>
                        <a:lnTo>
                          <a:pt x="239" y="140"/>
                        </a:lnTo>
                        <a:lnTo>
                          <a:pt x="241" y="142"/>
                        </a:lnTo>
                        <a:lnTo>
                          <a:pt x="245" y="144"/>
                        </a:lnTo>
                        <a:lnTo>
                          <a:pt x="245" y="146"/>
                        </a:lnTo>
                        <a:lnTo>
                          <a:pt x="247" y="148"/>
                        </a:lnTo>
                        <a:lnTo>
                          <a:pt x="251" y="146"/>
                        </a:lnTo>
                        <a:lnTo>
                          <a:pt x="255" y="142"/>
                        </a:lnTo>
                        <a:lnTo>
                          <a:pt x="259" y="142"/>
                        </a:lnTo>
                        <a:lnTo>
                          <a:pt x="261" y="142"/>
                        </a:lnTo>
                        <a:lnTo>
                          <a:pt x="262" y="138"/>
                        </a:lnTo>
                        <a:lnTo>
                          <a:pt x="264" y="132"/>
                        </a:lnTo>
                        <a:lnTo>
                          <a:pt x="266" y="131"/>
                        </a:lnTo>
                        <a:lnTo>
                          <a:pt x="268" y="127"/>
                        </a:lnTo>
                        <a:lnTo>
                          <a:pt x="272" y="127"/>
                        </a:lnTo>
                        <a:lnTo>
                          <a:pt x="274" y="127"/>
                        </a:lnTo>
                        <a:lnTo>
                          <a:pt x="272" y="121"/>
                        </a:lnTo>
                        <a:lnTo>
                          <a:pt x="270" y="115"/>
                        </a:lnTo>
                        <a:lnTo>
                          <a:pt x="272" y="113"/>
                        </a:lnTo>
                        <a:lnTo>
                          <a:pt x="274" y="111"/>
                        </a:lnTo>
                        <a:lnTo>
                          <a:pt x="278" y="109"/>
                        </a:lnTo>
                        <a:lnTo>
                          <a:pt x="278" y="98"/>
                        </a:lnTo>
                        <a:lnTo>
                          <a:pt x="278" y="86"/>
                        </a:lnTo>
                        <a:lnTo>
                          <a:pt x="282" y="83"/>
                        </a:lnTo>
                        <a:lnTo>
                          <a:pt x="286" y="81"/>
                        </a:lnTo>
                        <a:lnTo>
                          <a:pt x="289" y="81"/>
                        </a:lnTo>
                        <a:lnTo>
                          <a:pt x="293" y="81"/>
                        </a:lnTo>
                        <a:lnTo>
                          <a:pt x="293" y="79"/>
                        </a:lnTo>
                        <a:lnTo>
                          <a:pt x="291" y="75"/>
                        </a:lnTo>
                        <a:lnTo>
                          <a:pt x="286" y="73"/>
                        </a:lnTo>
                        <a:lnTo>
                          <a:pt x="282" y="69"/>
                        </a:lnTo>
                        <a:lnTo>
                          <a:pt x="282" y="61"/>
                        </a:lnTo>
                        <a:lnTo>
                          <a:pt x="282" y="54"/>
                        </a:lnTo>
                        <a:lnTo>
                          <a:pt x="280" y="50"/>
                        </a:lnTo>
                        <a:lnTo>
                          <a:pt x="276" y="46"/>
                        </a:lnTo>
                        <a:lnTo>
                          <a:pt x="276" y="42"/>
                        </a:lnTo>
                        <a:lnTo>
                          <a:pt x="278" y="40"/>
                        </a:lnTo>
                        <a:lnTo>
                          <a:pt x="278" y="38"/>
                        </a:lnTo>
                        <a:lnTo>
                          <a:pt x="280" y="38"/>
                        </a:lnTo>
                        <a:lnTo>
                          <a:pt x="278" y="35"/>
                        </a:lnTo>
                        <a:lnTo>
                          <a:pt x="276" y="33"/>
                        </a:lnTo>
                        <a:lnTo>
                          <a:pt x="268" y="33"/>
                        </a:lnTo>
                        <a:lnTo>
                          <a:pt x="259" y="31"/>
                        </a:lnTo>
                        <a:lnTo>
                          <a:pt x="257" y="37"/>
                        </a:lnTo>
                        <a:lnTo>
                          <a:pt x="255" y="44"/>
                        </a:lnTo>
                        <a:lnTo>
                          <a:pt x="251" y="48"/>
                        </a:lnTo>
                        <a:lnTo>
                          <a:pt x="249" y="52"/>
                        </a:lnTo>
                        <a:lnTo>
                          <a:pt x="247" y="56"/>
                        </a:lnTo>
                        <a:lnTo>
                          <a:pt x="243" y="58"/>
                        </a:lnTo>
                        <a:lnTo>
                          <a:pt x="241" y="61"/>
                        </a:lnTo>
                        <a:lnTo>
                          <a:pt x="239" y="69"/>
                        </a:lnTo>
                        <a:lnTo>
                          <a:pt x="238" y="71"/>
                        </a:lnTo>
                        <a:lnTo>
                          <a:pt x="232" y="75"/>
                        </a:lnTo>
                        <a:lnTo>
                          <a:pt x="224" y="75"/>
                        </a:lnTo>
                        <a:lnTo>
                          <a:pt x="222" y="73"/>
                        </a:lnTo>
                        <a:lnTo>
                          <a:pt x="214" y="75"/>
                        </a:lnTo>
                        <a:lnTo>
                          <a:pt x="213" y="77"/>
                        </a:lnTo>
                        <a:lnTo>
                          <a:pt x="205" y="79"/>
                        </a:lnTo>
                        <a:lnTo>
                          <a:pt x="199" y="79"/>
                        </a:lnTo>
                        <a:lnTo>
                          <a:pt x="193" y="79"/>
                        </a:lnTo>
                        <a:lnTo>
                          <a:pt x="190" y="77"/>
                        </a:lnTo>
                        <a:lnTo>
                          <a:pt x="186" y="75"/>
                        </a:lnTo>
                        <a:lnTo>
                          <a:pt x="182" y="69"/>
                        </a:lnTo>
                        <a:lnTo>
                          <a:pt x="182" y="61"/>
                        </a:lnTo>
                        <a:close/>
                        <a:moveTo>
                          <a:pt x="1" y="0"/>
                        </a:moveTo>
                        <a:lnTo>
                          <a:pt x="0" y="4"/>
                        </a:lnTo>
                        <a:lnTo>
                          <a:pt x="0" y="10"/>
                        </a:lnTo>
                        <a:lnTo>
                          <a:pt x="3" y="17"/>
                        </a:lnTo>
                        <a:lnTo>
                          <a:pt x="9" y="23"/>
                        </a:lnTo>
                        <a:lnTo>
                          <a:pt x="17" y="29"/>
                        </a:lnTo>
                        <a:lnTo>
                          <a:pt x="23" y="35"/>
                        </a:lnTo>
                        <a:lnTo>
                          <a:pt x="28" y="44"/>
                        </a:lnTo>
                        <a:lnTo>
                          <a:pt x="34" y="56"/>
                        </a:lnTo>
                        <a:lnTo>
                          <a:pt x="42" y="60"/>
                        </a:lnTo>
                        <a:lnTo>
                          <a:pt x="48" y="63"/>
                        </a:lnTo>
                        <a:lnTo>
                          <a:pt x="49" y="75"/>
                        </a:lnTo>
                        <a:lnTo>
                          <a:pt x="51" y="86"/>
                        </a:lnTo>
                        <a:lnTo>
                          <a:pt x="59" y="94"/>
                        </a:lnTo>
                        <a:lnTo>
                          <a:pt x="67" y="102"/>
                        </a:lnTo>
                        <a:lnTo>
                          <a:pt x="74" y="117"/>
                        </a:lnTo>
                        <a:lnTo>
                          <a:pt x="80" y="134"/>
                        </a:lnTo>
                        <a:lnTo>
                          <a:pt x="84" y="138"/>
                        </a:lnTo>
                        <a:lnTo>
                          <a:pt x="88" y="142"/>
                        </a:lnTo>
                        <a:lnTo>
                          <a:pt x="92" y="155"/>
                        </a:lnTo>
                        <a:lnTo>
                          <a:pt x="97" y="165"/>
                        </a:lnTo>
                        <a:lnTo>
                          <a:pt x="103" y="167"/>
                        </a:lnTo>
                        <a:lnTo>
                          <a:pt x="109" y="169"/>
                        </a:lnTo>
                        <a:lnTo>
                          <a:pt x="109" y="173"/>
                        </a:lnTo>
                        <a:lnTo>
                          <a:pt x="115" y="177"/>
                        </a:lnTo>
                        <a:lnTo>
                          <a:pt x="120" y="179"/>
                        </a:lnTo>
                        <a:lnTo>
                          <a:pt x="119" y="177"/>
                        </a:lnTo>
                        <a:lnTo>
                          <a:pt x="122" y="173"/>
                        </a:lnTo>
                        <a:lnTo>
                          <a:pt x="126" y="175"/>
                        </a:lnTo>
                        <a:lnTo>
                          <a:pt x="134" y="175"/>
                        </a:lnTo>
                        <a:lnTo>
                          <a:pt x="134" y="169"/>
                        </a:lnTo>
                        <a:lnTo>
                          <a:pt x="134" y="165"/>
                        </a:lnTo>
                        <a:lnTo>
                          <a:pt x="134" y="161"/>
                        </a:lnTo>
                        <a:lnTo>
                          <a:pt x="130" y="157"/>
                        </a:lnTo>
                        <a:lnTo>
                          <a:pt x="130" y="155"/>
                        </a:lnTo>
                        <a:lnTo>
                          <a:pt x="136" y="154"/>
                        </a:lnTo>
                        <a:lnTo>
                          <a:pt x="138" y="148"/>
                        </a:lnTo>
                        <a:lnTo>
                          <a:pt x="138" y="142"/>
                        </a:lnTo>
                        <a:lnTo>
                          <a:pt x="136" y="140"/>
                        </a:lnTo>
                        <a:lnTo>
                          <a:pt x="132" y="136"/>
                        </a:lnTo>
                        <a:lnTo>
                          <a:pt x="132" y="132"/>
                        </a:lnTo>
                        <a:lnTo>
                          <a:pt x="132" y="129"/>
                        </a:lnTo>
                        <a:lnTo>
                          <a:pt x="126" y="129"/>
                        </a:lnTo>
                        <a:lnTo>
                          <a:pt x="120" y="129"/>
                        </a:lnTo>
                        <a:lnTo>
                          <a:pt x="119" y="119"/>
                        </a:lnTo>
                        <a:lnTo>
                          <a:pt x="119" y="109"/>
                        </a:lnTo>
                        <a:lnTo>
                          <a:pt x="111" y="109"/>
                        </a:lnTo>
                        <a:lnTo>
                          <a:pt x="105" y="108"/>
                        </a:lnTo>
                        <a:lnTo>
                          <a:pt x="107" y="98"/>
                        </a:lnTo>
                        <a:lnTo>
                          <a:pt x="107" y="100"/>
                        </a:lnTo>
                        <a:lnTo>
                          <a:pt x="109" y="102"/>
                        </a:lnTo>
                        <a:lnTo>
                          <a:pt x="109" y="96"/>
                        </a:lnTo>
                        <a:lnTo>
                          <a:pt x="107" y="88"/>
                        </a:lnTo>
                        <a:lnTo>
                          <a:pt x="103" y="86"/>
                        </a:lnTo>
                        <a:lnTo>
                          <a:pt x="101" y="84"/>
                        </a:lnTo>
                        <a:lnTo>
                          <a:pt x="101" y="81"/>
                        </a:lnTo>
                        <a:lnTo>
                          <a:pt x="97" y="81"/>
                        </a:lnTo>
                        <a:lnTo>
                          <a:pt x="99" y="77"/>
                        </a:lnTo>
                        <a:lnTo>
                          <a:pt x="99" y="73"/>
                        </a:lnTo>
                        <a:lnTo>
                          <a:pt x="96" y="77"/>
                        </a:lnTo>
                        <a:lnTo>
                          <a:pt x="90" y="81"/>
                        </a:lnTo>
                        <a:lnTo>
                          <a:pt x="90" y="75"/>
                        </a:lnTo>
                        <a:lnTo>
                          <a:pt x="88" y="69"/>
                        </a:lnTo>
                        <a:lnTo>
                          <a:pt x="84" y="67"/>
                        </a:lnTo>
                        <a:lnTo>
                          <a:pt x="80" y="65"/>
                        </a:lnTo>
                        <a:lnTo>
                          <a:pt x="78" y="60"/>
                        </a:lnTo>
                        <a:lnTo>
                          <a:pt x="76" y="56"/>
                        </a:lnTo>
                        <a:lnTo>
                          <a:pt x="74" y="56"/>
                        </a:lnTo>
                        <a:lnTo>
                          <a:pt x="74" y="60"/>
                        </a:lnTo>
                        <a:lnTo>
                          <a:pt x="71" y="58"/>
                        </a:lnTo>
                        <a:lnTo>
                          <a:pt x="67" y="54"/>
                        </a:lnTo>
                        <a:lnTo>
                          <a:pt x="67" y="50"/>
                        </a:lnTo>
                        <a:lnTo>
                          <a:pt x="67" y="44"/>
                        </a:lnTo>
                        <a:lnTo>
                          <a:pt x="65" y="44"/>
                        </a:lnTo>
                        <a:lnTo>
                          <a:pt x="61" y="44"/>
                        </a:lnTo>
                        <a:lnTo>
                          <a:pt x="61" y="42"/>
                        </a:lnTo>
                        <a:lnTo>
                          <a:pt x="61" y="38"/>
                        </a:lnTo>
                        <a:lnTo>
                          <a:pt x="55" y="37"/>
                        </a:lnTo>
                        <a:lnTo>
                          <a:pt x="51" y="35"/>
                        </a:lnTo>
                        <a:lnTo>
                          <a:pt x="49" y="31"/>
                        </a:lnTo>
                        <a:lnTo>
                          <a:pt x="49" y="27"/>
                        </a:lnTo>
                        <a:lnTo>
                          <a:pt x="44" y="23"/>
                        </a:lnTo>
                        <a:lnTo>
                          <a:pt x="38" y="19"/>
                        </a:lnTo>
                        <a:lnTo>
                          <a:pt x="36" y="13"/>
                        </a:lnTo>
                        <a:lnTo>
                          <a:pt x="34" y="8"/>
                        </a:lnTo>
                        <a:lnTo>
                          <a:pt x="24" y="6"/>
                        </a:lnTo>
                        <a:lnTo>
                          <a:pt x="13" y="6"/>
                        </a:lnTo>
                        <a:lnTo>
                          <a:pt x="11" y="4"/>
                        </a:lnTo>
                        <a:lnTo>
                          <a:pt x="9" y="0"/>
                        </a:lnTo>
                        <a:lnTo>
                          <a:pt x="5" y="0"/>
                        </a:lnTo>
                        <a:lnTo>
                          <a:pt x="1"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35" name="Freeform 256">
                    <a:extLst>
                      <a:ext uri="{FF2B5EF4-FFF2-40B4-BE49-F238E27FC236}">
                        <a16:creationId xmlns:a16="http://schemas.microsoft.com/office/drawing/2014/main" id="{BDB49CDF-03E9-4AA1-BFF3-ACB99632658C}"/>
                      </a:ext>
                    </a:extLst>
                  </p:cNvPr>
                  <p:cNvSpPr>
                    <a:spLocks/>
                  </p:cNvSpPr>
                  <p:nvPr/>
                </p:nvSpPr>
                <p:spPr bwMode="gray">
                  <a:xfrm>
                    <a:off x="246145" y="1022"/>
                    <a:ext cx="364" cy="453"/>
                  </a:xfrm>
                  <a:custGeom>
                    <a:avLst/>
                    <a:gdLst>
                      <a:gd name="T0" fmla="*/ 239 w 364"/>
                      <a:gd name="T1" fmla="*/ 248 h 453"/>
                      <a:gd name="T2" fmla="*/ 232 w 364"/>
                      <a:gd name="T3" fmla="*/ 258 h 453"/>
                      <a:gd name="T4" fmla="*/ 213 w 364"/>
                      <a:gd name="T5" fmla="*/ 277 h 453"/>
                      <a:gd name="T6" fmla="*/ 205 w 364"/>
                      <a:gd name="T7" fmla="*/ 283 h 453"/>
                      <a:gd name="T8" fmla="*/ 186 w 364"/>
                      <a:gd name="T9" fmla="*/ 309 h 453"/>
                      <a:gd name="T10" fmla="*/ 167 w 364"/>
                      <a:gd name="T11" fmla="*/ 325 h 453"/>
                      <a:gd name="T12" fmla="*/ 147 w 364"/>
                      <a:gd name="T13" fmla="*/ 334 h 453"/>
                      <a:gd name="T14" fmla="*/ 145 w 364"/>
                      <a:gd name="T15" fmla="*/ 355 h 453"/>
                      <a:gd name="T16" fmla="*/ 147 w 364"/>
                      <a:gd name="T17" fmla="*/ 386 h 453"/>
                      <a:gd name="T18" fmla="*/ 140 w 364"/>
                      <a:gd name="T19" fmla="*/ 413 h 453"/>
                      <a:gd name="T20" fmla="*/ 128 w 364"/>
                      <a:gd name="T21" fmla="*/ 440 h 453"/>
                      <a:gd name="T22" fmla="*/ 113 w 364"/>
                      <a:gd name="T23" fmla="*/ 453 h 453"/>
                      <a:gd name="T24" fmla="*/ 105 w 364"/>
                      <a:gd name="T25" fmla="*/ 442 h 453"/>
                      <a:gd name="T26" fmla="*/ 95 w 364"/>
                      <a:gd name="T27" fmla="*/ 421 h 453"/>
                      <a:gd name="T28" fmla="*/ 76 w 364"/>
                      <a:gd name="T29" fmla="*/ 375 h 453"/>
                      <a:gd name="T30" fmla="*/ 63 w 364"/>
                      <a:gd name="T31" fmla="*/ 321 h 453"/>
                      <a:gd name="T32" fmla="*/ 53 w 364"/>
                      <a:gd name="T33" fmla="*/ 279 h 453"/>
                      <a:gd name="T34" fmla="*/ 53 w 364"/>
                      <a:gd name="T35" fmla="*/ 248 h 453"/>
                      <a:gd name="T36" fmla="*/ 51 w 364"/>
                      <a:gd name="T37" fmla="*/ 235 h 453"/>
                      <a:gd name="T38" fmla="*/ 44 w 364"/>
                      <a:gd name="T39" fmla="*/ 250 h 453"/>
                      <a:gd name="T40" fmla="*/ 19 w 364"/>
                      <a:gd name="T41" fmla="*/ 248 h 453"/>
                      <a:gd name="T42" fmla="*/ 17 w 364"/>
                      <a:gd name="T43" fmla="*/ 231 h 453"/>
                      <a:gd name="T44" fmla="*/ 19 w 364"/>
                      <a:gd name="T45" fmla="*/ 221 h 453"/>
                      <a:gd name="T46" fmla="*/ 1 w 364"/>
                      <a:gd name="T47" fmla="*/ 206 h 453"/>
                      <a:gd name="T48" fmla="*/ 21 w 364"/>
                      <a:gd name="T49" fmla="*/ 189 h 453"/>
                      <a:gd name="T50" fmla="*/ 9 w 364"/>
                      <a:gd name="T51" fmla="*/ 156 h 453"/>
                      <a:gd name="T52" fmla="*/ 30 w 364"/>
                      <a:gd name="T53" fmla="*/ 141 h 453"/>
                      <a:gd name="T54" fmla="*/ 55 w 364"/>
                      <a:gd name="T55" fmla="*/ 116 h 453"/>
                      <a:gd name="T56" fmla="*/ 71 w 364"/>
                      <a:gd name="T57" fmla="*/ 85 h 453"/>
                      <a:gd name="T58" fmla="*/ 59 w 364"/>
                      <a:gd name="T59" fmla="*/ 62 h 453"/>
                      <a:gd name="T60" fmla="*/ 65 w 364"/>
                      <a:gd name="T61" fmla="*/ 35 h 453"/>
                      <a:gd name="T62" fmla="*/ 88 w 364"/>
                      <a:gd name="T63" fmla="*/ 27 h 453"/>
                      <a:gd name="T64" fmla="*/ 109 w 364"/>
                      <a:gd name="T65" fmla="*/ 4 h 453"/>
                      <a:gd name="T66" fmla="*/ 132 w 364"/>
                      <a:gd name="T67" fmla="*/ 8 h 453"/>
                      <a:gd name="T68" fmla="*/ 130 w 364"/>
                      <a:gd name="T69" fmla="*/ 29 h 453"/>
                      <a:gd name="T70" fmla="*/ 124 w 364"/>
                      <a:gd name="T71" fmla="*/ 50 h 453"/>
                      <a:gd name="T72" fmla="*/ 134 w 364"/>
                      <a:gd name="T73" fmla="*/ 71 h 453"/>
                      <a:gd name="T74" fmla="*/ 140 w 364"/>
                      <a:gd name="T75" fmla="*/ 93 h 453"/>
                      <a:gd name="T76" fmla="*/ 151 w 364"/>
                      <a:gd name="T77" fmla="*/ 110 h 453"/>
                      <a:gd name="T78" fmla="*/ 165 w 364"/>
                      <a:gd name="T79" fmla="*/ 135 h 453"/>
                      <a:gd name="T80" fmla="*/ 195 w 364"/>
                      <a:gd name="T81" fmla="*/ 152 h 453"/>
                      <a:gd name="T82" fmla="*/ 234 w 364"/>
                      <a:gd name="T83" fmla="*/ 164 h 453"/>
                      <a:gd name="T84" fmla="*/ 245 w 364"/>
                      <a:gd name="T85" fmla="*/ 154 h 453"/>
                      <a:gd name="T86" fmla="*/ 261 w 364"/>
                      <a:gd name="T87" fmla="*/ 146 h 453"/>
                      <a:gd name="T88" fmla="*/ 285 w 364"/>
                      <a:gd name="T89" fmla="*/ 154 h 453"/>
                      <a:gd name="T90" fmla="*/ 305 w 364"/>
                      <a:gd name="T91" fmla="*/ 137 h 453"/>
                      <a:gd name="T92" fmla="*/ 332 w 364"/>
                      <a:gd name="T93" fmla="*/ 125 h 453"/>
                      <a:gd name="T94" fmla="*/ 349 w 364"/>
                      <a:gd name="T95" fmla="*/ 139 h 453"/>
                      <a:gd name="T96" fmla="*/ 364 w 364"/>
                      <a:gd name="T97" fmla="*/ 150 h 453"/>
                      <a:gd name="T98" fmla="*/ 345 w 364"/>
                      <a:gd name="T99" fmla="*/ 175 h 453"/>
                      <a:gd name="T100" fmla="*/ 328 w 364"/>
                      <a:gd name="T101" fmla="*/ 192 h 453"/>
                      <a:gd name="T102" fmla="*/ 316 w 364"/>
                      <a:gd name="T103" fmla="*/ 210 h 453"/>
                      <a:gd name="T104" fmla="*/ 316 w 364"/>
                      <a:gd name="T105" fmla="*/ 240 h 453"/>
                      <a:gd name="T106" fmla="*/ 307 w 364"/>
                      <a:gd name="T107" fmla="*/ 229 h 453"/>
                      <a:gd name="T108" fmla="*/ 293 w 364"/>
                      <a:gd name="T109" fmla="*/ 212 h 453"/>
                      <a:gd name="T110" fmla="*/ 305 w 364"/>
                      <a:gd name="T111" fmla="*/ 189 h 453"/>
                      <a:gd name="T112" fmla="*/ 270 w 364"/>
                      <a:gd name="T113" fmla="*/ 190 h 453"/>
                      <a:gd name="T114" fmla="*/ 253 w 364"/>
                      <a:gd name="T115" fmla="*/ 165 h 453"/>
                      <a:gd name="T116" fmla="*/ 241 w 364"/>
                      <a:gd name="T117" fmla="*/ 189 h 453"/>
                      <a:gd name="T118" fmla="*/ 253 w 364"/>
                      <a:gd name="T119" fmla="*/ 219 h 453"/>
                      <a:gd name="T120" fmla="*/ 255 w 364"/>
                      <a:gd name="T121" fmla="*/ 248 h 4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4"/>
                      <a:gd name="T184" fmla="*/ 0 h 453"/>
                      <a:gd name="T185" fmla="*/ 364 w 364"/>
                      <a:gd name="T186" fmla="*/ 453 h 4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4" h="453">
                        <a:moveTo>
                          <a:pt x="255" y="248"/>
                        </a:moveTo>
                        <a:lnTo>
                          <a:pt x="251" y="244"/>
                        </a:lnTo>
                        <a:lnTo>
                          <a:pt x="243" y="242"/>
                        </a:lnTo>
                        <a:lnTo>
                          <a:pt x="243" y="246"/>
                        </a:lnTo>
                        <a:lnTo>
                          <a:pt x="239" y="248"/>
                        </a:lnTo>
                        <a:lnTo>
                          <a:pt x="238" y="250"/>
                        </a:lnTo>
                        <a:lnTo>
                          <a:pt x="236" y="252"/>
                        </a:lnTo>
                        <a:lnTo>
                          <a:pt x="234" y="256"/>
                        </a:lnTo>
                        <a:lnTo>
                          <a:pt x="232" y="256"/>
                        </a:lnTo>
                        <a:lnTo>
                          <a:pt x="232" y="258"/>
                        </a:lnTo>
                        <a:lnTo>
                          <a:pt x="234" y="260"/>
                        </a:lnTo>
                        <a:lnTo>
                          <a:pt x="234" y="263"/>
                        </a:lnTo>
                        <a:lnTo>
                          <a:pt x="226" y="271"/>
                        </a:lnTo>
                        <a:lnTo>
                          <a:pt x="216" y="277"/>
                        </a:lnTo>
                        <a:lnTo>
                          <a:pt x="213" y="277"/>
                        </a:lnTo>
                        <a:lnTo>
                          <a:pt x="209" y="277"/>
                        </a:lnTo>
                        <a:lnTo>
                          <a:pt x="209" y="279"/>
                        </a:lnTo>
                        <a:lnTo>
                          <a:pt x="211" y="281"/>
                        </a:lnTo>
                        <a:lnTo>
                          <a:pt x="207" y="283"/>
                        </a:lnTo>
                        <a:lnTo>
                          <a:pt x="205" y="283"/>
                        </a:lnTo>
                        <a:lnTo>
                          <a:pt x="199" y="290"/>
                        </a:lnTo>
                        <a:lnTo>
                          <a:pt x="195" y="300"/>
                        </a:lnTo>
                        <a:lnTo>
                          <a:pt x="190" y="302"/>
                        </a:lnTo>
                        <a:lnTo>
                          <a:pt x="186" y="306"/>
                        </a:lnTo>
                        <a:lnTo>
                          <a:pt x="186" y="309"/>
                        </a:lnTo>
                        <a:lnTo>
                          <a:pt x="180" y="309"/>
                        </a:lnTo>
                        <a:lnTo>
                          <a:pt x="174" y="311"/>
                        </a:lnTo>
                        <a:lnTo>
                          <a:pt x="172" y="317"/>
                        </a:lnTo>
                        <a:lnTo>
                          <a:pt x="170" y="323"/>
                        </a:lnTo>
                        <a:lnTo>
                          <a:pt x="167" y="325"/>
                        </a:lnTo>
                        <a:lnTo>
                          <a:pt x="161" y="327"/>
                        </a:lnTo>
                        <a:lnTo>
                          <a:pt x="159" y="331"/>
                        </a:lnTo>
                        <a:lnTo>
                          <a:pt x="155" y="334"/>
                        </a:lnTo>
                        <a:lnTo>
                          <a:pt x="151" y="334"/>
                        </a:lnTo>
                        <a:lnTo>
                          <a:pt x="147" y="334"/>
                        </a:lnTo>
                        <a:lnTo>
                          <a:pt x="145" y="336"/>
                        </a:lnTo>
                        <a:lnTo>
                          <a:pt x="143" y="340"/>
                        </a:lnTo>
                        <a:lnTo>
                          <a:pt x="145" y="346"/>
                        </a:lnTo>
                        <a:lnTo>
                          <a:pt x="147" y="350"/>
                        </a:lnTo>
                        <a:lnTo>
                          <a:pt x="145" y="355"/>
                        </a:lnTo>
                        <a:lnTo>
                          <a:pt x="143" y="363"/>
                        </a:lnTo>
                        <a:lnTo>
                          <a:pt x="143" y="371"/>
                        </a:lnTo>
                        <a:lnTo>
                          <a:pt x="143" y="377"/>
                        </a:lnTo>
                        <a:lnTo>
                          <a:pt x="145" y="380"/>
                        </a:lnTo>
                        <a:lnTo>
                          <a:pt x="147" y="386"/>
                        </a:lnTo>
                        <a:lnTo>
                          <a:pt x="143" y="394"/>
                        </a:lnTo>
                        <a:lnTo>
                          <a:pt x="140" y="400"/>
                        </a:lnTo>
                        <a:lnTo>
                          <a:pt x="140" y="402"/>
                        </a:lnTo>
                        <a:lnTo>
                          <a:pt x="140" y="405"/>
                        </a:lnTo>
                        <a:lnTo>
                          <a:pt x="140" y="413"/>
                        </a:lnTo>
                        <a:lnTo>
                          <a:pt x="142" y="425"/>
                        </a:lnTo>
                        <a:lnTo>
                          <a:pt x="138" y="425"/>
                        </a:lnTo>
                        <a:lnTo>
                          <a:pt x="136" y="425"/>
                        </a:lnTo>
                        <a:lnTo>
                          <a:pt x="130" y="430"/>
                        </a:lnTo>
                        <a:lnTo>
                          <a:pt x="128" y="440"/>
                        </a:lnTo>
                        <a:lnTo>
                          <a:pt x="126" y="442"/>
                        </a:lnTo>
                        <a:lnTo>
                          <a:pt x="122" y="442"/>
                        </a:lnTo>
                        <a:lnTo>
                          <a:pt x="119" y="448"/>
                        </a:lnTo>
                        <a:lnTo>
                          <a:pt x="117" y="453"/>
                        </a:lnTo>
                        <a:lnTo>
                          <a:pt x="113" y="453"/>
                        </a:lnTo>
                        <a:lnTo>
                          <a:pt x="111" y="453"/>
                        </a:lnTo>
                        <a:lnTo>
                          <a:pt x="109" y="451"/>
                        </a:lnTo>
                        <a:lnTo>
                          <a:pt x="109" y="448"/>
                        </a:lnTo>
                        <a:lnTo>
                          <a:pt x="107" y="446"/>
                        </a:lnTo>
                        <a:lnTo>
                          <a:pt x="105" y="442"/>
                        </a:lnTo>
                        <a:lnTo>
                          <a:pt x="101" y="436"/>
                        </a:lnTo>
                        <a:lnTo>
                          <a:pt x="97" y="432"/>
                        </a:lnTo>
                        <a:lnTo>
                          <a:pt x="99" y="428"/>
                        </a:lnTo>
                        <a:lnTo>
                          <a:pt x="99" y="423"/>
                        </a:lnTo>
                        <a:lnTo>
                          <a:pt x="95" y="421"/>
                        </a:lnTo>
                        <a:lnTo>
                          <a:pt x="94" y="415"/>
                        </a:lnTo>
                        <a:lnTo>
                          <a:pt x="92" y="407"/>
                        </a:lnTo>
                        <a:lnTo>
                          <a:pt x="86" y="398"/>
                        </a:lnTo>
                        <a:lnTo>
                          <a:pt x="80" y="390"/>
                        </a:lnTo>
                        <a:lnTo>
                          <a:pt x="76" y="375"/>
                        </a:lnTo>
                        <a:lnTo>
                          <a:pt x="74" y="357"/>
                        </a:lnTo>
                        <a:lnTo>
                          <a:pt x="69" y="346"/>
                        </a:lnTo>
                        <a:lnTo>
                          <a:pt x="63" y="332"/>
                        </a:lnTo>
                        <a:lnTo>
                          <a:pt x="63" y="327"/>
                        </a:lnTo>
                        <a:lnTo>
                          <a:pt x="63" y="321"/>
                        </a:lnTo>
                        <a:lnTo>
                          <a:pt x="59" y="306"/>
                        </a:lnTo>
                        <a:lnTo>
                          <a:pt x="57" y="296"/>
                        </a:lnTo>
                        <a:lnTo>
                          <a:pt x="55" y="290"/>
                        </a:lnTo>
                        <a:lnTo>
                          <a:pt x="57" y="284"/>
                        </a:lnTo>
                        <a:lnTo>
                          <a:pt x="53" y="279"/>
                        </a:lnTo>
                        <a:lnTo>
                          <a:pt x="51" y="273"/>
                        </a:lnTo>
                        <a:lnTo>
                          <a:pt x="53" y="263"/>
                        </a:lnTo>
                        <a:lnTo>
                          <a:pt x="57" y="256"/>
                        </a:lnTo>
                        <a:lnTo>
                          <a:pt x="55" y="250"/>
                        </a:lnTo>
                        <a:lnTo>
                          <a:pt x="53" y="248"/>
                        </a:lnTo>
                        <a:lnTo>
                          <a:pt x="53" y="244"/>
                        </a:lnTo>
                        <a:lnTo>
                          <a:pt x="55" y="240"/>
                        </a:lnTo>
                        <a:lnTo>
                          <a:pt x="53" y="238"/>
                        </a:lnTo>
                        <a:lnTo>
                          <a:pt x="51" y="238"/>
                        </a:lnTo>
                        <a:lnTo>
                          <a:pt x="51" y="235"/>
                        </a:lnTo>
                        <a:lnTo>
                          <a:pt x="53" y="229"/>
                        </a:lnTo>
                        <a:lnTo>
                          <a:pt x="48" y="233"/>
                        </a:lnTo>
                        <a:lnTo>
                          <a:pt x="48" y="238"/>
                        </a:lnTo>
                        <a:lnTo>
                          <a:pt x="48" y="246"/>
                        </a:lnTo>
                        <a:lnTo>
                          <a:pt x="44" y="250"/>
                        </a:lnTo>
                        <a:lnTo>
                          <a:pt x="40" y="254"/>
                        </a:lnTo>
                        <a:lnTo>
                          <a:pt x="34" y="256"/>
                        </a:lnTo>
                        <a:lnTo>
                          <a:pt x="28" y="258"/>
                        </a:lnTo>
                        <a:lnTo>
                          <a:pt x="23" y="254"/>
                        </a:lnTo>
                        <a:lnTo>
                          <a:pt x="19" y="248"/>
                        </a:lnTo>
                        <a:lnTo>
                          <a:pt x="15" y="242"/>
                        </a:lnTo>
                        <a:lnTo>
                          <a:pt x="11" y="236"/>
                        </a:lnTo>
                        <a:lnTo>
                          <a:pt x="9" y="235"/>
                        </a:lnTo>
                        <a:lnTo>
                          <a:pt x="11" y="231"/>
                        </a:lnTo>
                        <a:lnTo>
                          <a:pt x="17" y="231"/>
                        </a:lnTo>
                        <a:lnTo>
                          <a:pt x="23" y="229"/>
                        </a:lnTo>
                        <a:lnTo>
                          <a:pt x="28" y="221"/>
                        </a:lnTo>
                        <a:lnTo>
                          <a:pt x="32" y="213"/>
                        </a:lnTo>
                        <a:lnTo>
                          <a:pt x="24" y="219"/>
                        </a:lnTo>
                        <a:lnTo>
                          <a:pt x="19" y="221"/>
                        </a:lnTo>
                        <a:lnTo>
                          <a:pt x="13" y="219"/>
                        </a:lnTo>
                        <a:lnTo>
                          <a:pt x="3" y="217"/>
                        </a:lnTo>
                        <a:lnTo>
                          <a:pt x="3" y="212"/>
                        </a:lnTo>
                        <a:lnTo>
                          <a:pt x="1" y="206"/>
                        </a:lnTo>
                        <a:lnTo>
                          <a:pt x="0" y="206"/>
                        </a:lnTo>
                        <a:lnTo>
                          <a:pt x="3" y="200"/>
                        </a:lnTo>
                        <a:lnTo>
                          <a:pt x="5" y="192"/>
                        </a:lnTo>
                        <a:lnTo>
                          <a:pt x="13" y="190"/>
                        </a:lnTo>
                        <a:lnTo>
                          <a:pt x="21" y="189"/>
                        </a:lnTo>
                        <a:lnTo>
                          <a:pt x="19" y="181"/>
                        </a:lnTo>
                        <a:lnTo>
                          <a:pt x="13" y="175"/>
                        </a:lnTo>
                        <a:lnTo>
                          <a:pt x="13" y="169"/>
                        </a:lnTo>
                        <a:lnTo>
                          <a:pt x="17" y="165"/>
                        </a:lnTo>
                        <a:lnTo>
                          <a:pt x="9" y="156"/>
                        </a:lnTo>
                        <a:lnTo>
                          <a:pt x="13" y="152"/>
                        </a:lnTo>
                        <a:lnTo>
                          <a:pt x="19" y="148"/>
                        </a:lnTo>
                        <a:lnTo>
                          <a:pt x="21" y="142"/>
                        </a:lnTo>
                        <a:lnTo>
                          <a:pt x="24" y="146"/>
                        </a:lnTo>
                        <a:lnTo>
                          <a:pt x="30" y="141"/>
                        </a:lnTo>
                        <a:lnTo>
                          <a:pt x="36" y="135"/>
                        </a:lnTo>
                        <a:lnTo>
                          <a:pt x="40" y="131"/>
                        </a:lnTo>
                        <a:lnTo>
                          <a:pt x="42" y="123"/>
                        </a:lnTo>
                        <a:lnTo>
                          <a:pt x="51" y="119"/>
                        </a:lnTo>
                        <a:lnTo>
                          <a:pt x="55" y="116"/>
                        </a:lnTo>
                        <a:lnTo>
                          <a:pt x="57" y="110"/>
                        </a:lnTo>
                        <a:lnTo>
                          <a:pt x="63" y="106"/>
                        </a:lnTo>
                        <a:lnTo>
                          <a:pt x="63" y="98"/>
                        </a:lnTo>
                        <a:lnTo>
                          <a:pt x="65" y="91"/>
                        </a:lnTo>
                        <a:lnTo>
                          <a:pt x="71" y="85"/>
                        </a:lnTo>
                        <a:lnTo>
                          <a:pt x="72" y="79"/>
                        </a:lnTo>
                        <a:lnTo>
                          <a:pt x="72" y="73"/>
                        </a:lnTo>
                        <a:lnTo>
                          <a:pt x="67" y="68"/>
                        </a:lnTo>
                        <a:lnTo>
                          <a:pt x="63" y="64"/>
                        </a:lnTo>
                        <a:lnTo>
                          <a:pt x="59" y="62"/>
                        </a:lnTo>
                        <a:lnTo>
                          <a:pt x="57" y="50"/>
                        </a:lnTo>
                        <a:lnTo>
                          <a:pt x="53" y="47"/>
                        </a:lnTo>
                        <a:lnTo>
                          <a:pt x="55" y="41"/>
                        </a:lnTo>
                        <a:lnTo>
                          <a:pt x="61" y="37"/>
                        </a:lnTo>
                        <a:lnTo>
                          <a:pt x="65" y="35"/>
                        </a:lnTo>
                        <a:lnTo>
                          <a:pt x="69" y="37"/>
                        </a:lnTo>
                        <a:lnTo>
                          <a:pt x="72" y="35"/>
                        </a:lnTo>
                        <a:lnTo>
                          <a:pt x="74" y="33"/>
                        </a:lnTo>
                        <a:lnTo>
                          <a:pt x="80" y="29"/>
                        </a:lnTo>
                        <a:lnTo>
                          <a:pt x="88" y="27"/>
                        </a:lnTo>
                        <a:lnTo>
                          <a:pt x="94" y="23"/>
                        </a:lnTo>
                        <a:lnTo>
                          <a:pt x="97" y="20"/>
                        </a:lnTo>
                        <a:lnTo>
                          <a:pt x="101" y="16"/>
                        </a:lnTo>
                        <a:lnTo>
                          <a:pt x="103" y="8"/>
                        </a:lnTo>
                        <a:lnTo>
                          <a:pt x="109" y="4"/>
                        </a:lnTo>
                        <a:lnTo>
                          <a:pt x="113" y="0"/>
                        </a:lnTo>
                        <a:lnTo>
                          <a:pt x="119" y="0"/>
                        </a:lnTo>
                        <a:lnTo>
                          <a:pt x="122" y="2"/>
                        </a:lnTo>
                        <a:lnTo>
                          <a:pt x="130" y="2"/>
                        </a:lnTo>
                        <a:lnTo>
                          <a:pt x="132" y="8"/>
                        </a:lnTo>
                        <a:lnTo>
                          <a:pt x="136" y="12"/>
                        </a:lnTo>
                        <a:lnTo>
                          <a:pt x="138" y="18"/>
                        </a:lnTo>
                        <a:lnTo>
                          <a:pt x="134" y="22"/>
                        </a:lnTo>
                        <a:lnTo>
                          <a:pt x="134" y="25"/>
                        </a:lnTo>
                        <a:lnTo>
                          <a:pt x="130" y="29"/>
                        </a:lnTo>
                        <a:lnTo>
                          <a:pt x="126" y="33"/>
                        </a:lnTo>
                        <a:lnTo>
                          <a:pt x="124" y="39"/>
                        </a:lnTo>
                        <a:lnTo>
                          <a:pt x="122" y="41"/>
                        </a:lnTo>
                        <a:lnTo>
                          <a:pt x="119" y="47"/>
                        </a:lnTo>
                        <a:lnTo>
                          <a:pt x="124" y="50"/>
                        </a:lnTo>
                        <a:lnTo>
                          <a:pt x="128" y="54"/>
                        </a:lnTo>
                        <a:lnTo>
                          <a:pt x="126" y="64"/>
                        </a:lnTo>
                        <a:lnTo>
                          <a:pt x="132" y="66"/>
                        </a:lnTo>
                        <a:lnTo>
                          <a:pt x="134" y="66"/>
                        </a:lnTo>
                        <a:lnTo>
                          <a:pt x="134" y="71"/>
                        </a:lnTo>
                        <a:lnTo>
                          <a:pt x="132" y="77"/>
                        </a:lnTo>
                        <a:lnTo>
                          <a:pt x="134" y="81"/>
                        </a:lnTo>
                        <a:lnTo>
                          <a:pt x="130" y="83"/>
                        </a:lnTo>
                        <a:lnTo>
                          <a:pt x="132" y="89"/>
                        </a:lnTo>
                        <a:lnTo>
                          <a:pt x="140" y="93"/>
                        </a:lnTo>
                        <a:lnTo>
                          <a:pt x="143" y="94"/>
                        </a:lnTo>
                        <a:lnTo>
                          <a:pt x="151" y="96"/>
                        </a:lnTo>
                        <a:lnTo>
                          <a:pt x="155" y="100"/>
                        </a:lnTo>
                        <a:lnTo>
                          <a:pt x="159" y="104"/>
                        </a:lnTo>
                        <a:lnTo>
                          <a:pt x="151" y="110"/>
                        </a:lnTo>
                        <a:lnTo>
                          <a:pt x="147" y="118"/>
                        </a:lnTo>
                        <a:lnTo>
                          <a:pt x="149" y="125"/>
                        </a:lnTo>
                        <a:lnTo>
                          <a:pt x="155" y="127"/>
                        </a:lnTo>
                        <a:lnTo>
                          <a:pt x="157" y="133"/>
                        </a:lnTo>
                        <a:lnTo>
                          <a:pt x="165" y="135"/>
                        </a:lnTo>
                        <a:lnTo>
                          <a:pt x="170" y="139"/>
                        </a:lnTo>
                        <a:lnTo>
                          <a:pt x="180" y="142"/>
                        </a:lnTo>
                        <a:lnTo>
                          <a:pt x="188" y="142"/>
                        </a:lnTo>
                        <a:lnTo>
                          <a:pt x="191" y="146"/>
                        </a:lnTo>
                        <a:lnTo>
                          <a:pt x="195" y="152"/>
                        </a:lnTo>
                        <a:lnTo>
                          <a:pt x="201" y="152"/>
                        </a:lnTo>
                        <a:lnTo>
                          <a:pt x="207" y="158"/>
                        </a:lnTo>
                        <a:lnTo>
                          <a:pt x="216" y="158"/>
                        </a:lnTo>
                        <a:lnTo>
                          <a:pt x="228" y="164"/>
                        </a:lnTo>
                        <a:lnTo>
                          <a:pt x="234" y="164"/>
                        </a:lnTo>
                        <a:lnTo>
                          <a:pt x="241" y="165"/>
                        </a:lnTo>
                        <a:lnTo>
                          <a:pt x="247" y="164"/>
                        </a:lnTo>
                        <a:lnTo>
                          <a:pt x="249" y="162"/>
                        </a:lnTo>
                        <a:lnTo>
                          <a:pt x="249" y="158"/>
                        </a:lnTo>
                        <a:lnTo>
                          <a:pt x="245" y="154"/>
                        </a:lnTo>
                        <a:lnTo>
                          <a:pt x="249" y="150"/>
                        </a:lnTo>
                        <a:lnTo>
                          <a:pt x="249" y="142"/>
                        </a:lnTo>
                        <a:lnTo>
                          <a:pt x="253" y="141"/>
                        </a:lnTo>
                        <a:lnTo>
                          <a:pt x="257" y="141"/>
                        </a:lnTo>
                        <a:lnTo>
                          <a:pt x="261" y="146"/>
                        </a:lnTo>
                        <a:lnTo>
                          <a:pt x="262" y="150"/>
                        </a:lnTo>
                        <a:lnTo>
                          <a:pt x="266" y="154"/>
                        </a:lnTo>
                        <a:lnTo>
                          <a:pt x="272" y="154"/>
                        </a:lnTo>
                        <a:lnTo>
                          <a:pt x="278" y="152"/>
                        </a:lnTo>
                        <a:lnTo>
                          <a:pt x="285" y="154"/>
                        </a:lnTo>
                        <a:lnTo>
                          <a:pt x="297" y="154"/>
                        </a:lnTo>
                        <a:lnTo>
                          <a:pt x="301" y="152"/>
                        </a:lnTo>
                        <a:lnTo>
                          <a:pt x="301" y="146"/>
                        </a:lnTo>
                        <a:lnTo>
                          <a:pt x="299" y="137"/>
                        </a:lnTo>
                        <a:lnTo>
                          <a:pt x="305" y="137"/>
                        </a:lnTo>
                        <a:lnTo>
                          <a:pt x="310" y="133"/>
                        </a:lnTo>
                        <a:lnTo>
                          <a:pt x="316" y="129"/>
                        </a:lnTo>
                        <a:lnTo>
                          <a:pt x="322" y="129"/>
                        </a:lnTo>
                        <a:lnTo>
                          <a:pt x="326" y="131"/>
                        </a:lnTo>
                        <a:lnTo>
                          <a:pt x="332" y="125"/>
                        </a:lnTo>
                        <a:lnTo>
                          <a:pt x="335" y="127"/>
                        </a:lnTo>
                        <a:lnTo>
                          <a:pt x="343" y="129"/>
                        </a:lnTo>
                        <a:lnTo>
                          <a:pt x="343" y="137"/>
                        </a:lnTo>
                        <a:lnTo>
                          <a:pt x="345" y="139"/>
                        </a:lnTo>
                        <a:lnTo>
                          <a:pt x="349" y="139"/>
                        </a:lnTo>
                        <a:lnTo>
                          <a:pt x="353" y="139"/>
                        </a:lnTo>
                        <a:lnTo>
                          <a:pt x="356" y="141"/>
                        </a:lnTo>
                        <a:lnTo>
                          <a:pt x="362" y="142"/>
                        </a:lnTo>
                        <a:lnTo>
                          <a:pt x="364" y="146"/>
                        </a:lnTo>
                        <a:lnTo>
                          <a:pt x="364" y="150"/>
                        </a:lnTo>
                        <a:lnTo>
                          <a:pt x="364" y="160"/>
                        </a:lnTo>
                        <a:lnTo>
                          <a:pt x="360" y="165"/>
                        </a:lnTo>
                        <a:lnTo>
                          <a:pt x="356" y="165"/>
                        </a:lnTo>
                        <a:lnTo>
                          <a:pt x="349" y="165"/>
                        </a:lnTo>
                        <a:lnTo>
                          <a:pt x="345" y="175"/>
                        </a:lnTo>
                        <a:lnTo>
                          <a:pt x="345" y="179"/>
                        </a:lnTo>
                        <a:lnTo>
                          <a:pt x="339" y="183"/>
                        </a:lnTo>
                        <a:lnTo>
                          <a:pt x="335" y="189"/>
                        </a:lnTo>
                        <a:lnTo>
                          <a:pt x="330" y="190"/>
                        </a:lnTo>
                        <a:lnTo>
                          <a:pt x="328" y="192"/>
                        </a:lnTo>
                        <a:lnTo>
                          <a:pt x="332" y="196"/>
                        </a:lnTo>
                        <a:lnTo>
                          <a:pt x="332" y="200"/>
                        </a:lnTo>
                        <a:lnTo>
                          <a:pt x="326" y="206"/>
                        </a:lnTo>
                        <a:lnTo>
                          <a:pt x="324" y="213"/>
                        </a:lnTo>
                        <a:lnTo>
                          <a:pt x="316" y="210"/>
                        </a:lnTo>
                        <a:lnTo>
                          <a:pt x="316" y="221"/>
                        </a:lnTo>
                        <a:lnTo>
                          <a:pt x="318" y="227"/>
                        </a:lnTo>
                        <a:lnTo>
                          <a:pt x="320" y="233"/>
                        </a:lnTo>
                        <a:lnTo>
                          <a:pt x="318" y="236"/>
                        </a:lnTo>
                        <a:lnTo>
                          <a:pt x="316" y="240"/>
                        </a:lnTo>
                        <a:lnTo>
                          <a:pt x="314" y="242"/>
                        </a:lnTo>
                        <a:lnTo>
                          <a:pt x="310" y="240"/>
                        </a:lnTo>
                        <a:lnTo>
                          <a:pt x="307" y="242"/>
                        </a:lnTo>
                        <a:lnTo>
                          <a:pt x="307" y="235"/>
                        </a:lnTo>
                        <a:lnTo>
                          <a:pt x="307" y="229"/>
                        </a:lnTo>
                        <a:lnTo>
                          <a:pt x="301" y="219"/>
                        </a:lnTo>
                        <a:lnTo>
                          <a:pt x="299" y="225"/>
                        </a:lnTo>
                        <a:lnTo>
                          <a:pt x="293" y="225"/>
                        </a:lnTo>
                        <a:lnTo>
                          <a:pt x="291" y="221"/>
                        </a:lnTo>
                        <a:lnTo>
                          <a:pt x="293" y="212"/>
                        </a:lnTo>
                        <a:lnTo>
                          <a:pt x="297" y="206"/>
                        </a:lnTo>
                        <a:lnTo>
                          <a:pt x="297" y="202"/>
                        </a:lnTo>
                        <a:lnTo>
                          <a:pt x="301" y="198"/>
                        </a:lnTo>
                        <a:lnTo>
                          <a:pt x="299" y="192"/>
                        </a:lnTo>
                        <a:lnTo>
                          <a:pt x="305" y="189"/>
                        </a:lnTo>
                        <a:lnTo>
                          <a:pt x="297" y="189"/>
                        </a:lnTo>
                        <a:lnTo>
                          <a:pt x="289" y="190"/>
                        </a:lnTo>
                        <a:lnTo>
                          <a:pt x="282" y="190"/>
                        </a:lnTo>
                        <a:lnTo>
                          <a:pt x="274" y="190"/>
                        </a:lnTo>
                        <a:lnTo>
                          <a:pt x="270" y="190"/>
                        </a:lnTo>
                        <a:lnTo>
                          <a:pt x="268" y="181"/>
                        </a:lnTo>
                        <a:lnTo>
                          <a:pt x="270" y="173"/>
                        </a:lnTo>
                        <a:lnTo>
                          <a:pt x="266" y="169"/>
                        </a:lnTo>
                        <a:lnTo>
                          <a:pt x="259" y="171"/>
                        </a:lnTo>
                        <a:lnTo>
                          <a:pt x="253" y="165"/>
                        </a:lnTo>
                        <a:lnTo>
                          <a:pt x="249" y="171"/>
                        </a:lnTo>
                        <a:lnTo>
                          <a:pt x="255" y="177"/>
                        </a:lnTo>
                        <a:lnTo>
                          <a:pt x="253" y="183"/>
                        </a:lnTo>
                        <a:lnTo>
                          <a:pt x="245" y="187"/>
                        </a:lnTo>
                        <a:lnTo>
                          <a:pt x="241" y="189"/>
                        </a:lnTo>
                        <a:lnTo>
                          <a:pt x="243" y="198"/>
                        </a:lnTo>
                        <a:lnTo>
                          <a:pt x="243" y="202"/>
                        </a:lnTo>
                        <a:lnTo>
                          <a:pt x="251" y="206"/>
                        </a:lnTo>
                        <a:lnTo>
                          <a:pt x="255" y="210"/>
                        </a:lnTo>
                        <a:lnTo>
                          <a:pt x="253" y="219"/>
                        </a:lnTo>
                        <a:lnTo>
                          <a:pt x="257" y="223"/>
                        </a:lnTo>
                        <a:lnTo>
                          <a:pt x="257" y="233"/>
                        </a:lnTo>
                        <a:lnTo>
                          <a:pt x="253" y="238"/>
                        </a:lnTo>
                        <a:lnTo>
                          <a:pt x="255" y="248"/>
                        </a:lnTo>
                        <a:close/>
                      </a:path>
                    </a:pathLst>
                  </a:custGeom>
                  <a:solidFill>
                    <a:srgbClr val="89BA17">
                      <a:lumMod val="25000"/>
                      <a:lumOff val="75000"/>
                    </a:srgbClr>
                  </a:solid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36" name="Freeform 257">
                    <a:extLst>
                      <a:ext uri="{FF2B5EF4-FFF2-40B4-BE49-F238E27FC236}">
                        <a16:creationId xmlns:a16="http://schemas.microsoft.com/office/drawing/2014/main" id="{556AC663-168D-4873-9918-F7A8F96CF91B}"/>
                      </a:ext>
                    </a:extLst>
                  </p:cNvPr>
                  <p:cNvSpPr>
                    <a:spLocks noEditPoints="1"/>
                  </p:cNvSpPr>
                  <p:nvPr/>
                </p:nvSpPr>
                <p:spPr bwMode="gray">
                  <a:xfrm>
                    <a:off x="244995" y="431"/>
                    <a:ext cx="130" cy="68"/>
                  </a:xfrm>
                  <a:custGeom>
                    <a:avLst/>
                    <a:gdLst>
                      <a:gd name="T0" fmla="*/ 98 w 130"/>
                      <a:gd name="T1" fmla="*/ 10 h 68"/>
                      <a:gd name="T2" fmla="*/ 86 w 130"/>
                      <a:gd name="T3" fmla="*/ 12 h 68"/>
                      <a:gd name="T4" fmla="*/ 77 w 130"/>
                      <a:gd name="T5" fmla="*/ 12 h 68"/>
                      <a:gd name="T6" fmla="*/ 75 w 130"/>
                      <a:gd name="T7" fmla="*/ 18 h 68"/>
                      <a:gd name="T8" fmla="*/ 67 w 130"/>
                      <a:gd name="T9" fmla="*/ 10 h 68"/>
                      <a:gd name="T10" fmla="*/ 65 w 130"/>
                      <a:gd name="T11" fmla="*/ 10 h 68"/>
                      <a:gd name="T12" fmla="*/ 59 w 130"/>
                      <a:gd name="T13" fmla="*/ 12 h 68"/>
                      <a:gd name="T14" fmla="*/ 54 w 130"/>
                      <a:gd name="T15" fmla="*/ 18 h 68"/>
                      <a:gd name="T16" fmla="*/ 48 w 130"/>
                      <a:gd name="T17" fmla="*/ 10 h 68"/>
                      <a:gd name="T18" fmla="*/ 40 w 130"/>
                      <a:gd name="T19" fmla="*/ 23 h 68"/>
                      <a:gd name="T20" fmla="*/ 35 w 130"/>
                      <a:gd name="T21" fmla="*/ 23 h 68"/>
                      <a:gd name="T22" fmla="*/ 36 w 130"/>
                      <a:gd name="T23" fmla="*/ 14 h 68"/>
                      <a:gd name="T24" fmla="*/ 29 w 130"/>
                      <a:gd name="T25" fmla="*/ 8 h 68"/>
                      <a:gd name="T26" fmla="*/ 23 w 130"/>
                      <a:gd name="T27" fmla="*/ 10 h 68"/>
                      <a:gd name="T28" fmla="*/ 27 w 130"/>
                      <a:gd name="T29" fmla="*/ 16 h 68"/>
                      <a:gd name="T30" fmla="*/ 19 w 130"/>
                      <a:gd name="T31" fmla="*/ 14 h 68"/>
                      <a:gd name="T32" fmla="*/ 11 w 130"/>
                      <a:gd name="T33" fmla="*/ 16 h 68"/>
                      <a:gd name="T34" fmla="*/ 6 w 130"/>
                      <a:gd name="T35" fmla="*/ 23 h 68"/>
                      <a:gd name="T36" fmla="*/ 4 w 130"/>
                      <a:gd name="T37" fmla="*/ 29 h 68"/>
                      <a:gd name="T38" fmla="*/ 21 w 130"/>
                      <a:gd name="T39" fmla="*/ 21 h 68"/>
                      <a:gd name="T40" fmla="*/ 21 w 130"/>
                      <a:gd name="T41" fmla="*/ 33 h 68"/>
                      <a:gd name="T42" fmla="*/ 13 w 130"/>
                      <a:gd name="T43" fmla="*/ 37 h 68"/>
                      <a:gd name="T44" fmla="*/ 6 w 130"/>
                      <a:gd name="T45" fmla="*/ 43 h 68"/>
                      <a:gd name="T46" fmla="*/ 27 w 130"/>
                      <a:gd name="T47" fmla="*/ 45 h 68"/>
                      <a:gd name="T48" fmla="*/ 19 w 130"/>
                      <a:gd name="T49" fmla="*/ 54 h 68"/>
                      <a:gd name="T50" fmla="*/ 27 w 130"/>
                      <a:gd name="T51" fmla="*/ 58 h 68"/>
                      <a:gd name="T52" fmla="*/ 38 w 130"/>
                      <a:gd name="T53" fmla="*/ 56 h 68"/>
                      <a:gd name="T54" fmla="*/ 52 w 130"/>
                      <a:gd name="T55" fmla="*/ 62 h 68"/>
                      <a:gd name="T56" fmla="*/ 48 w 130"/>
                      <a:gd name="T57" fmla="*/ 68 h 68"/>
                      <a:gd name="T58" fmla="*/ 77 w 130"/>
                      <a:gd name="T59" fmla="*/ 62 h 68"/>
                      <a:gd name="T60" fmla="*/ 86 w 130"/>
                      <a:gd name="T61" fmla="*/ 60 h 68"/>
                      <a:gd name="T62" fmla="*/ 92 w 130"/>
                      <a:gd name="T63" fmla="*/ 58 h 68"/>
                      <a:gd name="T64" fmla="*/ 106 w 130"/>
                      <a:gd name="T65" fmla="*/ 50 h 68"/>
                      <a:gd name="T66" fmla="*/ 119 w 130"/>
                      <a:gd name="T67" fmla="*/ 43 h 68"/>
                      <a:gd name="T68" fmla="*/ 127 w 130"/>
                      <a:gd name="T69" fmla="*/ 37 h 68"/>
                      <a:gd name="T70" fmla="*/ 129 w 130"/>
                      <a:gd name="T71" fmla="*/ 29 h 68"/>
                      <a:gd name="T72" fmla="*/ 121 w 130"/>
                      <a:gd name="T73" fmla="*/ 20 h 68"/>
                      <a:gd name="T74" fmla="*/ 115 w 130"/>
                      <a:gd name="T75" fmla="*/ 20 h 68"/>
                      <a:gd name="T76" fmla="*/ 113 w 130"/>
                      <a:gd name="T77" fmla="*/ 12 h 68"/>
                      <a:gd name="T78" fmla="*/ 117 w 130"/>
                      <a:gd name="T79" fmla="*/ 6 h 68"/>
                      <a:gd name="T80" fmla="*/ 109 w 130"/>
                      <a:gd name="T81" fmla="*/ 10 h 68"/>
                      <a:gd name="T82" fmla="*/ 102 w 130"/>
                      <a:gd name="T83" fmla="*/ 2 h 68"/>
                      <a:gd name="T84" fmla="*/ 15 w 130"/>
                      <a:gd name="T85" fmla="*/ 4 h 68"/>
                      <a:gd name="T86" fmla="*/ 25 w 130"/>
                      <a:gd name="T87" fmla="*/ 2 h 68"/>
                      <a:gd name="T88" fmla="*/ 15 w 130"/>
                      <a:gd name="T89" fmla="*/ 0 h 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0"/>
                      <a:gd name="T136" fmla="*/ 0 h 68"/>
                      <a:gd name="T137" fmla="*/ 130 w 130"/>
                      <a:gd name="T138" fmla="*/ 68 h 6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0" h="68">
                        <a:moveTo>
                          <a:pt x="98" y="2"/>
                        </a:moveTo>
                        <a:lnTo>
                          <a:pt x="98" y="6"/>
                        </a:lnTo>
                        <a:lnTo>
                          <a:pt x="98" y="10"/>
                        </a:lnTo>
                        <a:lnTo>
                          <a:pt x="90" y="8"/>
                        </a:lnTo>
                        <a:lnTo>
                          <a:pt x="86" y="8"/>
                        </a:lnTo>
                        <a:lnTo>
                          <a:pt x="86" y="12"/>
                        </a:lnTo>
                        <a:lnTo>
                          <a:pt x="81" y="12"/>
                        </a:lnTo>
                        <a:lnTo>
                          <a:pt x="79" y="14"/>
                        </a:lnTo>
                        <a:lnTo>
                          <a:pt x="77" y="12"/>
                        </a:lnTo>
                        <a:lnTo>
                          <a:pt x="73" y="10"/>
                        </a:lnTo>
                        <a:lnTo>
                          <a:pt x="73" y="14"/>
                        </a:lnTo>
                        <a:lnTo>
                          <a:pt x="75" y="18"/>
                        </a:lnTo>
                        <a:lnTo>
                          <a:pt x="71" y="18"/>
                        </a:lnTo>
                        <a:lnTo>
                          <a:pt x="69" y="16"/>
                        </a:lnTo>
                        <a:lnTo>
                          <a:pt x="67" y="10"/>
                        </a:lnTo>
                        <a:lnTo>
                          <a:pt x="67" y="6"/>
                        </a:lnTo>
                        <a:lnTo>
                          <a:pt x="65" y="8"/>
                        </a:lnTo>
                        <a:lnTo>
                          <a:pt x="65" y="10"/>
                        </a:lnTo>
                        <a:lnTo>
                          <a:pt x="61" y="10"/>
                        </a:lnTo>
                        <a:lnTo>
                          <a:pt x="59" y="10"/>
                        </a:lnTo>
                        <a:lnTo>
                          <a:pt x="59" y="12"/>
                        </a:lnTo>
                        <a:lnTo>
                          <a:pt x="58" y="14"/>
                        </a:lnTo>
                        <a:lnTo>
                          <a:pt x="58" y="18"/>
                        </a:lnTo>
                        <a:lnTo>
                          <a:pt x="54" y="18"/>
                        </a:lnTo>
                        <a:lnTo>
                          <a:pt x="52" y="14"/>
                        </a:lnTo>
                        <a:lnTo>
                          <a:pt x="52" y="10"/>
                        </a:lnTo>
                        <a:lnTo>
                          <a:pt x="48" y="10"/>
                        </a:lnTo>
                        <a:lnTo>
                          <a:pt x="48" y="16"/>
                        </a:lnTo>
                        <a:lnTo>
                          <a:pt x="48" y="23"/>
                        </a:lnTo>
                        <a:lnTo>
                          <a:pt x="40" y="23"/>
                        </a:lnTo>
                        <a:lnTo>
                          <a:pt x="38" y="27"/>
                        </a:lnTo>
                        <a:lnTo>
                          <a:pt x="36" y="29"/>
                        </a:lnTo>
                        <a:lnTo>
                          <a:pt x="35" y="23"/>
                        </a:lnTo>
                        <a:lnTo>
                          <a:pt x="36" y="21"/>
                        </a:lnTo>
                        <a:lnTo>
                          <a:pt x="36" y="16"/>
                        </a:lnTo>
                        <a:lnTo>
                          <a:pt x="36" y="14"/>
                        </a:lnTo>
                        <a:lnTo>
                          <a:pt x="33" y="14"/>
                        </a:lnTo>
                        <a:lnTo>
                          <a:pt x="31" y="10"/>
                        </a:lnTo>
                        <a:lnTo>
                          <a:pt x="29" y="8"/>
                        </a:lnTo>
                        <a:lnTo>
                          <a:pt x="27" y="8"/>
                        </a:lnTo>
                        <a:lnTo>
                          <a:pt x="21" y="8"/>
                        </a:lnTo>
                        <a:lnTo>
                          <a:pt x="23" y="10"/>
                        </a:lnTo>
                        <a:lnTo>
                          <a:pt x="25" y="12"/>
                        </a:lnTo>
                        <a:lnTo>
                          <a:pt x="27" y="14"/>
                        </a:lnTo>
                        <a:lnTo>
                          <a:pt x="27" y="16"/>
                        </a:lnTo>
                        <a:lnTo>
                          <a:pt x="27" y="18"/>
                        </a:lnTo>
                        <a:lnTo>
                          <a:pt x="25" y="18"/>
                        </a:lnTo>
                        <a:lnTo>
                          <a:pt x="19" y="14"/>
                        </a:lnTo>
                        <a:lnTo>
                          <a:pt x="15" y="14"/>
                        </a:lnTo>
                        <a:lnTo>
                          <a:pt x="13" y="16"/>
                        </a:lnTo>
                        <a:lnTo>
                          <a:pt x="11" y="16"/>
                        </a:lnTo>
                        <a:lnTo>
                          <a:pt x="13" y="20"/>
                        </a:lnTo>
                        <a:lnTo>
                          <a:pt x="10" y="21"/>
                        </a:lnTo>
                        <a:lnTo>
                          <a:pt x="6" y="23"/>
                        </a:lnTo>
                        <a:lnTo>
                          <a:pt x="4" y="25"/>
                        </a:lnTo>
                        <a:lnTo>
                          <a:pt x="0" y="27"/>
                        </a:lnTo>
                        <a:lnTo>
                          <a:pt x="4" y="29"/>
                        </a:lnTo>
                        <a:lnTo>
                          <a:pt x="10" y="29"/>
                        </a:lnTo>
                        <a:lnTo>
                          <a:pt x="15" y="25"/>
                        </a:lnTo>
                        <a:lnTo>
                          <a:pt x="21" y="21"/>
                        </a:lnTo>
                        <a:lnTo>
                          <a:pt x="23" y="25"/>
                        </a:lnTo>
                        <a:lnTo>
                          <a:pt x="27" y="33"/>
                        </a:lnTo>
                        <a:lnTo>
                          <a:pt x="21" y="33"/>
                        </a:lnTo>
                        <a:lnTo>
                          <a:pt x="15" y="33"/>
                        </a:lnTo>
                        <a:lnTo>
                          <a:pt x="13" y="35"/>
                        </a:lnTo>
                        <a:lnTo>
                          <a:pt x="13" y="37"/>
                        </a:lnTo>
                        <a:lnTo>
                          <a:pt x="8" y="39"/>
                        </a:lnTo>
                        <a:lnTo>
                          <a:pt x="4" y="39"/>
                        </a:lnTo>
                        <a:lnTo>
                          <a:pt x="6" y="43"/>
                        </a:lnTo>
                        <a:lnTo>
                          <a:pt x="13" y="41"/>
                        </a:lnTo>
                        <a:lnTo>
                          <a:pt x="23" y="41"/>
                        </a:lnTo>
                        <a:lnTo>
                          <a:pt x="27" y="45"/>
                        </a:lnTo>
                        <a:lnTo>
                          <a:pt x="33" y="50"/>
                        </a:lnTo>
                        <a:lnTo>
                          <a:pt x="25" y="52"/>
                        </a:lnTo>
                        <a:lnTo>
                          <a:pt x="19" y="54"/>
                        </a:lnTo>
                        <a:lnTo>
                          <a:pt x="21" y="56"/>
                        </a:lnTo>
                        <a:lnTo>
                          <a:pt x="23" y="60"/>
                        </a:lnTo>
                        <a:lnTo>
                          <a:pt x="27" y="58"/>
                        </a:lnTo>
                        <a:lnTo>
                          <a:pt x="31" y="58"/>
                        </a:lnTo>
                        <a:lnTo>
                          <a:pt x="33" y="56"/>
                        </a:lnTo>
                        <a:lnTo>
                          <a:pt x="38" y="56"/>
                        </a:lnTo>
                        <a:lnTo>
                          <a:pt x="44" y="58"/>
                        </a:lnTo>
                        <a:lnTo>
                          <a:pt x="52" y="60"/>
                        </a:lnTo>
                        <a:lnTo>
                          <a:pt x="52" y="62"/>
                        </a:lnTo>
                        <a:lnTo>
                          <a:pt x="50" y="64"/>
                        </a:lnTo>
                        <a:lnTo>
                          <a:pt x="48" y="66"/>
                        </a:lnTo>
                        <a:lnTo>
                          <a:pt x="48" y="68"/>
                        </a:lnTo>
                        <a:lnTo>
                          <a:pt x="75" y="68"/>
                        </a:lnTo>
                        <a:lnTo>
                          <a:pt x="77" y="64"/>
                        </a:lnTo>
                        <a:lnTo>
                          <a:pt x="77" y="62"/>
                        </a:lnTo>
                        <a:lnTo>
                          <a:pt x="75" y="56"/>
                        </a:lnTo>
                        <a:lnTo>
                          <a:pt x="81" y="58"/>
                        </a:lnTo>
                        <a:lnTo>
                          <a:pt x="86" y="60"/>
                        </a:lnTo>
                        <a:lnTo>
                          <a:pt x="88" y="58"/>
                        </a:lnTo>
                        <a:lnTo>
                          <a:pt x="92" y="56"/>
                        </a:lnTo>
                        <a:lnTo>
                          <a:pt x="92" y="58"/>
                        </a:lnTo>
                        <a:lnTo>
                          <a:pt x="96" y="58"/>
                        </a:lnTo>
                        <a:lnTo>
                          <a:pt x="100" y="54"/>
                        </a:lnTo>
                        <a:lnTo>
                          <a:pt x="106" y="50"/>
                        </a:lnTo>
                        <a:lnTo>
                          <a:pt x="107" y="50"/>
                        </a:lnTo>
                        <a:lnTo>
                          <a:pt x="111" y="50"/>
                        </a:lnTo>
                        <a:lnTo>
                          <a:pt x="119" y="43"/>
                        </a:lnTo>
                        <a:lnTo>
                          <a:pt x="125" y="35"/>
                        </a:lnTo>
                        <a:lnTo>
                          <a:pt x="123" y="37"/>
                        </a:lnTo>
                        <a:lnTo>
                          <a:pt x="127" y="37"/>
                        </a:lnTo>
                        <a:lnTo>
                          <a:pt x="127" y="39"/>
                        </a:lnTo>
                        <a:lnTo>
                          <a:pt x="130" y="37"/>
                        </a:lnTo>
                        <a:lnTo>
                          <a:pt x="129" y="29"/>
                        </a:lnTo>
                        <a:lnTo>
                          <a:pt x="129" y="23"/>
                        </a:lnTo>
                        <a:lnTo>
                          <a:pt x="123" y="21"/>
                        </a:lnTo>
                        <a:lnTo>
                          <a:pt x="121" y="20"/>
                        </a:lnTo>
                        <a:lnTo>
                          <a:pt x="117" y="21"/>
                        </a:lnTo>
                        <a:lnTo>
                          <a:pt x="115" y="23"/>
                        </a:lnTo>
                        <a:lnTo>
                          <a:pt x="115" y="20"/>
                        </a:lnTo>
                        <a:lnTo>
                          <a:pt x="117" y="18"/>
                        </a:lnTo>
                        <a:lnTo>
                          <a:pt x="115" y="14"/>
                        </a:lnTo>
                        <a:lnTo>
                          <a:pt x="113" y="12"/>
                        </a:lnTo>
                        <a:lnTo>
                          <a:pt x="115" y="8"/>
                        </a:lnTo>
                        <a:lnTo>
                          <a:pt x="119" y="6"/>
                        </a:lnTo>
                        <a:lnTo>
                          <a:pt x="117" y="6"/>
                        </a:lnTo>
                        <a:lnTo>
                          <a:pt x="111" y="8"/>
                        </a:lnTo>
                        <a:lnTo>
                          <a:pt x="111" y="10"/>
                        </a:lnTo>
                        <a:lnTo>
                          <a:pt x="109" y="10"/>
                        </a:lnTo>
                        <a:lnTo>
                          <a:pt x="107" y="6"/>
                        </a:lnTo>
                        <a:lnTo>
                          <a:pt x="106" y="4"/>
                        </a:lnTo>
                        <a:lnTo>
                          <a:pt x="102" y="2"/>
                        </a:lnTo>
                        <a:lnTo>
                          <a:pt x="98" y="2"/>
                        </a:lnTo>
                        <a:close/>
                        <a:moveTo>
                          <a:pt x="15" y="0"/>
                        </a:moveTo>
                        <a:lnTo>
                          <a:pt x="15" y="4"/>
                        </a:lnTo>
                        <a:lnTo>
                          <a:pt x="19" y="4"/>
                        </a:lnTo>
                        <a:lnTo>
                          <a:pt x="27" y="4"/>
                        </a:lnTo>
                        <a:lnTo>
                          <a:pt x="25" y="2"/>
                        </a:lnTo>
                        <a:lnTo>
                          <a:pt x="25" y="0"/>
                        </a:lnTo>
                        <a:lnTo>
                          <a:pt x="19" y="0"/>
                        </a:lnTo>
                        <a:lnTo>
                          <a:pt x="15"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37" name="Freeform 258">
                    <a:extLst>
                      <a:ext uri="{FF2B5EF4-FFF2-40B4-BE49-F238E27FC236}">
                        <a16:creationId xmlns:a16="http://schemas.microsoft.com/office/drawing/2014/main" id="{8EF7C237-9E44-44FE-8CB0-B9F91FDBEFA6}"/>
                      </a:ext>
                    </a:extLst>
                  </p:cNvPr>
                  <p:cNvSpPr>
                    <a:spLocks/>
                  </p:cNvSpPr>
                  <p:nvPr/>
                </p:nvSpPr>
                <p:spPr bwMode="gray">
                  <a:xfrm>
                    <a:off x="245498" y="802"/>
                    <a:ext cx="88" cy="59"/>
                  </a:xfrm>
                  <a:custGeom>
                    <a:avLst/>
                    <a:gdLst>
                      <a:gd name="T0" fmla="*/ 61 w 88"/>
                      <a:gd name="T1" fmla="*/ 52 h 59"/>
                      <a:gd name="T2" fmla="*/ 63 w 88"/>
                      <a:gd name="T3" fmla="*/ 52 h 59"/>
                      <a:gd name="T4" fmla="*/ 65 w 88"/>
                      <a:gd name="T5" fmla="*/ 52 h 59"/>
                      <a:gd name="T6" fmla="*/ 67 w 88"/>
                      <a:gd name="T7" fmla="*/ 50 h 59"/>
                      <a:gd name="T8" fmla="*/ 73 w 88"/>
                      <a:gd name="T9" fmla="*/ 44 h 59"/>
                      <a:gd name="T10" fmla="*/ 77 w 88"/>
                      <a:gd name="T11" fmla="*/ 32 h 59"/>
                      <a:gd name="T12" fmla="*/ 78 w 88"/>
                      <a:gd name="T13" fmla="*/ 23 h 59"/>
                      <a:gd name="T14" fmla="*/ 84 w 88"/>
                      <a:gd name="T15" fmla="*/ 19 h 59"/>
                      <a:gd name="T16" fmla="*/ 86 w 88"/>
                      <a:gd name="T17" fmla="*/ 15 h 59"/>
                      <a:gd name="T18" fmla="*/ 88 w 88"/>
                      <a:gd name="T19" fmla="*/ 7 h 59"/>
                      <a:gd name="T20" fmla="*/ 88 w 88"/>
                      <a:gd name="T21" fmla="*/ 4 h 59"/>
                      <a:gd name="T22" fmla="*/ 86 w 88"/>
                      <a:gd name="T23" fmla="*/ 4 h 59"/>
                      <a:gd name="T24" fmla="*/ 82 w 88"/>
                      <a:gd name="T25" fmla="*/ 2 h 59"/>
                      <a:gd name="T26" fmla="*/ 78 w 88"/>
                      <a:gd name="T27" fmla="*/ 0 h 59"/>
                      <a:gd name="T28" fmla="*/ 73 w 88"/>
                      <a:gd name="T29" fmla="*/ 0 h 59"/>
                      <a:gd name="T30" fmla="*/ 67 w 88"/>
                      <a:gd name="T31" fmla="*/ 0 h 59"/>
                      <a:gd name="T32" fmla="*/ 61 w 88"/>
                      <a:gd name="T33" fmla="*/ 2 h 59"/>
                      <a:gd name="T34" fmla="*/ 57 w 88"/>
                      <a:gd name="T35" fmla="*/ 4 h 59"/>
                      <a:gd name="T36" fmla="*/ 57 w 88"/>
                      <a:gd name="T37" fmla="*/ 6 h 59"/>
                      <a:gd name="T38" fmla="*/ 55 w 88"/>
                      <a:gd name="T39" fmla="*/ 6 h 59"/>
                      <a:gd name="T40" fmla="*/ 52 w 88"/>
                      <a:gd name="T41" fmla="*/ 4 h 59"/>
                      <a:gd name="T42" fmla="*/ 48 w 88"/>
                      <a:gd name="T43" fmla="*/ 4 h 59"/>
                      <a:gd name="T44" fmla="*/ 42 w 88"/>
                      <a:gd name="T45" fmla="*/ 6 h 59"/>
                      <a:gd name="T46" fmla="*/ 36 w 88"/>
                      <a:gd name="T47" fmla="*/ 6 h 59"/>
                      <a:gd name="T48" fmla="*/ 34 w 88"/>
                      <a:gd name="T49" fmla="*/ 6 h 59"/>
                      <a:gd name="T50" fmla="*/ 36 w 88"/>
                      <a:gd name="T51" fmla="*/ 11 h 59"/>
                      <a:gd name="T52" fmla="*/ 36 w 88"/>
                      <a:gd name="T53" fmla="*/ 11 h 59"/>
                      <a:gd name="T54" fmla="*/ 30 w 88"/>
                      <a:gd name="T55" fmla="*/ 11 h 59"/>
                      <a:gd name="T56" fmla="*/ 23 w 88"/>
                      <a:gd name="T57" fmla="*/ 9 h 59"/>
                      <a:gd name="T58" fmla="*/ 19 w 88"/>
                      <a:gd name="T59" fmla="*/ 9 h 59"/>
                      <a:gd name="T60" fmla="*/ 13 w 88"/>
                      <a:gd name="T61" fmla="*/ 7 h 59"/>
                      <a:gd name="T62" fmla="*/ 9 w 88"/>
                      <a:gd name="T63" fmla="*/ 6 h 59"/>
                      <a:gd name="T64" fmla="*/ 7 w 88"/>
                      <a:gd name="T65" fmla="*/ 6 h 59"/>
                      <a:gd name="T66" fmla="*/ 7 w 88"/>
                      <a:gd name="T67" fmla="*/ 7 h 59"/>
                      <a:gd name="T68" fmla="*/ 7 w 88"/>
                      <a:gd name="T69" fmla="*/ 9 h 59"/>
                      <a:gd name="T70" fmla="*/ 7 w 88"/>
                      <a:gd name="T71" fmla="*/ 11 h 59"/>
                      <a:gd name="T72" fmla="*/ 7 w 88"/>
                      <a:gd name="T73" fmla="*/ 15 h 59"/>
                      <a:gd name="T74" fmla="*/ 4 w 88"/>
                      <a:gd name="T75" fmla="*/ 19 h 59"/>
                      <a:gd name="T76" fmla="*/ 0 w 88"/>
                      <a:gd name="T77" fmla="*/ 21 h 59"/>
                      <a:gd name="T78" fmla="*/ 0 w 88"/>
                      <a:gd name="T79" fmla="*/ 23 h 59"/>
                      <a:gd name="T80" fmla="*/ 2 w 88"/>
                      <a:gd name="T81" fmla="*/ 25 h 59"/>
                      <a:gd name="T82" fmla="*/ 2 w 88"/>
                      <a:gd name="T83" fmla="*/ 27 h 59"/>
                      <a:gd name="T84" fmla="*/ 2 w 88"/>
                      <a:gd name="T85" fmla="*/ 30 h 59"/>
                      <a:gd name="T86" fmla="*/ 2 w 88"/>
                      <a:gd name="T87" fmla="*/ 32 h 59"/>
                      <a:gd name="T88" fmla="*/ 6 w 88"/>
                      <a:gd name="T89" fmla="*/ 34 h 59"/>
                      <a:gd name="T90" fmla="*/ 9 w 88"/>
                      <a:gd name="T91" fmla="*/ 40 h 59"/>
                      <a:gd name="T92" fmla="*/ 13 w 88"/>
                      <a:gd name="T93" fmla="*/ 46 h 59"/>
                      <a:gd name="T94" fmla="*/ 19 w 88"/>
                      <a:gd name="T95" fmla="*/ 52 h 59"/>
                      <a:gd name="T96" fmla="*/ 25 w 88"/>
                      <a:gd name="T97" fmla="*/ 55 h 59"/>
                      <a:gd name="T98" fmla="*/ 29 w 88"/>
                      <a:gd name="T99" fmla="*/ 57 h 59"/>
                      <a:gd name="T100" fmla="*/ 34 w 88"/>
                      <a:gd name="T101" fmla="*/ 59 h 59"/>
                      <a:gd name="T102" fmla="*/ 38 w 88"/>
                      <a:gd name="T103" fmla="*/ 59 h 59"/>
                      <a:gd name="T104" fmla="*/ 40 w 88"/>
                      <a:gd name="T105" fmla="*/ 59 h 59"/>
                      <a:gd name="T106" fmla="*/ 44 w 88"/>
                      <a:gd name="T107" fmla="*/ 57 h 59"/>
                      <a:gd name="T108" fmla="*/ 46 w 88"/>
                      <a:gd name="T109" fmla="*/ 55 h 59"/>
                      <a:gd name="T110" fmla="*/ 50 w 88"/>
                      <a:gd name="T111" fmla="*/ 52 h 59"/>
                      <a:gd name="T112" fmla="*/ 55 w 88"/>
                      <a:gd name="T113" fmla="*/ 52 h 59"/>
                      <a:gd name="T114" fmla="*/ 57 w 88"/>
                      <a:gd name="T115" fmla="*/ 52 h 59"/>
                      <a:gd name="T116" fmla="*/ 61 w 88"/>
                      <a:gd name="T117" fmla="*/ 52 h 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8"/>
                      <a:gd name="T178" fmla="*/ 0 h 59"/>
                      <a:gd name="T179" fmla="*/ 88 w 88"/>
                      <a:gd name="T180" fmla="*/ 59 h 5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8" h="59">
                        <a:moveTo>
                          <a:pt x="61" y="52"/>
                        </a:moveTo>
                        <a:lnTo>
                          <a:pt x="63" y="52"/>
                        </a:lnTo>
                        <a:lnTo>
                          <a:pt x="65" y="52"/>
                        </a:lnTo>
                        <a:lnTo>
                          <a:pt x="67" y="50"/>
                        </a:lnTo>
                        <a:lnTo>
                          <a:pt x="73" y="44"/>
                        </a:lnTo>
                        <a:lnTo>
                          <a:pt x="77" y="32"/>
                        </a:lnTo>
                        <a:lnTo>
                          <a:pt x="78" y="23"/>
                        </a:lnTo>
                        <a:lnTo>
                          <a:pt x="84" y="19"/>
                        </a:lnTo>
                        <a:lnTo>
                          <a:pt x="86" y="15"/>
                        </a:lnTo>
                        <a:lnTo>
                          <a:pt x="88" y="7"/>
                        </a:lnTo>
                        <a:lnTo>
                          <a:pt x="88" y="4"/>
                        </a:lnTo>
                        <a:lnTo>
                          <a:pt x="86" y="4"/>
                        </a:lnTo>
                        <a:lnTo>
                          <a:pt x="82" y="2"/>
                        </a:lnTo>
                        <a:lnTo>
                          <a:pt x="78" y="0"/>
                        </a:lnTo>
                        <a:lnTo>
                          <a:pt x="73" y="0"/>
                        </a:lnTo>
                        <a:lnTo>
                          <a:pt x="67" y="0"/>
                        </a:lnTo>
                        <a:lnTo>
                          <a:pt x="61" y="2"/>
                        </a:lnTo>
                        <a:lnTo>
                          <a:pt x="57" y="4"/>
                        </a:lnTo>
                        <a:lnTo>
                          <a:pt x="57" y="6"/>
                        </a:lnTo>
                        <a:lnTo>
                          <a:pt x="55" y="6"/>
                        </a:lnTo>
                        <a:lnTo>
                          <a:pt x="52" y="4"/>
                        </a:lnTo>
                        <a:lnTo>
                          <a:pt x="48" y="4"/>
                        </a:lnTo>
                        <a:lnTo>
                          <a:pt x="42" y="6"/>
                        </a:lnTo>
                        <a:lnTo>
                          <a:pt x="36" y="6"/>
                        </a:lnTo>
                        <a:lnTo>
                          <a:pt x="34" y="6"/>
                        </a:lnTo>
                        <a:lnTo>
                          <a:pt x="36" y="11"/>
                        </a:lnTo>
                        <a:lnTo>
                          <a:pt x="30" y="11"/>
                        </a:lnTo>
                        <a:lnTo>
                          <a:pt x="23" y="9"/>
                        </a:lnTo>
                        <a:lnTo>
                          <a:pt x="19" y="9"/>
                        </a:lnTo>
                        <a:lnTo>
                          <a:pt x="13" y="7"/>
                        </a:lnTo>
                        <a:lnTo>
                          <a:pt x="9" y="6"/>
                        </a:lnTo>
                        <a:lnTo>
                          <a:pt x="7" y="6"/>
                        </a:lnTo>
                        <a:lnTo>
                          <a:pt x="7" y="7"/>
                        </a:lnTo>
                        <a:lnTo>
                          <a:pt x="7" y="9"/>
                        </a:lnTo>
                        <a:lnTo>
                          <a:pt x="7" y="11"/>
                        </a:lnTo>
                        <a:lnTo>
                          <a:pt x="7" y="15"/>
                        </a:lnTo>
                        <a:lnTo>
                          <a:pt x="4" y="19"/>
                        </a:lnTo>
                        <a:lnTo>
                          <a:pt x="0" y="21"/>
                        </a:lnTo>
                        <a:lnTo>
                          <a:pt x="0" y="23"/>
                        </a:lnTo>
                        <a:lnTo>
                          <a:pt x="2" y="25"/>
                        </a:lnTo>
                        <a:lnTo>
                          <a:pt x="2" y="27"/>
                        </a:lnTo>
                        <a:lnTo>
                          <a:pt x="2" y="30"/>
                        </a:lnTo>
                        <a:lnTo>
                          <a:pt x="2" y="32"/>
                        </a:lnTo>
                        <a:lnTo>
                          <a:pt x="6" y="34"/>
                        </a:lnTo>
                        <a:lnTo>
                          <a:pt x="9" y="40"/>
                        </a:lnTo>
                        <a:lnTo>
                          <a:pt x="13" y="46"/>
                        </a:lnTo>
                        <a:lnTo>
                          <a:pt x="19" y="52"/>
                        </a:lnTo>
                        <a:lnTo>
                          <a:pt x="25" y="55"/>
                        </a:lnTo>
                        <a:lnTo>
                          <a:pt x="29" y="57"/>
                        </a:lnTo>
                        <a:lnTo>
                          <a:pt x="34" y="59"/>
                        </a:lnTo>
                        <a:lnTo>
                          <a:pt x="38" y="59"/>
                        </a:lnTo>
                        <a:lnTo>
                          <a:pt x="40" y="59"/>
                        </a:lnTo>
                        <a:lnTo>
                          <a:pt x="44" y="57"/>
                        </a:lnTo>
                        <a:lnTo>
                          <a:pt x="46" y="55"/>
                        </a:lnTo>
                        <a:lnTo>
                          <a:pt x="50" y="52"/>
                        </a:lnTo>
                        <a:lnTo>
                          <a:pt x="55" y="52"/>
                        </a:lnTo>
                        <a:lnTo>
                          <a:pt x="57" y="52"/>
                        </a:lnTo>
                        <a:lnTo>
                          <a:pt x="61" y="52"/>
                        </a:lnTo>
                        <a:close/>
                      </a:path>
                    </a:pathLst>
                  </a:custGeom>
                  <a:solidFill>
                    <a:srgbClr val="89BA17">
                      <a:lumMod val="25000"/>
                      <a:lumOff val="75000"/>
                    </a:srgbClr>
                  </a:solid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38" name="Freeform 259">
                    <a:extLst>
                      <a:ext uri="{FF2B5EF4-FFF2-40B4-BE49-F238E27FC236}">
                        <a16:creationId xmlns:a16="http://schemas.microsoft.com/office/drawing/2014/main" id="{F6ACA945-6C15-4B19-9E53-A388F717A4BA}"/>
                      </a:ext>
                    </a:extLst>
                  </p:cNvPr>
                  <p:cNvSpPr>
                    <a:spLocks/>
                  </p:cNvSpPr>
                  <p:nvPr/>
                </p:nvSpPr>
                <p:spPr bwMode="gray">
                  <a:xfrm>
                    <a:off x="244179" y="1347"/>
                    <a:ext cx="79" cy="44"/>
                  </a:xfrm>
                  <a:custGeom>
                    <a:avLst/>
                    <a:gdLst>
                      <a:gd name="T0" fmla="*/ 79 w 79"/>
                      <a:gd name="T1" fmla="*/ 15 h 44"/>
                      <a:gd name="T2" fmla="*/ 73 w 79"/>
                      <a:gd name="T3" fmla="*/ 15 h 44"/>
                      <a:gd name="T4" fmla="*/ 69 w 79"/>
                      <a:gd name="T5" fmla="*/ 13 h 44"/>
                      <a:gd name="T6" fmla="*/ 66 w 79"/>
                      <a:gd name="T7" fmla="*/ 9 h 44"/>
                      <a:gd name="T8" fmla="*/ 66 w 79"/>
                      <a:gd name="T9" fmla="*/ 4 h 44"/>
                      <a:gd name="T10" fmla="*/ 56 w 79"/>
                      <a:gd name="T11" fmla="*/ 2 h 44"/>
                      <a:gd name="T12" fmla="*/ 48 w 79"/>
                      <a:gd name="T13" fmla="*/ 0 h 44"/>
                      <a:gd name="T14" fmla="*/ 39 w 79"/>
                      <a:gd name="T15" fmla="*/ 2 h 44"/>
                      <a:gd name="T16" fmla="*/ 33 w 79"/>
                      <a:gd name="T17" fmla="*/ 6 h 44"/>
                      <a:gd name="T18" fmla="*/ 21 w 79"/>
                      <a:gd name="T19" fmla="*/ 6 h 44"/>
                      <a:gd name="T20" fmla="*/ 12 w 79"/>
                      <a:gd name="T21" fmla="*/ 6 h 44"/>
                      <a:gd name="T22" fmla="*/ 12 w 79"/>
                      <a:gd name="T23" fmla="*/ 6 h 44"/>
                      <a:gd name="T24" fmla="*/ 12 w 79"/>
                      <a:gd name="T25" fmla="*/ 7 h 44"/>
                      <a:gd name="T26" fmla="*/ 8 w 79"/>
                      <a:gd name="T27" fmla="*/ 7 h 44"/>
                      <a:gd name="T28" fmla="*/ 4 w 79"/>
                      <a:gd name="T29" fmla="*/ 9 h 44"/>
                      <a:gd name="T30" fmla="*/ 4 w 79"/>
                      <a:gd name="T31" fmla="*/ 13 h 44"/>
                      <a:gd name="T32" fmla="*/ 2 w 79"/>
                      <a:gd name="T33" fmla="*/ 19 h 44"/>
                      <a:gd name="T34" fmla="*/ 0 w 79"/>
                      <a:gd name="T35" fmla="*/ 21 h 44"/>
                      <a:gd name="T36" fmla="*/ 6 w 79"/>
                      <a:gd name="T37" fmla="*/ 23 h 44"/>
                      <a:gd name="T38" fmla="*/ 12 w 79"/>
                      <a:gd name="T39" fmla="*/ 25 h 44"/>
                      <a:gd name="T40" fmla="*/ 16 w 79"/>
                      <a:gd name="T41" fmla="*/ 27 h 44"/>
                      <a:gd name="T42" fmla="*/ 20 w 79"/>
                      <a:gd name="T43" fmla="*/ 29 h 44"/>
                      <a:gd name="T44" fmla="*/ 23 w 79"/>
                      <a:gd name="T45" fmla="*/ 30 h 44"/>
                      <a:gd name="T46" fmla="*/ 25 w 79"/>
                      <a:gd name="T47" fmla="*/ 30 h 44"/>
                      <a:gd name="T48" fmla="*/ 25 w 79"/>
                      <a:gd name="T49" fmla="*/ 40 h 44"/>
                      <a:gd name="T50" fmla="*/ 27 w 79"/>
                      <a:gd name="T51" fmla="*/ 40 h 44"/>
                      <a:gd name="T52" fmla="*/ 27 w 79"/>
                      <a:gd name="T53" fmla="*/ 44 h 44"/>
                      <a:gd name="T54" fmla="*/ 29 w 79"/>
                      <a:gd name="T55" fmla="*/ 44 h 44"/>
                      <a:gd name="T56" fmla="*/ 31 w 79"/>
                      <a:gd name="T57" fmla="*/ 42 h 44"/>
                      <a:gd name="T58" fmla="*/ 33 w 79"/>
                      <a:gd name="T59" fmla="*/ 36 h 44"/>
                      <a:gd name="T60" fmla="*/ 31 w 79"/>
                      <a:gd name="T61" fmla="*/ 30 h 44"/>
                      <a:gd name="T62" fmla="*/ 35 w 79"/>
                      <a:gd name="T63" fmla="*/ 30 h 44"/>
                      <a:gd name="T64" fmla="*/ 41 w 79"/>
                      <a:gd name="T65" fmla="*/ 27 h 44"/>
                      <a:gd name="T66" fmla="*/ 46 w 79"/>
                      <a:gd name="T67" fmla="*/ 27 h 44"/>
                      <a:gd name="T68" fmla="*/ 48 w 79"/>
                      <a:gd name="T69" fmla="*/ 29 h 44"/>
                      <a:gd name="T70" fmla="*/ 50 w 79"/>
                      <a:gd name="T71" fmla="*/ 30 h 44"/>
                      <a:gd name="T72" fmla="*/ 54 w 79"/>
                      <a:gd name="T73" fmla="*/ 29 h 44"/>
                      <a:gd name="T74" fmla="*/ 60 w 79"/>
                      <a:gd name="T75" fmla="*/ 27 h 44"/>
                      <a:gd name="T76" fmla="*/ 64 w 79"/>
                      <a:gd name="T77" fmla="*/ 25 h 44"/>
                      <a:gd name="T78" fmla="*/ 66 w 79"/>
                      <a:gd name="T79" fmla="*/ 21 h 44"/>
                      <a:gd name="T80" fmla="*/ 68 w 79"/>
                      <a:gd name="T81" fmla="*/ 19 h 44"/>
                      <a:gd name="T82" fmla="*/ 77 w 79"/>
                      <a:gd name="T83" fmla="*/ 19 h 44"/>
                      <a:gd name="T84" fmla="*/ 79 w 79"/>
                      <a:gd name="T85" fmla="*/ 15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9"/>
                      <a:gd name="T130" fmla="*/ 0 h 44"/>
                      <a:gd name="T131" fmla="*/ 79 w 79"/>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9" h="44">
                        <a:moveTo>
                          <a:pt x="79" y="15"/>
                        </a:moveTo>
                        <a:lnTo>
                          <a:pt x="73" y="15"/>
                        </a:lnTo>
                        <a:lnTo>
                          <a:pt x="69" y="13"/>
                        </a:lnTo>
                        <a:lnTo>
                          <a:pt x="66" y="9"/>
                        </a:lnTo>
                        <a:lnTo>
                          <a:pt x="66" y="4"/>
                        </a:lnTo>
                        <a:lnTo>
                          <a:pt x="56" y="2"/>
                        </a:lnTo>
                        <a:lnTo>
                          <a:pt x="48" y="0"/>
                        </a:lnTo>
                        <a:lnTo>
                          <a:pt x="39" y="2"/>
                        </a:lnTo>
                        <a:lnTo>
                          <a:pt x="33" y="6"/>
                        </a:lnTo>
                        <a:lnTo>
                          <a:pt x="21" y="6"/>
                        </a:lnTo>
                        <a:lnTo>
                          <a:pt x="12" y="6"/>
                        </a:lnTo>
                        <a:lnTo>
                          <a:pt x="12" y="7"/>
                        </a:lnTo>
                        <a:lnTo>
                          <a:pt x="8" y="7"/>
                        </a:lnTo>
                        <a:lnTo>
                          <a:pt x="4" y="9"/>
                        </a:lnTo>
                        <a:lnTo>
                          <a:pt x="4" y="13"/>
                        </a:lnTo>
                        <a:lnTo>
                          <a:pt x="2" y="19"/>
                        </a:lnTo>
                        <a:lnTo>
                          <a:pt x="0" y="21"/>
                        </a:lnTo>
                        <a:lnTo>
                          <a:pt x="6" y="23"/>
                        </a:lnTo>
                        <a:lnTo>
                          <a:pt x="12" y="25"/>
                        </a:lnTo>
                        <a:lnTo>
                          <a:pt x="16" y="27"/>
                        </a:lnTo>
                        <a:lnTo>
                          <a:pt x="20" y="29"/>
                        </a:lnTo>
                        <a:lnTo>
                          <a:pt x="23" y="30"/>
                        </a:lnTo>
                        <a:lnTo>
                          <a:pt x="25" y="30"/>
                        </a:lnTo>
                        <a:lnTo>
                          <a:pt x="25" y="40"/>
                        </a:lnTo>
                        <a:lnTo>
                          <a:pt x="27" y="40"/>
                        </a:lnTo>
                        <a:lnTo>
                          <a:pt x="27" y="44"/>
                        </a:lnTo>
                        <a:lnTo>
                          <a:pt x="29" y="44"/>
                        </a:lnTo>
                        <a:lnTo>
                          <a:pt x="31" y="42"/>
                        </a:lnTo>
                        <a:lnTo>
                          <a:pt x="33" y="36"/>
                        </a:lnTo>
                        <a:lnTo>
                          <a:pt x="31" y="30"/>
                        </a:lnTo>
                        <a:lnTo>
                          <a:pt x="35" y="30"/>
                        </a:lnTo>
                        <a:lnTo>
                          <a:pt x="41" y="27"/>
                        </a:lnTo>
                        <a:lnTo>
                          <a:pt x="46" y="27"/>
                        </a:lnTo>
                        <a:lnTo>
                          <a:pt x="48" y="29"/>
                        </a:lnTo>
                        <a:lnTo>
                          <a:pt x="50" y="30"/>
                        </a:lnTo>
                        <a:lnTo>
                          <a:pt x="54" y="29"/>
                        </a:lnTo>
                        <a:lnTo>
                          <a:pt x="60" y="27"/>
                        </a:lnTo>
                        <a:lnTo>
                          <a:pt x="64" y="25"/>
                        </a:lnTo>
                        <a:lnTo>
                          <a:pt x="66" y="21"/>
                        </a:lnTo>
                        <a:lnTo>
                          <a:pt x="68" y="19"/>
                        </a:lnTo>
                        <a:lnTo>
                          <a:pt x="77" y="19"/>
                        </a:lnTo>
                        <a:lnTo>
                          <a:pt x="79" y="15"/>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39" name="Freeform 260">
                    <a:extLst>
                      <a:ext uri="{FF2B5EF4-FFF2-40B4-BE49-F238E27FC236}">
                        <a16:creationId xmlns:a16="http://schemas.microsoft.com/office/drawing/2014/main" id="{18E91D86-03BB-451B-9B68-386E143AE039}"/>
                      </a:ext>
                    </a:extLst>
                  </p:cNvPr>
                  <p:cNvSpPr>
                    <a:spLocks/>
                  </p:cNvSpPr>
                  <p:nvPr/>
                </p:nvSpPr>
                <p:spPr bwMode="gray">
                  <a:xfrm>
                    <a:off x="244365" y="1289"/>
                    <a:ext cx="35" cy="25"/>
                  </a:xfrm>
                  <a:custGeom>
                    <a:avLst/>
                    <a:gdLst>
                      <a:gd name="T0" fmla="*/ 35 w 35"/>
                      <a:gd name="T1" fmla="*/ 25 h 25"/>
                      <a:gd name="T2" fmla="*/ 35 w 35"/>
                      <a:gd name="T3" fmla="*/ 23 h 25"/>
                      <a:gd name="T4" fmla="*/ 35 w 35"/>
                      <a:gd name="T5" fmla="*/ 19 h 25"/>
                      <a:gd name="T6" fmla="*/ 33 w 35"/>
                      <a:gd name="T7" fmla="*/ 17 h 25"/>
                      <a:gd name="T8" fmla="*/ 31 w 35"/>
                      <a:gd name="T9" fmla="*/ 16 h 25"/>
                      <a:gd name="T10" fmla="*/ 33 w 35"/>
                      <a:gd name="T11" fmla="*/ 14 h 25"/>
                      <a:gd name="T12" fmla="*/ 33 w 35"/>
                      <a:gd name="T13" fmla="*/ 10 h 25"/>
                      <a:gd name="T14" fmla="*/ 33 w 35"/>
                      <a:gd name="T15" fmla="*/ 0 h 25"/>
                      <a:gd name="T16" fmla="*/ 25 w 35"/>
                      <a:gd name="T17" fmla="*/ 0 h 25"/>
                      <a:gd name="T18" fmla="*/ 18 w 35"/>
                      <a:gd name="T19" fmla="*/ 0 h 25"/>
                      <a:gd name="T20" fmla="*/ 20 w 35"/>
                      <a:gd name="T21" fmla="*/ 2 h 25"/>
                      <a:gd name="T22" fmla="*/ 24 w 35"/>
                      <a:gd name="T23" fmla="*/ 2 h 25"/>
                      <a:gd name="T24" fmla="*/ 22 w 35"/>
                      <a:gd name="T25" fmla="*/ 6 h 25"/>
                      <a:gd name="T26" fmla="*/ 22 w 35"/>
                      <a:gd name="T27" fmla="*/ 8 h 25"/>
                      <a:gd name="T28" fmla="*/ 22 w 35"/>
                      <a:gd name="T29" fmla="*/ 10 h 25"/>
                      <a:gd name="T30" fmla="*/ 24 w 35"/>
                      <a:gd name="T31" fmla="*/ 14 h 25"/>
                      <a:gd name="T32" fmla="*/ 25 w 35"/>
                      <a:gd name="T33" fmla="*/ 14 h 25"/>
                      <a:gd name="T34" fmla="*/ 25 w 35"/>
                      <a:gd name="T35" fmla="*/ 17 h 25"/>
                      <a:gd name="T36" fmla="*/ 25 w 35"/>
                      <a:gd name="T37" fmla="*/ 19 h 25"/>
                      <a:gd name="T38" fmla="*/ 25 w 35"/>
                      <a:gd name="T39" fmla="*/ 21 h 25"/>
                      <a:gd name="T40" fmla="*/ 18 w 35"/>
                      <a:gd name="T41" fmla="*/ 19 h 25"/>
                      <a:gd name="T42" fmla="*/ 12 w 35"/>
                      <a:gd name="T43" fmla="*/ 19 h 25"/>
                      <a:gd name="T44" fmla="*/ 6 w 35"/>
                      <a:gd name="T45" fmla="*/ 17 h 25"/>
                      <a:gd name="T46" fmla="*/ 2 w 35"/>
                      <a:gd name="T47" fmla="*/ 16 h 25"/>
                      <a:gd name="T48" fmla="*/ 0 w 35"/>
                      <a:gd name="T49" fmla="*/ 19 h 25"/>
                      <a:gd name="T50" fmla="*/ 0 w 35"/>
                      <a:gd name="T51" fmla="*/ 23 h 25"/>
                      <a:gd name="T52" fmla="*/ 2 w 35"/>
                      <a:gd name="T53" fmla="*/ 25 h 25"/>
                      <a:gd name="T54" fmla="*/ 4 w 35"/>
                      <a:gd name="T55" fmla="*/ 25 h 25"/>
                      <a:gd name="T56" fmla="*/ 18 w 35"/>
                      <a:gd name="T57" fmla="*/ 25 h 25"/>
                      <a:gd name="T58" fmla="*/ 35 w 35"/>
                      <a:gd name="T59" fmla="*/ 25 h 2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5"/>
                      <a:gd name="T91" fmla="*/ 0 h 25"/>
                      <a:gd name="T92" fmla="*/ 35 w 35"/>
                      <a:gd name="T93" fmla="*/ 25 h 2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5" h="25">
                        <a:moveTo>
                          <a:pt x="35" y="25"/>
                        </a:moveTo>
                        <a:lnTo>
                          <a:pt x="35" y="23"/>
                        </a:lnTo>
                        <a:lnTo>
                          <a:pt x="35" y="19"/>
                        </a:lnTo>
                        <a:lnTo>
                          <a:pt x="33" y="17"/>
                        </a:lnTo>
                        <a:lnTo>
                          <a:pt x="31" y="16"/>
                        </a:lnTo>
                        <a:lnTo>
                          <a:pt x="33" y="14"/>
                        </a:lnTo>
                        <a:lnTo>
                          <a:pt x="33" y="10"/>
                        </a:lnTo>
                        <a:lnTo>
                          <a:pt x="33" y="0"/>
                        </a:lnTo>
                        <a:lnTo>
                          <a:pt x="25" y="0"/>
                        </a:lnTo>
                        <a:lnTo>
                          <a:pt x="18" y="0"/>
                        </a:lnTo>
                        <a:lnTo>
                          <a:pt x="20" y="2"/>
                        </a:lnTo>
                        <a:lnTo>
                          <a:pt x="24" y="2"/>
                        </a:lnTo>
                        <a:lnTo>
                          <a:pt x="22" y="6"/>
                        </a:lnTo>
                        <a:lnTo>
                          <a:pt x="22" y="8"/>
                        </a:lnTo>
                        <a:lnTo>
                          <a:pt x="22" y="10"/>
                        </a:lnTo>
                        <a:lnTo>
                          <a:pt x="24" y="14"/>
                        </a:lnTo>
                        <a:lnTo>
                          <a:pt x="25" y="14"/>
                        </a:lnTo>
                        <a:lnTo>
                          <a:pt x="25" y="17"/>
                        </a:lnTo>
                        <a:lnTo>
                          <a:pt x="25" y="19"/>
                        </a:lnTo>
                        <a:lnTo>
                          <a:pt x="25" y="21"/>
                        </a:lnTo>
                        <a:lnTo>
                          <a:pt x="18" y="19"/>
                        </a:lnTo>
                        <a:lnTo>
                          <a:pt x="12" y="19"/>
                        </a:lnTo>
                        <a:lnTo>
                          <a:pt x="6" y="17"/>
                        </a:lnTo>
                        <a:lnTo>
                          <a:pt x="2" y="16"/>
                        </a:lnTo>
                        <a:lnTo>
                          <a:pt x="0" y="19"/>
                        </a:lnTo>
                        <a:lnTo>
                          <a:pt x="0" y="23"/>
                        </a:lnTo>
                        <a:lnTo>
                          <a:pt x="2" y="25"/>
                        </a:lnTo>
                        <a:lnTo>
                          <a:pt x="4" y="25"/>
                        </a:lnTo>
                        <a:lnTo>
                          <a:pt x="18" y="25"/>
                        </a:lnTo>
                        <a:lnTo>
                          <a:pt x="35" y="25"/>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40" name="Freeform 261">
                    <a:extLst>
                      <a:ext uri="{FF2B5EF4-FFF2-40B4-BE49-F238E27FC236}">
                        <a16:creationId xmlns:a16="http://schemas.microsoft.com/office/drawing/2014/main" id="{FEA425B8-D733-4ED8-BA16-745A4623F41C}"/>
                      </a:ext>
                    </a:extLst>
                  </p:cNvPr>
                  <p:cNvSpPr>
                    <a:spLocks/>
                  </p:cNvSpPr>
                  <p:nvPr/>
                </p:nvSpPr>
                <p:spPr bwMode="gray">
                  <a:xfrm>
                    <a:off x="244523" y="1466"/>
                    <a:ext cx="59" cy="119"/>
                  </a:xfrm>
                  <a:custGeom>
                    <a:avLst/>
                    <a:gdLst>
                      <a:gd name="T0" fmla="*/ 57 w 59"/>
                      <a:gd name="T1" fmla="*/ 34 h 119"/>
                      <a:gd name="T2" fmla="*/ 54 w 59"/>
                      <a:gd name="T3" fmla="*/ 29 h 119"/>
                      <a:gd name="T4" fmla="*/ 50 w 59"/>
                      <a:gd name="T5" fmla="*/ 27 h 119"/>
                      <a:gd name="T6" fmla="*/ 44 w 59"/>
                      <a:gd name="T7" fmla="*/ 25 h 119"/>
                      <a:gd name="T8" fmla="*/ 40 w 59"/>
                      <a:gd name="T9" fmla="*/ 29 h 119"/>
                      <a:gd name="T10" fmla="*/ 38 w 59"/>
                      <a:gd name="T11" fmla="*/ 32 h 119"/>
                      <a:gd name="T12" fmla="*/ 36 w 59"/>
                      <a:gd name="T13" fmla="*/ 23 h 119"/>
                      <a:gd name="T14" fmla="*/ 36 w 59"/>
                      <a:gd name="T15" fmla="*/ 11 h 119"/>
                      <a:gd name="T16" fmla="*/ 34 w 59"/>
                      <a:gd name="T17" fmla="*/ 7 h 119"/>
                      <a:gd name="T18" fmla="*/ 29 w 59"/>
                      <a:gd name="T19" fmla="*/ 5 h 119"/>
                      <a:gd name="T20" fmla="*/ 25 w 59"/>
                      <a:gd name="T21" fmla="*/ 0 h 119"/>
                      <a:gd name="T22" fmla="*/ 21 w 59"/>
                      <a:gd name="T23" fmla="*/ 0 h 119"/>
                      <a:gd name="T24" fmla="*/ 19 w 59"/>
                      <a:gd name="T25" fmla="*/ 5 h 119"/>
                      <a:gd name="T26" fmla="*/ 13 w 59"/>
                      <a:gd name="T27" fmla="*/ 9 h 119"/>
                      <a:gd name="T28" fmla="*/ 6 w 59"/>
                      <a:gd name="T29" fmla="*/ 13 h 119"/>
                      <a:gd name="T30" fmla="*/ 11 w 59"/>
                      <a:gd name="T31" fmla="*/ 19 h 119"/>
                      <a:gd name="T32" fmla="*/ 13 w 59"/>
                      <a:gd name="T33" fmla="*/ 23 h 119"/>
                      <a:gd name="T34" fmla="*/ 11 w 59"/>
                      <a:gd name="T35" fmla="*/ 29 h 119"/>
                      <a:gd name="T36" fmla="*/ 4 w 59"/>
                      <a:gd name="T37" fmla="*/ 32 h 119"/>
                      <a:gd name="T38" fmla="*/ 0 w 59"/>
                      <a:gd name="T39" fmla="*/ 36 h 119"/>
                      <a:gd name="T40" fmla="*/ 13 w 59"/>
                      <a:gd name="T41" fmla="*/ 55 h 119"/>
                      <a:gd name="T42" fmla="*/ 23 w 59"/>
                      <a:gd name="T43" fmla="*/ 57 h 119"/>
                      <a:gd name="T44" fmla="*/ 19 w 59"/>
                      <a:gd name="T45" fmla="*/ 63 h 119"/>
                      <a:gd name="T46" fmla="*/ 25 w 59"/>
                      <a:gd name="T47" fmla="*/ 67 h 119"/>
                      <a:gd name="T48" fmla="*/ 25 w 59"/>
                      <a:gd name="T49" fmla="*/ 71 h 119"/>
                      <a:gd name="T50" fmla="*/ 25 w 59"/>
                      <a:gd name="T51" fmla="*/ 77 h 119"/>
                      <a:gd name="T52" fmla="*/ 19 w 59"/>
                      <a:gd name="T53" fmla="*/ 82 h 119"/>
                      <a:gd name="T54" fmla="*/ 17 w 59"/>
                      <a:gd name="T55" fmla="*/ 101 h 119"/>
                      <a:gd name="T56" fmla="*/ 21 w 59"/>
                      <a:gd name="T57" fmla="*/ 109 h 119"/>
                      <a:gd name="T58" fmla="*/ 27 w 59"/>
                      <a:gd name="T59" fmla="*/ 115 h 119"/>
                      <a:gd name="T60" fmla="*/ 32 w 59"/>
                      <a:gd name="T61" fmla="*/ 119 h 119"/>
                      <a:gd name="T62" fmla="*/ 38 w 59"/>
                      <a:gd name="T63" fmla="*/ 115 h 119"/>
                      <a:gd name="T64" fmla="*/ 42 w 59"/>
                      <a:gd name="T65" fmla="*/ 111 h 119"/>
                      <a:gd name="T66" fmla="*/ 48 w 59"/>
                      <a:gd name="T67" fmla="*/ 107 h 119"/>
                      <a:gd name="T68" fmla="*/ 54 w 59"/>
                      <a:gd name="T69" fmla="*/ 109 h 119"/>
                      <a:gd name="T70" fmla="*/ 50 w 59"/>
                      <a:gd name="T71" fmla="*/ 90 h 119"/>
                      <a:gd name="T72" fmla="*/ 50 w 59"/>
                      <a:gd name="T73" fmla="*/ 82 h 119"/>
                      <a:gd name="T74" fmla="*/ 46 w 59"/>
                      <a:gd name="T75" fmla="*/ 78 h 119"/>
                      <a:gd name="T76" fmla="*/ 48 w 59"/>
                      <a:gd name="T77" fmla="*/ 69 h 119"/>
                      <a:gd name="T78" fmla="*/ 46 w 59"/>
                      <a:gd name="T79" fmla="*/ 61 h 119"/>
                      <a:gd name="T80" fmla="*/ 52 w 59"/>
                      <a:gd name="T81" fmla="*/ 55 h 119"/>
                      <a:gd name="T82" fmla="*/ 54 w 59"/>
                      <a:gd name="T83" fmla="*/ 48 h 119"/>
                      <a:gd name="T84" fmla="*/ 59 w 59"/>
                      <a:gd name="T85" fmla="*/ 40 h 1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9"/>
                      <a:gd name="T130" fmla="*/ 0 h 119"/>
                      <a:gd name="T131" fmla="*/ 59 w 59"/>
                      <a:gd name="T132" fmla="*/ 119 h 1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9" h="119">
                        <a:moveTo>
                          <a:pt x="59" y="40"/>
                        </a:moveTo>
                        <a:lnTo>
                          <a:pt x="57" y="34"/>
                        </a:lnTo>
                        <a:lnTo>
                          <a:pt x="57" y="29"/>
                        </a:lnTo>
                        <a:lnTo>
                          <a:pt x="54" y="29"/>
                        </a:lnTo>
                        <a:lnTo>
                          <a:pt x="52" y="29"/>
                        </a:lnTo>
                        <a:lnTo>
                          <a:pt x="50" y="27"/>
                        </a:lnTo>
                        <a:lnTo>
                          <a:pt x="48" y="23"/>
                        </a:lnTo>
                        <a:lnTo>
                          <a:pt x="44" y="25"/>
                        </a:lnTo>
                        <a:lnTo>
                          <a:pt x="40" y="25"/>
                        </a:lnTo>
                        <a:lnTo>
                          <a:pt x="40" y="29"/>
                        </a:lnTo>
                        <a:lnTo>
                          <a:pt x="40" y="32"/>
                        </a:lnTo>
                        <a:lnTo>
                          <a:pt x="38" y="32"/>
                        </a:lnTo>
                        <a:lnTo>
                          <a:pt x="34" y="32"/>
                        </a:lnTo>
                        <a:lnTo>
                          <a:pt x="36" y="23"/>
                        </a:lnTo>
                        <a:lnTo>
                          <a:pt x="40" y="11"/>
                        </a:lnTo>
                        <a:lnTo>
                          <a:pt x="36" y="11"/>
                        </a:lnTo>
                        <a:lnTo>
                          <a:pt x="34" y="11"/>
                        </a:lnTo>
                        <a:lnTo>
                          <a:pt x="34" y="7"/>
                        </a:lnTo>
                        <a:lnTo>
                          <a:pt x="31" y="7"/>
                        </a:lnTo>
                        <a:lnTo>
                          <a:pt x="29" y="5"/>
                        </a:lnTo>
                        <a:lnTo>
                          <a:pt x="27" y="2"/>
                        </a:lnTo>
                        <a:lnTo>
                          <a:pt x="25" y="0"/>
                        </a:lnTo>
                        <a:lnTo>
                          <a:pt x="23" y="0"/>
                        </a:lnTo>
                        <a:lnTo>
                          <a:pt x="21" y="0"/>
                        </a:lnTo>
                        <a:lnTo>
                          <a:pt x="19" y="4"/>
                        </a:lnTo>
                        <a:lnTo>
                          <a:pt x="19" y="5"/>
                        </a:lnTo>
                        <a:lnTo>
                          <a:pt x="17" y="7"/>
                        </a:lnTo>
                        <a:lnTo>
                          <a:pt x="13" y="9"/>
                        </a:lnTo>
                        <a:lnTo>
                          <a:pt x="8" y="9"/>
                        </a:lnTo>
                        <a:lnTo>
                          <a:pt x="6" y="13"/>
                        </a:lnTo>
                        <a:lnTo>
                          <a:pt x="8" y="15"/>
                        </a:lnTo>
                        <a:lnTo>
                          <a:pt x="11" y="19"/>
                        </a:lnTo>
                        <a:lnTo>
                          <a:pt x="11" y="21"/>
                        </a:lnTo>
                        <a:lnTo>
                          <a:pt x="13" y="23"/>
                        </a:lnTo>
                        <a:lnTo>
                          <a:pt x="15" y="25"/>
                        </a:lnTo>
                        <a:lnTo>
                          <a:pt x="11" y="29"/>
                        </a:lnTo>
                        <a:lnTo>
                          <a:pt x="6" y="29"/>
                        </a:lnTo>
                        <a:lnTo>
                          <a:pt x="4" y="32"/>
                        </a:lnTo>
                        <a:lnTo>
                          <a:pt x="4" y="34"/>
                        </a:lnTo>
                        <a:lnTo>
                          <a:pt x="0" y="36"/>
                        </a:lnTo>
                        <a:lnTo>
                          <a:pt x="11" y="53"/>
                        </a:lnTo>
                        <a:lnTo>
                          <a:pt x="13" y="55"/>
                        </a:lnTo>
                        <a:lnTo>
                          <a:pt x="19" y="55"/>
                        </a:lnTo>
                        <a:lnTo>
                          <a:pt x="23" y="57"/>
                        </a:lnTo>
                        <a:lnTo>
                          <a:pt x="23" y="59"/>
                        </a:lnTo>
                        <a:lnTo>
                          <a:pt x="19" y="63"/>
                        </a:lnTo>
                        <a:lnTo>
                          <a:pt x="21" y="65"/>
                        </a:lnTo>
                        <a:lnTo>
                          <a:pt x="25" y="67"/>
                        </a:lnTo>
                        <a:lnTo>
                          <a:pt x="25" y="69"/>
                        </a:lnTo>
                        <a:lnTo>
                          <a:pt x="25" y="71"/>
                        </a:lnTo>
                        <a:lnTo>
                          <a:pt x="27" y="75"/>
                        </a:lnTo>
                        <a:lnTo>
                          <a:pt x="25" y="77"/>
                        </a:lnTo>
                        <a:lnTo>
                          <a:pt x="21" y="80"/>
                        </a:lnTo>
                        <a:lnTo>
                          <a:pt x="19" y="82"/>
                        </a:lnTo>
                        <a:lnTo>
                          <a:pt x="19" y="90"/>
                        </a:lnTo>
                        <a:lnTo>
                          <a:pt x="17" y="101"/>
                        </a:lnTo>
                        <a:lnTo>
                          <a:pt x="19" y="107"/>
                        </a:lnTo>
                        <a:lnTo>
                          <a:pt x="21" y="109"/>
                        </a:lnTo>
                        <a:lnTo>
                          <a:pt x="25" y="113"/>
                        </a:lnTo>
                        <a:lnTo>
                          <a:pt x="27" y="115"/>
                        </a:lnTo>
                        <a:lnTo>
                          <a:pt x="29" y="117"/>
                        </a:lnTo>
                        <a:lnTo>
                          <a:pt x="32" y="119"/>
                        </a:lnTo>
                        <a:lnTo>
                          <a:pt x="34" y="117"/>
                        </a:lnTo>
                        <a:lnTo>
                          <a:pt x="38" y="115"/>
                        </a:lnTo>
                        <a:lnTo>
                          <a:pt x="40" y="113"/>
                        </a:lnTo>
                        <a:lnTo>
                          <a:pt x="42" y="111"/>
                        </a:lnTo>
                        <a:lnTo>
                          <a:pt x="44" y="109"/>
                        </a:lnTo>
                        <a:lnTo>
                          <a:pt x="48" y="107"/>
                        </a:lnTo>
                        <a:lnTo>
                          <a:pt x="52" y="109"/>
                        </a:lnTo>
                        <a:lnTo>
                          <a:pt x="54" y="109"/>
                        </a:lnTo>
                        <a:lnTo>
                          <a:pt x="52" y="101"/>
                        </a:lnTo>
                        <a:lnTo>
                          <a:pt x="50" y="90"/>
                        </a:lnTo>
                        <a:lnTo>
                          <a:pt x="50" y="86"/>
                        </a:lnTo>
                        <a:lnTo>
                          <a:pt x="50" y="82"/>
                        </a:lnTo>
                        <a:lnTo>
                          <a:pt x="48" y="80"/>
                        </a:lnTo>
                        <a:lnTo>
                          <a:pt x="46" y="78"/>
                        </a:lnTo>
                        <a:lnTo>
                          <a:pt x="46" y="77"/>
                        </a:lnTo>
                        <a:lnTo>
                          <a:pt x="48" y="69"/>
                        </a:lnTo>
                        <a:lnTo>
                          <a:pt x="46" y="65"/>
                        </a:lnTo>
                        <a:lnTo>
                          <a:pt x="46" y="61"/>
                        </a:lnTo>
                        <a:lnTo>
                          <a:pt x="50" y="57"/>
                        </a:lnTo>
                        <a:lnTo>
                          <a:pt x="52" y="55"/>
                        </a:lnTo>
                        <a:lnTo>
                          <a:pt x="54" y="50"/>
                        </a:lnTo>
                        <a:lnTo>
                          <a:pt x="54" y="48"/>
                        </a:lnTo>
                        <a:lnTo>
                          <a:pt x="56" y="44"/>
                        </a:lnTo>
                        <a:lnTo>
                          <a:pt x="59" y="4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41" name="Freeform 262">
                    <a:extLst>
                      <a:ext uri="{FF2B5EF4-FFF2-40B4-BE49-F238E27FC236}">
                        <a16:creationId xmlns:a16="http://schemas.microsoft.com/office/drawing/2014/main" id="{3FC4F80E-B4B8-426A-9CFC-0379E270E484}"/>
                      </a:ext>
                    </a:extLst>
                  </p:cNvPr>
                  <p:cNvSpPr>
                    <a:spLocks/>
                  </p:cNvSpPr>
                  <p:nvPr/>
                </p:nvSpPr>
                <p:spPr bwMode="gray">
                  <a:xfrm>
                    <a:off x="245085" y="1399"/>
                    <a:ext cx="37" cy="26"/>
                  </a:xfrm>
                  <a:custGeom>
                    <a:avLst/>
                    <a:gdLst>
                      <a:gd name="T0" fmla="*/ 2 w 37"/>
                      <a:gd name="T1" fmla="*/ 7 h 26"/>
                      <a:gd name="T2" fmla="*/ 2 w 37"/>
                      <a:gd name="T3" fmla="*/ 11 h 26"/>
                      <a:gd name="T4" fmla="*/ 6 w 37"/>
                      <a:gd name="T5" fmla="*/ 13 h 26"/>
                      <a:gd name="T6" fmla="*/ 12 w 37"/>
                      <a:gd name="T7" fmla="*/ 15 h 26"/>
                      <a:gd name="T8" fmla="*/ 12 w 37"/>
                      <a:gd name="T9" fmla="*/ 19 h 26"/>
                      <a:gd name="T10" fmla="*/ 14 w 37"/>
                      <a:gd name="T11" fmla="*/ 25 h 26"/>
                      <a:gd name="T12" fmla="*/ 17 w 37"/>
                      <a:gd name="T13" fmla="*/ 25 h 26"/>
                      <a:gd name="T14" fmla="*/ 19 w 37"/>
                      <a:gd name="T15" fmla="*/ 25 h 26"/>
                      <a:gd name="T16" fmla="*/ 19 w 37"/>
                      <a:gd name="T17" fmla="*/ 26 h 26"/>
                      <a:gd name="T18" fmla="*/ 21 w 37"/>
                      <a:gd name="T19" fmla="*/ 25 h 26"/>
                      <a:gd name="T20" fmla="*/ 21 w 37"/>
                      <a:gd name="T21" fmla="*/ 21 h 26"/>
                      <a:gd name="T22" fmla="*/ 23 w 37"/>
                      <a:gd name="T23" fmla="*/ 21 h 26"/>
                      <a:gd name="T24" fmla="*/ 27 w 37"/>
                      <a:gd name="T25" fmla="*/ 21 h 26"/>
                      <a:gd name="T26" fmla="*/ 31 w 37"/>
                      <a:gd name="T27" fmla="*/ 19 h 26"/>
                      <a:gd name="T28" fmla="*/ 33 w 37"/>
                      <a:gd name="T29" fmla="*/ 17 h 26"/>
                      <a:gd name="T30" fmla="*/ 33 w 37"/>
                      <a:gd name="T31" fmla="*/ 15 h 26"/>
                      <a:gd name="T32" fmla="*/ 33 w 37"/>
                      <a:gd name="T33" fmla="*/ 11 h 26"/>
                      <a:gd name="T34" fmla="*/ 33 w 37"/>
                      <a:gd name="T35" fmla="*/ 9 h 26"/>
                      <a:gd name="T36" fmla="*/ 33 w 37"/>
                      <a:gd name="T37" fmla="*/ 9 h 26"/>
                      <a:gd name="T38" fmla="*/ 33 w 37"/>
                      <a:gd name="T39" fmla="*/ 7 h 26"/>
                      <a:gd name="T40" fmla="*/ 35 w 37"/>
                      <a:gd name="T41" fmla="*/ 7 h 26"/>
                      <a:gd name="T42" fmla="*/ 37 w 37"/>
                      <a:gd name="T43" fmla="*/ 3 h 26"/>
                      <a:gd name="T44" fmla="*/ 35 w 37"/>
                      <a:gd name="T45" fmla="*/ 0 h 26"/>
                      <a:gd name="T46" fmla="*/ 23 w 37"/>
                      <a:gd name="T47" fmla="*/ 0 h 26"/>
                      <a:gd name="T48" fmla="*/ 16 w 37"/>
                      <a:gd name="T49" fmla="*/ 0 h 26"/>
                      <a:gd name="T50" fmla="*/ 10 w 37"/>
                      <a:gd name="T51" fmla="*/ 3 h 26"/>
                      <a:gd name="T52" fmla="*/ 0 w 37"/>
                      <a:gd name="T53" fmla="*/ 5 h 26"/>
                      <a:gd name="T54" fmla="*/ 2 w 37"/>
                      <a:gd name="T55" fmla="*/ 7 h 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7"/>
                      <a:gd name="T85" fmla="*/ 0 h 26"/>
                      <a:gd name="T86" fmla="*/ 37 w 37"/>
                      <a:gd name="T87" fmla="*/ 26 h 2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7" h="26">
                        <a:moveTo>
                          <a:pt x="2" y="7"/>
                        </a:moveTo>
                        <a:lnTo>
                          <a:pt x="2" y="11"/>
                        </a:lnTo>
                        <a:lnTo>
                          <a:pt x="6" y="13"/>
                        </a:lnTo>
                        <a:lnTo>
                          <a:pt x="12" y="15"/>
                        </a:lnTo>
                        <a:lnTo>
                          <a:pt x="12" y="19"/>
                        </a:lnTo>
                        <a:lnTo>
                          <a:pt x="14" y="25"/>
                        </a:lnTo>
                        <a:lnTo>
                          <a:pt x="17" y="25"/>
                        </a:lnTo>
                        <a:lnTo>
                          <a:pt x="19" y="25"/>
                        </a:lnTo>
                        <a:lnTo>
                          <a:pt x="19" y="26"/>
                        </a:lnTo>
                        <a:lnTo>
                          <a:pt x="21" y="25"/>
                        </a:lnTo>
                        <a:lnTo>
                          <a:pt x="21" y="21"/>
                        </a:lnTo>
                        <a:lnTo>
                          <a:pt x="23" y="21"/>
                        </a:lnTo>
                        <a:lnTo>
                          <a:pt x="27" y="21"/>
                        </a:lnTo>
                        <a:lnTo>
                          <a:pt x="31" y="19"/>
                        </a:lnTo>
                        <a:lnTo>
                          <a:pt x="33" y="17"/>
                        </a:lnTo>
                        <a:lnTo>
                          <a:pt x="33" y="15"/>
                        </a:lnTo>
                        <a:lnTo>
                          <a:pt x="33" y="11"/>
                        </a:lnTo>
                        <a:lnTo>
                          <a:pt x="33" y="9"/>
                        </a:lnTo>
                        <a:lnTo>
                          <a:pt x="33" y="7"/>
                        </a:lnTo>
                        <a:lnTo>
                          <a:pt x="35" y="7"/>
                        </a:lnTo>
                        <a:lnTo>
                          <a:pt x="37" y="3"/>
                        </a:lnTo>
                        <a:lnTo>
                          <a:pt x="35" y="0"/>
                        </a:lnTo>
                        <a:lnTo>
                          <a:pt x="23" y="0"/>
                        </a:lnTo>
                        <a:lnTo>
                          <a:pt x="16" y="0"/>
                        </a:lnTo>
                        <a:lnTo>
                          <a:pt x="10" y="3"/>
                        </a:lnTo>
                        <a:lnTo>
                          <a:pt x="0" y="5"/>
                        </a:lnTo>
                        <a:lnTo>
                          <a:pt x="2" y="7"/>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42" name="Freeform 263">
                    <a:extLst>
                      <a:ext uri="{FF2B5EF4-FFF2-40B4-BE49-F238E27FC236}">
                        <a16:creationId xmlns:a16="http://schemas.microsoft.com/office/drawing/2014/main" id="{63A52FFB-49E5-41B6-9DA8-D0F2E318E6EF}"/>
                      </a:ext>
                    </a:extLst>
                  </p:cNvPr>
                  <p:cNvSpPr>
                    <a:spLocks/>
                  </p:cNvSpPr>
                  <p:nvPr/>
                </p:nvSpPr>
                <p:spPr bwMode="gray">
                  <a:xfrm>
                    <a:off x="245106" y="1399"/>
                    <a:ext cx="92" cy="82"/>
                  </a:xfrm>
                  <a:custGeom>
                    <a:avLst/>
                    <a:gdLst>
                      <a:gd name="T0" fmla="*/ 19 w 92"/>
                      <a:gd name="T1" fmla="*/ 57 h 82"/>
                      <a:gd name="T2" fmla="*/ 23 w 92"/>
                      <a:gd name="T3" fmla="*/ 53 h 82"/>
                      <a:gd name="T4" fmla="*/ 29 w 92"/>
                      <a:gd name="T5" fmla="*/ 48 h 82"/>
                      <a:gd name="T6" fmla="*/ 31 w 92"/>
                      <a:gd name="T7" fmla="*/ 38 h 82"/>
                      <a:gd name="T8" fmla="*/ 35 w 92"/>
                      <a:gd name="T9" fmla="*/ 38 h 82"/>
                      <a:gd name="T10" fmla="*/ 43 w 92"/>
                      <a:gd name="T11" fmla="*/ 40 h 82"/>
                      <a:gd name="T12" fmla="*/ 48 w 92"/>
                      <a:gd name="T13" fmla="*/ 42 h 82"/>
                      <a:gd name="T14" fmla="*/ 52 w 92"/>
                      <a:gd name="T15" fmla="*/ 49 h 82"/>
                      <a:gd name="T16" fmla="*/ 56 w 92"/>
                      <a:gd name="T17" fmla="*/ 55 h 82"/>
                      <a:gd name="T18" fmla="*/ 56 w 92"/>
                      <a:gd name="T19" fmla="*/ 63 h 82"/>
                      <a:gd name="T20" fmla="*/ 60 w 92"/>
                      <a:gd name="T21" fmla="*/ 65 h 82"/>
                      <a:gd name="T22" fmla="*/ 66 w 92"/>
                      <a:gd name="T23" fmla="*/ 65 h 82"/>
                      <a:gd name="T24" fmla="*/ 67 w 92"/>
                      <a:gd name="T25" fmla="*/ 61 h 82"/>
                      <a:gd name="T26" fmla="*/ 71 w 92"/>
                      <a:gd name="T27" fmla="*/ 69 h 82"/>
                      <a:gd name="T28" fmla="*/ 69 w 92"/>
                      <a:gd name="T29" fmla="*/ 78 h 82"/>
                      <a:gd name="T30" fmla="*/ 73 w 92"/>
                      <a:gd name="T31" fmla="*/ 80 h 82"/>
                      <a:gd name="T32" fmla="*/ 81 w 92"/>
                      <a:gd name="T33" fmla="*/ 72 h 82"/>
                      <a:gd name="T34" fmla="*/ 85 w 92"/>
                      <a:gd name="T35" fmla="*/ 72 h 82"/>
                      <a:gd name="T36" fmla="*/ 85 w 92"/>
                      <a:gd name="T37" fmla="*/ 67 h 82"/>
                      <a:gd name="T38" fmla="*/ 92 w 92"/>
                      <a:gd name="T39" fmla="*/ 63 h 82"/>
                      <a:gd name="T40" fmla="*/ 89 w 92"/>
                      <a:gd name="T41" fmla="*/ 55 h 82"/>
                      <a:gd name="T42" fmla="*/ 92 w 92"/>
                      <a:gd name="T43" fmla="*/ 48 h 82"/>
                      <a:gd name="T44" fmla="*/ 89 w 92"/>
                      <a:gd name="T45" fmla="*/ 46 h 82"/>
                      <a:gd name="T46" fmla="*/ 83 w 92"/>
                      <a:gd name="T47" fmla="*/ 40 h 82"/>
                      <a:gd name="T48" fmla="*/ 77 w 92"/>
                      <a:gd name="T49" fmla="*/ 36 h 82"/>
                      <a:gd name="T50" fmla="*/ 71 w 92"/>
                      <a:gd name="T51" fmla="*/ 36 h 82"/>
                      <a:gd name="T52" fmla="*/ 69 w 92"/>
                      <a:gd name="T53" fmla="*/ 34 h 82"/>
                      <a:gd name="T54" fmla="*/ 75 w 92"/>
                      <a:gd name="T55" fmla="*/ 28 h 82"/>
                      <a:gd name="T56" fmla="*/ 73 w 92"/>
                      <a:gd name="T57" fmla="*/ 23 h 82"/>
                      <a:gd name="T58" fmla="*/ 71 w 92"/>
                      <a:gd name="T59" fmla="*/ 17 h 82"/>
                      <a:gd name="T60" fmla="*/ 71 w 92"/>
                      <a:gd name="T61" fmla="*/ 7 h 82"/>
                      <a:gd name="T62" fmla="*/ 69 w 92"/>
                      <a:gd name="T63" fmla="*/ 5 h 82"/>
                      <a:gd name="T64" fmla="*/ 60 w 92"/>
                      <a:gd name="T65" fmla="*/ 3 h 82"/>
                      <a:gd name="T66" fmla="*/ 58 w 92"/>
                      <a:gd name="T67" fmla="*/ 5 h 82"/>
                      <a:gd name="T68" fmla="*/ 52 w 92"/>
                      <a:gd name="T69" fmla="*/ 5 h 82"/>
                      <a:gd name="T70" fmla="*/ 46 w 92"/>
                      <a:gd name="T71" fmla="*/ 5 h 82"/>
                      <a:gd name="T72" fmla="*/ 43 w 92"/>
                      <a:gd name="T73" fmla="*/ 5 h 82"/>
                      <a:gd name="T74" fmla="*/ 37 w 92"/>
                      <a:gd name="T75" fmla="*/ 1 h 82"/>
                      <a:gd name="T76" fmla="*/ 27 w 92"/>
                      <a:gd name="T77" fmla="*/ 0 h 82"/>
                      <a:gd name="T78" fmla="*/ 18 w 92"/>
                      <a:gd name="T79" fmla="*/ 1 h 82"/>
                      <a:gd name="T80" fmla="*/ 16 w 92"/>
                      <a:gd name="T81" fmla="*/ 3 h 82"/>
                      <a:gd name="T82" fmla="*/ 12 w 92"/>
                      <a:gd name="T83" fmla="*/ 7 h 82"/>
                      <a:gd name="T84" fmla="*/ 12 w 92"/>
                      <a:gd name="T85" fmla="*/ 9 h 82"/>
                      <a:gd name="T86" fmla="*/ 12 w 92"/>
                      <a:gd name="T87" fmla="*/ 15 h 82"/>
                      <a:gd name="T88" fmla="*/ 10 w 92"/>
                      <a:gd name="T89" fmla="*/ 19 h 82"/>
                      <a:gd name="T90" fmla="*/ 2 w 92"/>
                      <a:gd name="T91" fmla="*/ 21 h 82"/>
                      <a:gd name="T92" fmla="*/ 0 w 92"/>
                      <a:gd name="T93" fmla="*/ 25 h 82"/>
                      <a:gd name="T94" fmla="*/ 2 w 92"/>
                      <a:gd name="T95" fmla="*/ 34 h 82"/>
                      <a:gd name="T96" fmla="*/ 8 w 92"/>
                      <a:gd name="T97" fmla="*/ 42 h 82"/>
                      <a:gd name="T98" fmla="*/ 10 w 92"/>
                      <a:gd name="T99" fmla="*/ 46 h 82"/>
                      <a:gd name="T100" fmla="*/ 14 w 92"/>
                      <a:gd name="T101" fmla="*/ 55 h 82"/>
                      <a:gd name="T102" fmla="*/ 18 w 92"/>
                      <a:gd name="T103" fmla="*/ 59 h 8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2"/>
                      <a:gd name="T157" fmla="*/ 0 h 82"/>
                      <a:gd name="T158" fmla="*/ 92 w 92"/>
                      <a:gd name="T159" fmla="*/ 82 h 8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2" h="82">
                        <a:moveTo>
                          <a:pt x="18" y="59"/>
                        </a:moveTo>
                        <a:lnTo>
                          <a:pt x="19" y="57"/>
                        </a:lnTo>
                        <a:lnTo>
                          <a:pt x="21" y="55"/>
                        </a:lnTo>
                        <a:lnTo>
                          <a:pt x="23" y="53"/>
                        </a:lnTo>
                        <a:lnTo>
                          <a:pt x="25" y="51"/>
                        </a:lnTo>
                        <a:lnTo>
                          <a:pt x="29" y="48"/>
                        </a:lnTo>
                        <a:lnTo>
                          <a:pt x="29" y="42"/>
                        </a:lnTo>
                        <a:lnTo>
                          <a:pt x="31" y="38"/>
                        </a:lnTo>
                        <a:lnTo>
                          <a:pt x="33" y="38"/>
                        </a:lnTo>
                        <a:lnTo>
                          <a:pt x="35" y="38"/>
                        </a:lnTo>
                        <a:lnTo>
                          <a:pt x="39" y="40"/>
                        </a:lnTo>
                        <a:lnTo>
                          <a:pt x="43" y="40"/>
                        </a:lnTo>
                        <a:lnTo>
                          <a:pt x="46" y="40"/>
                        </a:lnTo>
                        <a:lnTo>
                          <a:pt x="48" y="42"/>
                        </a:lnTo>
                        <a:lnTo>
                          <a:pt x="50" y="48"/>
                        </a:lnTo>
                        <a:lnTo>
                          <a:pt x="52" y="49"/>
                        </a:lnTo>
                        <a:lnTo>
                          <a:pt x="54" y="53"/>
                        </a:lnTo>
                        <a:lnTo>
                          <a:pt x="56" y="55"/>
                        </a:lnTo>
                        <a:lnTo>
                          <a:pt x="56" y="59"/>
                        </a:lnTo>
                        <a:lnTo>
                          <a:pt x="56" y="63"/>
                        </a:lnTo>
                        <a:lnTo>
                          <a:pt x="54" y="67"/>
                        </a:lnTo>
                        <a:lnTo>
                          <a:pt x="60" y="65"/>
                        </a:lnTo>
                        <a:lnTo>
                          <a:pt x="62" y="65"/>
                        </a:lnTo>
                        <a:lnTo>
                          <a:pt x="66" y="65"/>
                        </a:lnTo>
                        <a:lnTo>
                          <a:pt x="67" y="63"/>
                        </a:lnTo>
                        <a:lnTo>
                          <a:pt x="67" y="61"/>
                        </a:lnTo>
                        <a:lnTo>
                          <a:pt x="69" y="63"/>
                        </a:lnTo>
                        <a:lnTo>
                          <a:pt x="71" y="69"/>
                        </a:lnTo>
                        <a:lnTo>
                          <a:pt x="71" y="76"/>
                        </a:lnTo>
                        <a:lnTo>
                          <a:pt x="69" y="78"/>
                        </a:lnTo>
                        <a:lnTo>
                          <a:pt x="71" y="82"/>
                        </a:lnTo>
                        <a:lnTo>
                          <a:pt x="73" y="80"/>
                        </a:lnTo>
                        <a:lnTo>
                          <a:pt x="77" y="74"/>
                        </a:lnTo>
                        <a:lnTo>
                          <a:pt x="81" y="72"/>
                        </a:lnTo>
                        <a:lnTo>
                          <a:pt x="81" y="74"/>
                        </a:lnTo>
                        <a:lnTo>
                          <a:pt x="85" y="72"/>
                        </a:lnTo>
                        <a:lnTo>
                          <a:pt x="85" y="71"/>
                        </a:lnTo>
                        <a:lnTo>
                          <a:pt x="85" y="67"/>
                        </a:lnTo>
                        <a:lnTo>
                          <a:pt x="87" y="67"/>
                        </a:lnTo>
                        <a:lnTo>
                          <a:pt x="92" y="63"/>
                        </a:lnTo>
                        <a:lnTo>
                          <a:pt x="92" y="59"/>
                        </a:lnTo>
                        <a:lnTo>
                          <a:pt x="89" y="55"/>
                        </a:lnTo>
                        <a:lnTo>
                          <a:pt x="90" y="49"/>
                        </a:lnTo>
                        <a:lnTo>
                          <a:pt x="92" y="48"/>
                        </a:lnTo>
                        <a:lnTo>
                          <a:pt x="89" y="46"/>
                        </a:lnTo>
                        <a:lnTo>
                          <a:pt x="85" y="44"/>
                        </a:lnTo>
                        <a:lnTo>
                          <a:pt x="83" y="40"/>
                        </a:lnTo>
                        <a:lnTo>
                          <a:pt x="81" y="38"/>
                        </a:lnTo>
                        <a:lnTo>
                          <a:pt x="77" y="36"/>
                        </a:lnTo>
                        <a:lnTo>
                          <a:pt x="75" y="34"/>
                        </a:lnTo>
                        <a:lnTo>
                          <a:pt x="71" y="36"/>
                        </a:lnTo>
                        <a:lnTo>
                          <a:pt x="69" y="34"/>
                        </a:lnTo>
                        <a:lnTo>
                          <a:pt x="79" y="28"/>
                        </a:lnTo>
                        <a:lnTo>
                          <a:pt x="75" y="28"/>
                        </a:lnTo>
                        <a:lnTo>
                          <a:pt x="73" y="26"/>
                        </a:lnTo>
                        <a:lnTo>
                          <a:pt x="73" y="23"/>
                        </a:lnTo>
                        <a:lnTo>
                          <a:pt x="69" y="21"/>
                        </a:lnTo>
                        <a:lnTo>
                          <a:pt x="71" y="17"/>
                        </a:lnTo>
                        <a:lnTo>
                          <a:pt x="71" y="13"/>
                        </a:lnTo>
                        <a:lnTo>
                          <a:pt x="71" y="7"/>
                        </a:lnTo>
                        <a:lnTo>
                          <a:pt x="69" y="5"/>
                        </a:lnTo>
                        <a:lnTo>
                          <a:pt x="66" y="5"/>
                        </a:lnTo>
                        <a:lnTo>
                          <a:pt x="60" y="3"/>
                        </a:lnTo>
                        <a:lnTo>
                          <a:pt x="58" y="3"/>
                        </a:lnTo>
                        <a:lnTo>
                          <a:pt x="58" y="5"/>
                        </a:lnTo>
                        <a:lnTo>
                          <a:pt x="56" y="7"/>
                        </a:lnTo>
                        <a:lnTo>
                          <a:pt x="52" y="5"/>
                        </a:lnTo>
                        <a:lnTo>
                          <a:pt x="50" y="3"/>
                        </a:lnTo>
                        <a:lnTo>
                          <a:pt x="46" y="5"/>
                        </a:lnTo>
                        <a:lnTo>
                          <a:pt x="43" y="5"/>
                        </a:lnTo>
                        <a:lnTo>
                          <a:pt x="43" y="1"/>
                        </a:lnTo>
                        <a:lnTo>
                          <a:pt x="37" y="1"/>
                        </a:lnTo>
                        <a:lnTo>
                          <a:pt x="29" y="1"/>
                        </a:lnTo>
                        <a:lnTo>
                          <a:pt x="27" y="0"/>
                        </a:lnTo>
                        <a:lnTo>
                          <a:pt x="23" y="1"/>
                        </a:lnTo>
                        <a:lnTo>
                          <a:pt x="18" y="1"/>
                        </a:lnTo>
                        <a:lnTo>
                          <a:pt x="14" y="0"/>
                        </a:lnTo>
                        <a:lnTo>
                          <a:pt x="16" y="3"/>
                        </a:lnTo>
                        <a:lnTo>
                          <a:pt x="14" y="7"/>
                        </a:lnTo>
                        <a:lnTo>
                          <a:pt x="12" y="7"/>
                        </a:lnTo>
                        <a:lnTo>
                          <a:pt x="12" y="9"/>
                        </a:lnTo>
                        <a:lnTo>
                          <a:pt x="12" y="11"/>
                        </a:lnTo>
                        <a:lnTo>
                          <a:pt x="12" y="15"/>
                        </a:lnTo>
                        <a:lnTo>
                          <a:pt x="12" y="17"/>
                        </a:lnTo>
                        <a:lnTo>
                          <a:pt x="10" y="19"/>
                        </a:lnTo>
                        <a:lnTo>
                          <a:pt x="6" y="21"/>
                        </a:lnTo>
                        <a:lnTo>
                          <a:pt x="2" y="21"/>
                        </a:lnTo>
                        <a:lnTo>
                          <a:pt x="0" y="21"/>
                        </a:lnTo>
                        <a:lnTo>
                          <a:pt x="0" y="25"/>
                        </a:lnTo>
                        <a:lnTo>
                          <a:pt x="2" y="34"/>
                        </a:lnTo>
                        <a:lnTo>
                          <a:pt x="6" y="42"/>
                        </a:lnTo>
                        <a:lnTo>
                          <a:pt x="8" y="42"/>
                        </a:lnTo>
                        <a:lnTo>
                          <a:pt x="12" y="42"/>
                        </a:lnTo>
                        <a:lnTo>
                          <a:pt x="10" y="46"/>
                        </a:lnTo>
                        <a:lnTo>
                          <a:pt x="10" y="51"/>
                        </a:lnTo>
                        <a:lnTo>
                          <a:pt x="14" y="55"/>
                        </a:lnTo>
                        <a:lnTo>
                          <a:pt x="18" y="57"/>
                        </a:lnTo>
                        <a:lnTo>
                          <a:pt x="18" y="59"/>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43" name="Freeform 264">
                    <a:extLst>
                      <a:ext uri="{FF2B5EF4-FFF2-40B4-BE49-F238E27FC236}">
                        <a16:creationId xmlns:a16="http://schemas.microsoft.com/office/drawing/2014/main" id="{B574B404-6759-408F-92E1-B925F49A916A}"/>
                      </a:ext>
                    </a:extLst>
                  </p:cNvPr>
                  <p:cNvSpPr>
                    <a:spLocks/>
                  </p:cNvSpPr>
                  <p:nvPr/>
                </p:nvSpPr>
                <p:spPr bwMode="gray">
                  <a:xfrm>
                    <a:off x="244139" y="1314"/>
                    <a:ext cx="52" cy="65"/>
                  </a:xfrm>
                  <a:custGeom>
                    <a:avLst/>
                    <a:gdLst>
                      <a:gd name="T0" fmla="*/ 48 w 52"/>
                      <a:gd name="T1" fmla="*/ 39 h 65"/>
                      <a:gd name="T2" fmla="*/ 52 w 52"/>
                      <a:gd name="T3" fmla="*/ 39 h 65"/>
                      <a:gd name="T4" fmla="*/ 52 w 52"/>
                      <a:gd name="T5" fmla="*/ 40 h 65"/>
                      <a:gd name="T6" fmla="*/ 48 w 52"/>
                      <a:gd name="T7" fmla="*/ 40 h 65"/>
                      <a:gd name="T8" fmla="*/ 44 w 52"/>
                      <a:gd name="T9" fmla="*/ 42 h 65"/>
                      <a:gd name="T10" fmla="*/ 44 w 52"/>
                      <a:gd name="T11" fmla="*/ 46 h 65"/>
                      <a:gd name="T12" fmla="*/ 42 w 52"/>
                      <a:gd name="T13" fmla="*/ 52 h 65"/>
                      <a:gd name="T14" fmla="*/ 40 w 52"/>
                      <a:gd name="T15" fmla="*/ 54 h 65"/>
                      <a:gd name="T16" fmla="*/ 36 w 52"/>
                      <a:gd name="T17" fmla="*/ 56 h 65"/>
                      <a:gd name="T18" fmla="*/ 35 w 52"/>
                      <a:gd name="T19" fmla="*/ 62 h 65"/>
                      <a:gd name="T20" fmla="*/ 31 w 52"/>
                      <a:gd name="T21" fmla="*/ 63 h 65"/>
                      <a:gd name="T22" fmla="*/ 29 w 52"/>
                      <a:gd name="T23" fmla="*/ 65 h 65"/>
                      <a:gd name="T24" fmla="*/ 25 w 52"/>
                      <a:gd name="T25" fmla="*/ 65 h 65"/>
                      <a:gd name="T26" fmla="*/ 23 w 52"/>
                      <a:gd name="T27" fmla="*/ 65 h 65"/>
                      <a:gd name="T28" fmla="*/ 10 w 52"/>
                      <a:gd name="T29" fmla="*/ 56 h 65"/>
                      <a:gd name="T30" fmla="*/ 0 w 52"/>
                      <a:gd name="T31" fmla="*/ 44 h 65"/>
                      <a:gd name="T32" fmla="*/ 2 w 52"/>
                      <a:gd name="T33" fmla="*/ 42 h 65"/>
                      <a:gd name="T34" fmla="*/ 2 w 52"/>
                      <a:gd name="T35" fmla="*/ 39 h 65"/>
                      <a:gd name="T36" fmla="*/ 6 w 52"/>
                      <a:gd name="T37" fmla="*/ 33 h 65"/>
                      <a:gd name="T38" fmla="*/ 10 w 52"/>
                      <a:gd name="T39" fmla="*/ 27 h 65"/>
                      <a:gd name="T40" fmla="*/ 25 w 52"/>
                      <a:gd name="T41" fmla="*/ 27 h 65"/>
                      <a:gd name="T42" fmla="*/ 25 w 52"/>
                      <a:gd name="T43" fmla="*/ 25 h 65"/>
                      <a:gd name="T44" fmla="*/ 21 w 52"/>
                      <a:gd name="T45" fmla="*/ 19 h 65"/>
                      <a:gd name="T46" fmla="*/ 17 w 52"/>
                      <a:gd name="T47" fmla="*/ 15 h 65"/>
                      <a:gd name="T48" fmla="*/ 15 w 52"/>
                      <a:gd name="T49" fmla="*/ 12 h 65"/>
                      <a:gd name="T50" fmla="*/ 15 w 52"/>
                      <a:gd name="T51" fmla="*/ 8 h 65"/>
                      <a:gd name="T52" fmla="*/ 19 w 52"/>
                      <a:gd name="T53" fmla="*/ 8 h 65"/>
                      <a:gd name="T54" fmla="*/ 21 w 52"/>
                      <a:gd name="T55" fmla="*/ 0 h 65"/>
                      <a:gd name="T56" fmla="*/ 42 w 52"/>
                      <a:gd name="T57" fmla="*/ 0 h 65"/>
                      <a:gd name="T58" fmla="*/ 42 w 52"/>
                      <a:gd name="T59" fmla="*/ 35 h 65"/>
                      <a:gd name="T60" fmla="*/ 50 w 52"/>
                      <a:gd name="T61" fmla="*/ 35 h 65"/>
                      <a:gd name="T62" fmla="*/ 48 w 52"/>
                      <a:gd name="T63" fmla="*/ 39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65"/>
                      <a:gd name="T98" fmla="*/ 52 w 52"/>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65">
                        <a:moveTo>
                          <a:pt x="48" y="39"/>
                        </a:moveTo>
                        <a:lnTo>
                          <a:pt x="52" y="39"/>
                        </a:lnTo>
                        <a:lnTo>
                          <a:pt x="52" y="40"/>
                        </a:lnTo>
                        <a:lnTo>
                          <a:pt x="48" y="40"/>
                        </a:lnTo>
                        <a:lnTo>
                          <a:pt x="44" y="42"/>
                        </a:lnTo>
                        <a:lnTo>
                          <a:pt x="44" y="46"/>
                        </a:lnTo>
                        <a:lnTo>
                          <a:pt x="42" y="52"/>
                        </a:lnTo>
                        <a:lnTo>
                          <a:pt x="40" y="54"/>
                        </a:lnTo>
                        <a:lnTo>
                          <a:pt x="36" y="56"/>
                        </a:lnTo>
                        <a:lnTo>
                          <a:pt x="35" y="62"/>
                        </a:lnTo>
                        <a:lnTo>
                          <a:pt x="31" y="63"/>
                        </a:lnTo>
                        <a:lnTo>
                          <a:pt x="29" y="65"/>
                        </a:lnTo>
                        <a:lnTo>
                          <a:pt x="25" y="65"/>
                        </a:lnTo>
                        <a:lnTo>
                          <a:pt x="23" y="65"/>
                        </a:lnTo>
                        <a:lnTo>
                          <a:pt x="10" y="56"/>
                        </a:lnTo>
                        <a:lnTo>
                          <a:pt x="0" y="44"/>
                        </a:lnTo>
                        <a:lnTo>
                          <a:pt x="2" y="42"/>
                        </a:lnTo>
                        <a:lnTo>
                          <a:pt x="2" y="39"/>
                        </a:lnTo>
                        <a:lnTo>
                          <a:pt x="6" y="33"/>
                        </a:lnTo>
                        <a:lnTo>
                          <a:pt x="10" y="27"/>
                        </a:lnTo>
                        <a:lnTo>
                          <a:pt x="25" y="27"/>
                        </a:lnTo>
                        <a:lnTo>
                          <a:pt x="25" y="25"/>
                        </a:lnTo>
                        <a:lnTo>
                          <a:pt x="21" y="19"/>
                        </a:lnTo>
                        <a:lnTo>
                          <a:pt x="17" y="15"/>
                        </a:lnTo>
                        <a:lnTo>
                          <a:pt x="15" y="12"/>
                        </a:lnTo>
                        <a:lnTo>
                          <a:pt x="15" y="8"/>
                        </a:lnTo>
                        <a:lnTo>
                          <a:pt x="19" y="8"/>
                        </a:lnTo>
                        <a:lnTo>
                          <a:pt x="21" y="0"/>
                        </a:lnTo>
                        <a:lnTo>
                          <a:pt x="42" y="0"/>
                        </a:lnTo>
                        <a:lnTo>
                          <a:pt x="42" y="35"/>
                        </a:lnTo>
                        <a:lnTo>
                          <a:pt x="50" y="35"/>
                        </a:lnTo>
                        <a:lnTo>
                          <a:pt x="48" y="39"/>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44" name="Freeform 265">
                    <a:extLst>
                      <a:ext uri="{FF2B5EF4-FFF2-40B4-BE49-F238E27FC236}">
                        <a16:creationId xmlns:a16="http://schemas.microsoft.com/office/drawing/2014/main" id="{1BF72DAD-760E-4569-A3F5-BDF2E3CCB55F}"/>
                      </a:ext>
                    </a:extLst>
                  </p:cNvPr>
                  <p:cNvSpPr>
                    <a:spLocks noEditPoints="1"/>
                  </p:cNvSpPr>
                  <p:nvPr/>
                </p:nvSpPr>
                <p:spPr bwMode="gray">
                  <a:xfrm>
                    <a:off x="244394" y="0"/>
                    <a:ext cx="751" cy="577"/>
                  </a:xfrm>
                  <a:custGeom>
                    <a:avLst/>
                    <a:gdLst>
                      <a:gd name="T0" fmla="*/ 152 w 751"/>
                      <a:gd name="T1" fmla="*/ 63 h 577"/>
                      <a:gd name="T2" fmla="*/ 60 w 751"/>
                      <a:gd name="T3" fmla="*/ 101 h 577"/>
                      <a:gd name="T4" fmla="*/ 69 w 751"/>
                      <a:gd name="T5" fmla="*/ 132 h 577"/>
                      <a:gd name="T6" fmla="*/ 62 w 751"/>
                      <a:gd name="T7" fmla="*/ 168 h 577"/>
                      <a:gd name="T8" fmla="*/ 29 w 751"/>
                      <a:gd name="T9" fmla="*/ 195 h 577"/>
                      <a:gd name="T10" fmla="*/ 96 w 751"/>
                      <a:gd name="T11" fmla="*/ 199 h 577"/>
                      <a:gd name="T12" fmla="*/ 200 w 751"/>
                      <a:gd name="T13" fmla="*/ 238 h 577"/>
                      <a:gd name="T14" fmla="*/ 219 w 751"/>
                      <a:gd name="T15" fmla="*/ 282 h 577"/>
                      <a:gd name="T16" fmla="*/ 229 w 751"/>
                      <a:gd name="T17" fmla="*/ 309 h 577"/>
                      <a:gd name="T18" fmla="*/ 269 w 751"/>
                      <a:gd name="T19" fmla="*/ 332 h 577"/>
                      <a:gd name="T20" fmla="*/ 213 w 751"/>
                      <a:gd name="T21" fmla="*/ 355 h 577"/>
                      <a:gd name="T22" fmla="*/ 232 w 751"/>
                      <a:gd name="T23" fmla="*/ 341 h 577"/>
                      <a:gd name="T24" fmla="*/ 265 w 751"/>
                      <a:gd name="T25" fmla="*/ 376 h 577"/>
                      <a:gd name="T26" fmla="*/ 242 w 751"/>
                      <a:gd name="T27" fmla="*/ 403 h 577"/>
                      <a:gd name="T28" fmla="*/ 236 w 751"/>
                      <a:gd name="T29" fmla="*/ 449 h 577"/>
                      <a:gd name="T30" fmla="*/ 269 w 751"/>
                      <a:gd name="T31" fmla="*/ 479 h 577"/>
                      <a:gd name="T32" fmla="*/ 273 w 751"/>
                      <a:gd name="T33" fmla="*/ 516 h 577"/>
                      <a:gd name="T34" fmla="*/ 304 w 751"/>
                      <a:gd name="T35" fmla="*/ 550 h 577"/>
                      <a:gd name="T36" fmla="*/ 351 w 751"/>
                      <a:gd name="T37" fmla="*/ 568 h 577"/>
                      <a:gd name="T38" fmla="*/ 365 w 751"/>
                      <a:gd name="T39" fmla="*/ 554 h 577"/>
                      <a:gd name="T40" fmla="*/ 384 w 751"/>
                      <a:gd name="T41" fmla="*/ 510 h 577"/>
                      <a:gd name="T42" fmla="*/ 401 w 751"/>
                      <a:gd name="T43" fmla="*/ 458 h 577"/>
                      <a:gd name="T44" fmla="*/ 472 w 751"/>
                      <a:gd name="T45" fmla="*/ 426 h 577"/>
                      <a:gd name="T46" fmla="*/ 541 w 751"/>
                      <a:gd name="T47" fmla="*/ 395 h 577"/>
                      <a:gd name="T48" fmla="*/ 599 w 751"/>
                      <a:gd name="T49" fmla="*/ 368 h 577"/>
                      <a:gd name="T50" fmla="*/ 580 w 751"/>
                      <a:gd name="T51" fmla="*/ 341 h 577"/>
                      <a:gd name="T52" fmla="*/ 566 w 751"/>
                      <a:gd name="T53" fmla="*/ 314 h 577"/>
                      <a:gd name="T54" fmla="*/ 641 w 751"/>
                      <a:gd name="T55" fmla="*/ 337 h 577"/>
                      <a:gd name="T56" fmla="*/ 616 w 751"/>
                      <a:gd name="T57" fmla="*/ 301 h 577"/>
                      <a:gd name="T58" fmla="*/ 626 w 751"/>
                      <a:gd name="T59" fmla="*/ 284 h 577"/>
                      <a:gd name="T60" fmla="*/ 632 w 751"/>
                      <a:gd name="T61" fmla="*/ 255 h 577"/>
                      <a:gd name="T62" fmla="*/ 657 w 751"/>
                      <a:gd name="T63" fmla="*/ 247 h 577"/>
                      <a:gd name="T64" fmla="*/ 653 w 751"/>
                      <a:gd name="T65" fmla="*/ 222 h 577"/>
                      <a:gd name="T66" fmla="*/ 647 w 751"/>
                      <a:gd name="T67" fmla="*/ 193 h 577"/>
                      <a:gd name="T68" fmla="*/ 657 w 751"/>
                      <a:gd name="T69" fmla="*/ 159 h 577"/>
                      <a:gd name="T70" fmla="*/ 687 w 751"/>
                      <a:gd name="T71" fmla="*/ 111 h 577"/>
                      <a:gd name="T72" fmla="*/ 695 w 751"/>
                      <a:gd name="T73" fmla="*/ 99 h 577"/>
                      <a:gd name="T74" fmla="*/ 728 w 751"/>
                      <a:gd name="T75" fmla="*/ 74 h 577"/>
                      <a:gd name="T76" fmla="*/ 647 w 751"/>
                      <a:gd name="T77" fmla="*/ 63 h 577"/>
                      <a:gd name="T78" fmla="*/ 607 w 751"/>
                      <a:gd name="T79" fmla="*/ 51 h 577"/>
                      <a:gd name="T80" fmla="*/ 520 w 751"/>
                      <a:gd name="T81" fmla="*/ 46 h 577"/>
                      <a:gd name="T82" fmla="*/ 607 w 751"/>
                      <a:gd name="T83" fmla="*/ 25 h 577"/>
                      <a:gd name="T84" fmla="*/ 534 w 751"/>
                      <a:gd name="T85" fmla="*/ 3 h 577"/>
                      <a:gd name="T86" fmla="*/ 415 w 751"/>
                      <a:gd name="T87" fmla="*/ 15 h 577"/>
                      <a:gd name="T88" fmla="*/ 355 w 751"/>
                      <a:gd name="T89" fmla="*/ 21 h 577"/>
                      <a:gd name="T90" fmla="*/ 319 w 751"/>
                      <a:gd name="T91" fmla="*/ 46 h 577"/>
                      <a:gd name="T92" fmla="*/ 277 w 751"/>
                      <a:gd name="T93" fmla="*/ 36 h 577"/>
                      <a:gd name="T94" fmla="*/ 436 w 751"/>
                      <a:gd name="T95" fmla="*/ 437 h 577"/>
                      <a:gd name="T96" fmla="*/ 280 w 751"/>
                      <a:gd name="T97" fmla="*/ 431 h 577"/>
                      <a:gd name="T98" fmla="*/ 259 w 751"/>
                      <a:gd name="T99" fmla="*/ 416 h 577"/>
                      <a:gd name="T100" fmla="*/ 553 w 751"/>
                      <a:gd name="T101" fmla="*/ 339 h 577"/>
                      <a:gd name="T102" fmla="*/ 624 w 751"/>
                      <a:gd name="T103" fmla="*/ 291 h 577"/>
                      <a:gd name="T104" fmla="*/ 593 w 751"/>
                      <a:gd name="T105" fmla="*/ 286 h 577"/>
                      <a:gd name="T106" fmla="*/ 582 w 751"/>
                      <a:gd name="T107" fmla="*/ 287 h 577"/>
                      <a:gd name="T108" fmla="*/ 599 w 751"/>
                      <a:gd name="T109" fmla="*/ 268 h 577"/>
                      <a:gd name="T110" fmla="*/ 659 w 751"/>
                      <a:gd name="T111" fmla="*/ 234 h 577"/>
                      <a:gd name="T112" fmla="*/ 685 w 751"/>
                      <a:gd name="T113" fmla="*/ 224 h 577"/>
                      <a:gd name="T114" fmla="*/ 657 w 751"/>
                      <a:gd name="T115" fmla="*/ 49 h 577"/>
                      <a:gd name="T116" fmla="*/ 373 w 751"/>
                      <a:gd name="T117" fmla="*/ 36 h 577"/>
                      <a:gd name="T118" fmla="*/ 536 w 751"/>
                      <a:gd name="T119" fmla="*/ 23 h 5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51"/>
                      <a:gd name="T181" fmla="*/ 0 h 577"/>
                      <a:gd name="T182" fmla="*/ 751 w 751"/>
                      <a:gd name="T183" fmla="*/ 577 h 5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51" h="577">
                        <a:moveTo>
                          <a:pt x="275" y="71"/>
                        </a:moveTo>
                        <a:lnTo>
                          <a:pt x="257" y="63"/>
                        </a:lnTo>
                        <a:lnTo>
                          <a:pt x="242" y="57"/>
                        </a:lnTo>
                        <a:lnTo>
                          <a:pt x="236" y="63"/>
                        </a:lnTo>
                        <a:lnTo>
                          <a:pt x="231" y="71"/>
                        </a:lnTo>
                        <a:lnTo>
                          <a:pt x="229" y="55"/>
                        </a:lnTo>
                        <a:lnTo>
                          <a:pt x="227" y="44"/>
                        </a:lnTo>
                        <a:lnTo>
                          <a:pt x="217" y="44"/>
                        </a:lnTo>
                        <a:lnTo>
                          <a:pt x="211" y="46"/>
                        </a:lnTo>
                        <a:lnTo>
                          <a:pt x="211" y="48"/>
                        </a:lnTo>
                        <a:lnTo>
                          <a:pt x="211" y="51"/>
                        </a:lnTo>
                        <a:lnTo>
                          <a:pt x="208" y="49"/>
                        </a:lnTo>
                        <a:lnTo>
                          <a:pt x="208" y="48"/>
                        </a:lnTo>
                        <a:lnTo>
                          <a:pt x="202" y="48"/>
                        </a:lnTo>
                        <a:lnTo>
                          <a:pt x="198" y="51"/>
                        </a:lnTo>
                        <a:lnTo>
                          <a:pt x="194" y="49"/>
                        </a:lnTo>
                        <a:lnTo>
                          <a:pt x="188" y="48"/>
                        </a:lnTo>
                        <a:lnTo>
                          <a:pt x="169" y="51"/>
                        </a:lnTo>
                        <a:lnTo>
                          <a:pt x="150" y="57"/>
                        </a:lnTo>
                        <a:lnTo>
                          <a:pt x="152" y="63"/>
                        </a:lnTo>
                        <a:lnTo>
                          <a:pt x="154" y="71"/>
                        </a:lnTo>
                        <a:lnTo>
                          <a:pt x="148" y="63"/>
                        </a:lnTo>
                        <a:lnTo>
                          <a:pt x="144" y="57"/>
                        </a:lnTo>
                        <a:lnTo>
                          <a:pt x="140" y="57"/>
                        </a:lnTo>
                        <a:lnTo>
                          <a:pt x="137" y="57"/>
                        </a:lnTo>
                        <a:lnTo>
                          <a:pt x="133" y="65"/>
                        </a:lnTo>
                        <a:lnTo>
                          <a:pt x="129" y="74"/>
                        </a:lnTo>
                        <a:lnTo>
                          <a:pt x="131" y="76"/>
                        </a:lnTo>
                        <a:lnTo>
                          <a:pt x="135" y="80"/>
                        </a:lnTo>
                        <a:lnTo>
                          <a:pt x="127" y="76"/>
                        </a:lnTo>
                        <a:lnTo>
                          <a:pt x="119" y="74"/>
                        </a:lnTo>
                        <a:lnTo>
                          <a:pt x="114" y="74"/>
                        </a:lnTo>
                        <a:lnTo>
                          <a:pt x="108" y="76"/>
                        </a:lnTo>
                        <a:lnTo>
                          <a:pt x="96" y="80"/>
                        </a:lnTo>
                        <a:lnTo>
                          <a:pt x="85" y="86"/>
                        </a:lnTo>
                        <a:lnTo>
                          <a:pt x="73" y="88"/>
                        </a:lnTo>
                        <a:lnTo>
                          <a:pt x="64" y="92"/>
                        </a:lnTo>
                        <a:lnTo>
                          <a:pt x="62" y="96"/>
                        </a:lnTo>
                        <a:lnTo>
                          <a:pt x="62" y="99"/>
                        </a:lnTo>
                        <a:lnTo>
                          <a:pt x="60" y="101"/>
                        </a:lnTo>
                        <a:lnTo>
                          <a:pt x="62" y="105"/>
                        </a:lnTo>
                        <a:lnTo>
                          <a:pt x="67" y="103"/>
                        </a:lnTo>
                        <a:lnTo>
                          <a:pt x="73" y="101"/>
                        </a:lnTo>
                        <a:lnTo>
                          <a:pt x="77" y="103"/>
                        </a:lnTo>
                        <a:lnTo>
                          <a:pt x="79" y="105"/>
                        </a:lnTo>
                        <a:lnTo>
                          <a:pt x="90" y="103"/>
                        </a:lnTo>
                        <a:lnTo>
                          <a:pt x="104" y="101"/>
                        </a:lnTo>
                        <a:lnTo>
                          <a:pt x="102" y="103"/>
                        </a:lnTo>
                        <a:lnTo>
                          <a:pt x="100" y="107"/>
                        </a:lnTo>
                        <a:lnTo>
                          <a:pt x="102" y="105"/>
                        </a:lnTo>
                        <a:lnTo>
                          <a:pt x="102" y="107"/>
                        </a:lnTo>
                        <a:lnTo>
                          <a:pt x="102" y="109"/>
                        </a:lnTo>
                        <a:lnTo>
                          <a:pt x="100" y="113"/>
                        </a:lnTo>
                        <a:lnTo>
                          <a:pt x="100" y="115"/>
                        </a:lnTo>
                        <a:lnTo>
                          <a:pt x="102" y="117"/>
                        </a:lnTo>
                        <a:lnTo>
                          <a:pt x="102" y="120"/>
                        </a:lnTo>
                        <a:lnTo>
                          <a:pt x="92" y="128"/>
                        </a:lnTo>
                        <a:lnTo>
                          <a:pt x="81" y="134"/>
                        </a:lnTo>
                        <a:lnTo>
                          <a:pt x="69" y="132"/>
                        </a:lnTo>
                        <a:lnTo>
                          <a:pt x="58" y="132"/>
                        </a:lnTo>
                        <a:lnTo>
                          <a:pt x="52" y="134"/>
                        </a:lnTo>
                        <a:lnTo>
                          <a:pt x="48" y="138"/>
                        </a:lnTo>
                        <a:lnTo>
                          <a:pt x="43" y="136"/>
                        </a:lnTo>
                        <a:lnTo>
                          <a:pt x="39" y="136"/>
                        </a:lnTo>
                        <a:lnTo>
                          <a:pt x="23" y="138"/>
                        </a:lnTo>
                        <a:lnTo>
                          <a:pt x="8" y="140"/>
                        </a:lnTo>
                        <a:lnTo>
                          <a:pt x="4" y="144"/>
                        </a:lnTo>
                        <a:lnTo>
                          <a:pt x="2" y="145"/>
                        </a:lnTo>
                        <a:lnTo>
                          <a:pt x="4" y="151"/>
                        </a:lnTo>
                        <a:lnTo>
                          <a:pt x="6" y="157"/>
                        </a:lnTo>
                        <a:lnTo>
                          <a:pt x="10" y="159"/>
                        </a:lnTo>
                        <a:lnTo>
                          <a:pt x="18" y="161"/>
                        </a:lnTo>
                        <a:lnTo>
                          <a:pt x="19" y="163"/>
                        </a:lnTo>
                        <a:lnTo>
                          <a:pt x="21" y="167"/>
                        </a:lnTo>
                        <a:lnTo>
                          <a:pt x="29" y="168"/>
                        </a:lnTo>
                        <a:lnTo>
                          <a:pt x="39" y="168"/>
                        </a:lnTo>
                        <a:lnTo>
                          <a:pt x="41" y="161"/>
                        </a:lnTo>
                        <a:lnTo>
                          <a:pt x="44" y="168"/>
                        </a:lnTo>
                        <a:lnTo>
                          <a:pt x="62" y="168"/>
                        </a:lnTo>
                        <a:lnTo>
                          <a:pt x="81" y="167"/>
                        </a:lnTo>
                        <a:lnTo>
                          <a:pt x="79" y="174"/>
                        </a:lnTo>
                        <a:lnTo>
                          <a:pt x="66" y="172"/>
                        </a:lnTo>
                        <a:lnTo>
                          <a:pt x="56" y="172"/>
                        </a:lnTo>
                        <a:lnTo>
                          <a:pt x="44" y="174"/>
                        </a:lnTo>
                        <a:lnTo>
                          <a:pt x="35" y="176"/>
                        </a:lnTo>
                        <a:lnTo>
                          <a:pt x="33" y="178"/>
                        </a:lnTo>
                        <a:lnTo>
                          <a:pt x="31" y="180"/>
                        </a:lnTo>
                        <a:lnTo>
                          <a:pt x="33" y="180"/>
                        </a:lnTo>
                        <a:lnTo>
                          <a:pt x="35" y="182"/>
                        </a:lnTo>
                        <a:lnTo>
                          <a:pt x="25" y="180"/>
                        </a:lnTo>
                        <a:lnTo>
                          <a:pt x="21" y="178"/>
                        </a:lnTo>
                        <a:lnTo>
                          <a:pt x="14" y="178"/>
                        </a:lnTo>
                        <a:lnTo>
                          <a:pt x="10" y="180"/>
                        </a:lnTo>
                        <a:lnTo>
                          <a:pt x="12" y="182"/>
                        </a:lnTo>
                        <a:lnTo>
                          <a:pt x="14" y="188"/>
                        </a:lnTo>
                        <a:lnTo>
                          <a:pt x="14" y="190"/>
                        </a:lnTo>
                        <a:lnTo>
                          <a:pt x="19" y="190"/>
                        </a:lnTo>
                        <a:lnTo>
                          <a:pt x="31" y="193"/>
                        </a:lnTo>
                        <a:lnTo>
                          <a:pt x="29" y="195"/>
                        </a:lnTo>
                        <a:lnTo>
                          <a:pt x="27" y="195"/>
                        </a:lnTo>
                        <a:lnTo>
                          <a:pt x="31" y="199"/>
                        </a:lnTo>
                        <a:lnTo>
                          <a:pt x="33" y="203"/>
                        </a:lnTo>
                        <a:lnTo>
                          <a:pt x="37" y="205"/>
                        </a:lnTo>
                        <a:lnTo>
                          <a:pt x="44" y="207"/>
                        </a:lnTo>
                        <a:lnTo>
                          <a:pt x="48" y="207"/>
                        </a:lnTo>
                        <a:lnTo>
                          <a:pt x="54" y="209"/>
                        </a:lnTo>
                        <a:lnTo>
                          <a:pt x="56" y="203"/>
                        </a:lnTo>
                        <a:lnTo>
                          <a:pt x="56" y="197"/>
                        </a:lnTo>
                        <a:lnTo>
                          <a:pt x="64" y="201"/>
                        </a:lnTo>
                        <a:lnTo>
                          <a:pt x="66" y="201"/>
                        </a:lnTo>
                        <a:lnTo>
                          <a:pt x="66" y="199"/>
                        </a:lnTo>
                        <a:lnTo>
                          <a:pt x="69" y="197"/>
                        </a:lnTo>
                        <a:lnTo>
                          <a:pt x="73" y="197"/>
                        </a:lnTo>
                        <a:lnTo>
                          <a:pt x="79" y="197"/>
                        </a:lnTo>
                        <a:lnTo>
                          <a:pt x="81" y="201"/>
                        </a:lnTo>
                        <a:lnTo>
                          <a:pt x="87" y="205"/>
                        </a:lnTo>
                        <a:lnTo>
                          <a:pt x="87" y="203"/>
                        </a:lnTo>
                        <a:lnTo>
                          <a:pt x="89" y="199"/>
                        </a:lnTo>
                        <a:lnTo>
                          <a:pt x="96" y="199"/>
                        </a:lnTo>
                        <a:lnTo>
                          <a:pt x="108" y="199"/>
                        </a:lnTo>
                        <a:lnTo>
                          <a:pt x="110" y="195"/>
                        </a:lnTo>
                        <a:lnTo>
                          <a:pt x="112" y="193"/>
                        </a:lnTo>
                        <a:lnTo>
                          <a:pt x="114" y="195"/>
                        </a:lnTo>
                        <a:lnTo>
                          <a:pt x="115" y="201"/>
                        </a:lnTo>
                        <a:lnTo>
                          <a:pt x="119" y="197"/>
                        </a:lnTo>
                        <a:lnTo>
                          <a:pt x="123" y="195"/>
                        </a:lnTo>
                        <a:lnTo>
                          <a:pt x="150" y="203"/>
                        </a:lnTo>
                        <a:lnTo>
                          <a:pt x="154" y="207"/>
                        </a:lnTo>
                        <a:lnTo>
                          <a:pt x="158" y="213"/>
                        </a:lnTo>
                        <a:lnTo>
                          <a:pt x="163" y="213"/>
                        </a:lnTo>
                        <a:lnTo>
                          <a:pt x="171" y="213"/>
                        </a:lnTo>
                        <a:lnTo>
                          <a:pt x="173" y="218"/>
                        </a:lnTo>
                        <a:lnTo>
                          <a:pt x="175" y="224"/>
                        </a:lnTo>
                        <a:lnTo>
                          <a:pt x="179" y="224"/>
                        </a:lnTo>
                        <a:lnTo>
                          <a:pt x="183" y="226"/>
                        </a:lnTo>
                        <a:lnTo>
                          <a:pt x="186" y="232"/>
                        </a:lnTo>
                        <a:lnTo>
                          <a:pt x="192" y="238"/>
                        </a:lnTo>
                        <a:lnTo>
                          <a:pt x="196" y="238"/>
                        </a:lnTo>
                        <a:lnTo>
                          <a:pt x="200" y="238"/>
                        </a:lnTo>
                        <a:lnTo>
                          <a:pt x="200" y="239"/>
                        </a:lnTo>
                        <a:lnTo>
                          <a:pt x="202" y="241"/>
                        </a:lnTo>
                        <a:lnTo>
                          <a:pt x="198" y="243"/>
                        </a:lnTo>
                        <a:lnTo>
                          <a:pt x="198" y="249"/>
                        </a:lnTo>
                        <a:lnTo>
                          <a:pt x="194" y="251"/>
                        </a:lnTo>
                        <a:lnTo>
                          <a:pt x="190" y="253"/>
                        </a:lnTo>
                        <a:lnTo>
                          <a:pt x="196" y="253"/>
                        </a:lnTo>
                        <a:lnTo>
                          <a:pt x="202" y="251"/>
                        </a:lnTo>
                        <a:lnTo>
                          <a:pt x="204" y="255"/>
                        </a:lnTo>
                        <a:lnTo>
                          <a:pt x="206" y="261"/>
                        </a:lnTo>
                        <a:lnTo>
                          <a:pt x="209" y="261"/>
                        </a:lnTo>
                        <a:lnTo>
                          <a:pt x="208" y="264"/>
                        </a:lnTo>
                        <a:lnTo>
                          <a:pt x="208" y="266"/>
                        </a:lnTo>
                        <a:lnTo>
                          <a:pt x="209" y="268"/>
                        </a:lnTo>
                        <a:lnTo>
                          <a:pt x="213" y="270"/>
                        </a:lnTo>
                        <a:lnTo>
                          <a:pt x="213" y="274"/>
                        </a:lnTo>
                        <a:lnTo>
                          <a:pt x="213" y="278"/>
                        </a:lnTo>
                        <a:lnTo>
                          <a:pt x="215" y="278"/>
                        </a:lnTo>
                        <a:lnTo>
                          <a:pt x="219" y="278"/>
                        </a:lnTo>
                        <a:lnTo>
                          <a:pt x="219" y="282"/>
                        </a:lnTo>
                        <a:lnTo>
                          <a:pt x="219" y="287"/>
                        </a:lnTo>
                        <a:lnTo>
                          <a:pt x="213" y="287"/>
                        </a:lnTo>
                        <a:lnTo>
                          <a:pt x="209" y="289"/>
                        </a:lnTo>
                        <a:lnTo>
                          <a:pt x="209" y="291"/>
                        </a:lnTo>
                        <a:lnTo>
                          <a:pt x="211" y="295"/>
                        </a:lnTo>
                        <a:lnTo>
                          <a:pt x="208" y="297"/>
                        </a:lnTo>
                        <a:lnTo>
                          <a:pt x="206" y="299"/>
                        </a:lnTo>
                        <a:lnTo>
                          <a:pt x="208" y="303"/>
                        </a:lnTo>
                        <a:lnTo>
                          <a:pt x="211" y="305"/>
                        </a:lnTo>
                        <a:lnTo>
                          <a:pt x="206" y="307"/>
                        </a:lnTo>
                        <a:lnTo>
                          <a:pt x="204" y="309"/>
                        </a:lnTo>
                        <a:lnTo>
                          <a:pt x="204" y="310"/>
                        </a:lnTo>
                        <a:lnTo>
                          <a:pt x="208" y="312"/>
                        </a:lnTo>
                        <a:lnTo>
                          <a:pt x="215" y="312"/>
                        </a:lnTo>
                        <a:lnTo>
                          <a:pt x="223" y="314"/>
                        </a:lnTo>
                        <a:lnTo>
                          <a:pt x="223" y="309"/>
                        </a:lnTo>
                        <a:lnTo>
                          <a:pt x="225" y="303"/>
                        </a:lnTo>
                        <a:lnTo>
                          <a:pt x="227" y="303"/>
                        </a:lnTo>
                        <a:lnTo>
                          <a:pt x="229" y="305"/>
                        </a:lnTo>
                        <a:lnTo>
                          <a:pt x="229" y="309"/>
                        </a:lnTo>
                        <a:lnTo>
                          <a:pt x="238" y="309"/>
                        </a:lnTo>
                        <a:lnTo>
                          <a:pt x="250" y="310"/>
                        </a:lnTo>
                        <a:lnTo>
                          <a:pt x="248" y="312"/>
                        </a:lnTo>
                        <a:lnTo>
                          <a:pt x="248" y="316"/>
                        </a:lnTo>
                        <a:lnTo>
                          <a:pt x="252" y="314"/>
                        </a:lnTo>
                        <a:lnTo>
                          <a:pt x="259" y="314"/>
                        </a:lnTo>
                        <a:lnTo>
                          <a:pt x="257" y="316"/>
                        </a:lnTo>
                        <a:lnTo>
                          <a:pt x="256" y="318"/>
                        </a:lnTo>
                        <a:lnTo>
                          <a:pt x="263" y="318"/>
                        </a:lnTo>
                        <a:lnTo>
                          <a:pt x="271" y="320"/>
                        </a:lnTo>
                        <a:lnTo>
                          <a:pt x="267" y="322"/>
                        </a:lnTo>
                        <a:lnTo>
                          <a:pt x="265" y="324"/>
                        </a:lnTo>
                        <a:lnTo>
                          <a:pt x="265" y="326"/>
                        </a:lnTo>
                        <a:lnTo>
                          <a:pt x="269" y="326"/>
                        </a:lnTo>
                        <a:lnTo>
                          <a:pt x="267" y="326"/>
                        </a:lnTo>
                        <a:lnTo>
                          <a:pt x="263" y="328"/>
                        </a:lnTo>
                        <a:lnTo>
                          <a:pt x="261" y="330"/>
                        </a:lnTo>
                        <a:lnTo>
                          <a:pt x="261" y="332"/>
                        </a:lnTo>
                        <a:lnTo>
                          <a:pt x="265" y="332"/>
                        </a:lnTo>
                        <a:lnTo>
                          <a:pt x="269" y="332"/>
                        </a:lnTo>
                        <a:lnTo>
                          <a:pt x="269" y="334"/>
                        </a:lnTo>
                        <a:lnTo>
                          <a:pt x="263" y="334"/>
                        </a:lnTo>
                        <a:lnTo>
                          <a:pt x="263" y="337"/>
                        </a:lnTo>
                        <a:lnTo>
                          <a:pt x="269" y="341"/>
                        </a:lnTo>
                        <a:lnTo>
                          <a:pt x="269" y="343"/>
                        </a:lnTo>
                        <a:lnTo>
                          <a:pt x="263" y="341"/>
                        </a:lnTo>
                        <a:lnTo>
                          <a:pt x="257" y="339"/>
                        </a:lnTo>
                        <a:lnTo>
                          <a:pt x="252" y="335"/>
                        </a:lnTo>
                        <a:lnTo>
                          <a:pt x="248" y="332"/>
                        </a:lnTo>
                        <a:lnTo>
                          <a:pt x="232" y="330"/>
                        </a:lnTo>
                        <a:lnTo>
                          <a:pt x="217" y="332"/>
                        </a:lnTo>
                        <a:lnTo>
                          <a:pt x="217" y="334"/>
                        </a:lnTo>
                        <a:lnTo>
                          <a:pt x="219" y="337"/>
                        </a:lnTo>
                        <a:lnTo>
                          <a:pt x="223" y="337"/>
                        </a:lnTo>
                        <a:lnTo>
                          <a:pt x="229" y="339"/>
                        </a:lnTo>
                        <a:lnTo>
                          <a:pt x="229" y="341"/>
                        </a:lnTo>
                        <a:lnTo>
                          <a:pt x="231" y="345"/>
                        </a:lnTo>
                        <a:lnTo>
                          <a:pt x="225" y="343"/>
                        </a:lnTo>
                        <a:lnTo>
                          <a:pt x="217" y="343"/>
                        </a:lnTo>
                        <a:lnTo>
                          <a:pt x="213" y="355"/>
                        </a:lnTo>
                        <a:lnTo>
                          <a:pt x="209" y="362"/>
                        </a:lnTo>
                        <a:lnTo>
                          <a:pt x="209" y="364"/>
                        </a:lnTo>
                        <a:lnTo>
                          <a:pt x="213" y="364"/>
                        </a:lnTo>
                        <a:lnTo>
                          <a:pt x="219" y="366"/>
                        </a:lnTo>
                        <a:lnTo>
                          <a:pt x="229" y="366"/>
                        </a:lnTo>
                        <a:lnTo>
                          <a:pt x="229" y="370"/>
                        </a:lnTo>
                        <a:lnTo>
                          <a:pt x="223" y="370"/>
                        </a:lnTo>
                        <a:lnTo>
                          <a:pt x="217" y="370"/>
                        </a:lnTo>
                        <a:lnTo>
                          <a:pt x="221" y="376"/>
                        </a:lnTo>
                        <a:lnTo>
                          <a:pt x="227" y="376"/>
                        </a:lnTo>
                        <a:lnTo>
                          <a:pt x="234" y="374"/>
                        </a:lnTo>
                        <a:lnTo>
                          <a:pt x="240" y="372"/>
                        </a:lnTo>
                        <a:lnTo>
                          <a:pt x="244" y="370"/>
                        </a:lnTo>
                        <a:lnTo>
                          <a:pt x="248" y="368"/>
                        </a:lnTo>
                        <a:lnTo>
                          <a:pt x="252" y="368"/>
                        </a:lnTo>
                        <a:lnTo>
                          <a:pt x="252" y="364"/>
                        </a:lnTo>
                        <a:lnTo>
                          <a:pt x="252" y="360"/>
                        </a:lnTo>
                        <a:lnTo>
                          <a:pt x="242" y="353"/>
                        </a:lnTo>
                        <a:lnTo>
                          <a:pt x="232" y="345"/>
                        </a:lnTo>
                        <a:lnTo>
                          <a:pt x="232" y="341"/>
                        </a:lnTo>
                        <a:lnTo>
                          <a:pt x="236" y="341"/>
                        </a:lnTo>
                        <a:lnTo>
                          <a:pt x="242" y="343"/>
                        </a:lnTo>
                        <a:lnTo>
                          <a:pt x="244" y="347"/>
                        </a:lnTo>
                        <a:lnTo>
                          <a:pt x="248" y="351"/>
                        </a:lnTo>
                        <a:lnTo>
                          <a:pt x="254" y="351"/>
                        </a:lnTo>
                        <a:lnTo>
                          <a:pt x="257" y="349"/>
                        </a:lnTo>
                        <a:lnTo>
                          <a:pt x="259" y="351"/>
                        </a:lnTo>
                        <a:lnTo>
                          <a:pt x="261" y="353"/>
                        </a:lnTo>
                        <a:lnTo>
                          <a:pt x="265" y="351"/>
                        </a:lnTo>
                        <a:lnTo>
                          <a:pt x="271" y="351"/>
                        </a:lnTo>
                        <a:lnTo>
                          <a:pt x="269" y="358"/>
                        </a:lnTo>
                        <a:lnTo>
                          <a:pt x="267" y="368"/>
                        </a:lnTo>
                        <a:lnTo>
                          <a:pt x="271" y="368"/>
                        </a:lnTo>
                        <a:lnTo>
                          <a:pt x="275" y="368"/>
                        </a:lnTo>
                        <a:lnTo>
                          <a:pt x="273" y="372"/>
                        </a:lnTo>
                        <a:lnTo>
                          <a:pt x="275" y="378"/>
                        </a:lnTo>
                        <a:lnTo>
                          <a:pt x="271" y="380"/>
                        </a:lnTo>
                        <a:lnTo>
                          <a:pt x="271" y="381"/>
                        </a:lnTo>
                        <a:lnTo>
                          <a:pt x="269" y="378"/>
                        </a:lnTo>
                        <a:lnTo>
                          <a:pt x="265" y="376"/>
                        </a:lnTo>
                        <a:lnTo>
                          <a:pt x="265" y="380"/>
                        </a:lnTo>
                        <a:lnTo>
                          <a:pt x="265" y="385"/>
                        </a:lnTo>
                        <a:lnTo>
                          <a:pt x="267" y="393"/>
                        </a:lnTo>
                        <a:lnTo>
                          <a:pt x="259" y="391"/>
                        </a:lnTo>
                        <a:lnTo>
                          <a:pt x="254" y="391"/>
                        </a:lnTo>
                        <a:lnTo>
                          <a:pt x="250" y="393"/>
                        </a:lnTo>
                        <a:lnTo>
                          <a:pt x="250" y="397"/>
                        </a:lnTo>
                        <a:lnTo>
                          <a:pt x="244" y="397"/>
                        </a:lnTo>
                        <a:lnTo>
                          <a:pt x="244" y="399"/>
                        </a:lnTo>
                        <a:lnTo>
                          <a:pt x="248" y="399"/>
                        </a:lnTo>
                        <a:lnTo>
                          <a:pt x="252" y="401"/>
                        </a:lnTo>
                        <a:lnTo>
                          <a:pt x="261" y="399"/>
                        </a:lnTo>
                        <a:lnTo>
                          <a:pt x="269" y="395"/>
                        </a:lnTo>
                        <a:lnTo>
                          <a:pt x="269" y="399"/>
                        </a:lnTo>
                        <a:lnTo>
                          <a:pt x="269" y="403"/>
                        </a:lnTo>
                        <a:lnTo>
                          <a:pt x="259" y="403"/>
                        </a:lnTo>
                        <a:lnTo>
                          <a:pt x="252" y="405"/>
                        </a:lnTo>
                        <a:lnTo>
                          <a:pt x="248" y="403"/>
                        </a:lnTo>
                        <a:lnTo>
                          <a:pt x="242" y="401"/>
                        </a:lnTo>
                        <a:lnTo>
                          <a:pt x="242" y="403"/>
                        </a:lnTo>
                        <a:lnTo>
                          <a:pt x="244" y="405"/>
                        </a:lnTo>
                        <a:lnTo>
                          <a:pt x="238" y="408"/>
                        </a:lnTo>
                        <a:lnTo>
                          <a:pt x="232" y="412"/>
                        </a:lnTo>
                        <a:lnTo>
                          <a:pt x="232" y="414"/>
                        </a:lnTo>
                        <a:lnTo>
                          <a:pt x="232" y="418"/>
                        </a:lnTo>
                        <a:lnTo>
                          <a:pt x="236" y="418"/>
                        </a:lnTo>
                        <a:lnTo>
                          <a:pt x="236" y="420"/>
                        </a:lnTo>
                        <a:lnTo>
                          <a:pt x="232" y="424"/>
                        </a:lnTo>
                        <a:lnTo>
                          <a:pt x="234" y="428"/>
                        </a:lnTo>
                        <a:lnTo>
                          <a:pt x="236" y="431"/>
                        </a:lnTo>
                        <a:lnTo>
                          <a:pt x="240" y="431"/>
                        </a:lnTo>
                        <a:lnTo>
                          <a:pt x="238" y="437"/>
                        </a:lnTo>
                        <a:lnTo>
                          <a:pt x="236" y="443"/>
                        </a:lnTo>
                        <a:lnTo>
                          <a:pt x="238" y="443"/>
                        </a:lnTo>
                        <a:lnTo>
                          <a:pt x="240" y="445"/>
                        </a:lnTo>
                        <a:lnTo>
                          <a:pt x="236" y="445"/>
                        </a:lnTo>
                        <a:lnTo>
                          <a:pt x="234" y="445"/>
                        </a:lnTo>
                        <a:lnTo>
                          <a:pt x="232" y="447"/>
                        </a:lnTo>
                        <a:lnTo>
                          <a:pt x="232" y="449"/>
                        </a:lnTo>
                        <a:lnTo>
                          <a:pt x="236" y="449"/>
                        </a:lnTo>
                        <a:lnTo>
                          <a:pt x="242" y="451"/>
                        </a:lnTo>
                        <a:lnTo>
                          <a:pt x="240" y="452"/>
                        </a:lnTo>
                        <a:lnTo>
                          <a:pt x="240" y="454"/>
                        </a:lnTo>
                        <a:lnTo>
                          <a:pt x="236" y="454"/>
                        </a:lnTo>
                        <a:lnTo>
                          <a:pt x="238" y="456"/>
                        </a:lnTo>
                        <a:lnTo>
                          <a:pt x="244" y="456"/>
                        </a:lnTo>
                        <a:lnTo>
                          <a:pt x="250" y="456"/>
                        </a:lnTo>
                        <a:lnTo>
                          <a:pt x="250" y="458"/>
                        </a:lnTo>
                        <a:lnTo>
                          <a:pt x="250" y="462"/>
                        </a:lnTo>
                        <a:lnTo>
                          <a:pt x="250" y="464"/>
                        </a:lnTo>
                        <a:lnTo>
                          <a:pt x="250" y="466"/>
                        </a:lnTo>
                        <a:lnTo>
                          <a:pt x="254" y="472"/>
                        </a:lnTo>
                        <a:lnTo>
                          <a:pt x="256" y="476"/>
                        </a:lnTo>
                        <a:lnTo>
                          <a:pt x="254" y="477"/>
                        </a:lnTo>
                        <a:lnTo>
                          <a:pt x="254" y="483"/>
                        </a:lnTo>
                        <a:lnTo>
                          <a:pt x="261" y="477"/>
                        </a:lnTo>
                        <a:lnTo>
                          <a:pt x="273" y="474"/>
                        </a:lnTo>
                        <a:lnTo>
                          <a:pt x="273" y="476"/>
                        </a:lnTo>
                        <a:lnTo>
                          <a:pt x="273" y="479"/>
                        </a:lnTo>
                        <a:lnTo>
                          <a:pt x="269" y="479"/>
                        </a:lnTo>
                        <a:lnTo>
                          <a:pt x="269" y="481"/>
                        </a:lnTo>
                        <a:lnTo>
                          <a:pt x="269" y="485"/>
                        </a:lnTo>
                        <a:lnTo>
                          <a:pt x="261" y="485"/>
                        </a:lnTo>
                        <a:lnTo>
                          <a:pt x="257" y="487"/>
                        </a:lnTo>
                        <a:lnTo>
                          <a:pt x="261" y="487"/>
                        </a:lnTo>
                        <a:lnTo>
                          <a:pt x="263" y="489"/>
                        </a:lnTo>
                        <a:lnTo>
                          <a:pt x="261" y="489"/>
                        </a:lnTo>
                        <a:lnTo>
                          <a:pt x="256" y="491"/>
                        </a:lnTo>
                        <a:lnTo>
                          <a:pt x="257" y="495"/>
                        </a:lnTo>
                        <a:lnTo>
                          <a:pt x="259" y="497"/>
                        </a:lnTo>
                        <a:lnTo>
                          <a:pt x="259" y="500"/>
                        </a:lnTo>
                        <a:lnTo>
                          <a:pt x="263" y="500"/>
                        </a:lnTo>
                        <a:lnTo>
                          <a:pt x="267" y="500"/>
                        </a:lnTo>
                        <a:lnTo>
                          <a:pt x="265" y="504"/>
                        </a:lnTo>
                        <a:lnTo>
                          <a:pt x="265" y="508"/>
                        </a:lnTo>
                        <a:lnTo>
                          <a:pt x="269" y="514"/>
                        </a:lnTo>
                        <a:lnTo>
                          <a:pt x="271" y="510"/>
                        </a:lnTo>
                        <a:lnTo>
                          <a:pt x="275" y="510"/>
                        </a:lnTo>
                        <a:lnTo>
                          <a:pt x="275" y="514"/>
                        </a:lnTo>
                        <a:lnTo>
                          <a:pt x="273" y="516"/>
                        </a:lnTo>
                        <a:lnTo>
                          <a:pt x="275" y="520"/>
                        </a:lnTo>
                        <a:lnTo>
                          <a:pt x="277" y="518"/>
                        </a:lnTo>
                        <a:lnTo>
                          <a:pt x="280" y="518"/>
                        </a:lnTo>
                        <a:lnTo>
                          <a:pt x="280" y="523"/>
                        </a:lnTo>
                        <a:lnTo>
                          <a:pt x="280" y="527"/>
                        </a:lnTo>
                        <a:lnTo>
                          <a:pt x="284" y="523"/>
                        </a:lnTo>
                        <a:lnTo>
                          <a:pt x="292" y="522"/>
                        </a:lnTo>
                        <a:lnTo>
                          <a:pt x="290" y="525"/>
                        </a:lnTo>
                        <a:lnTo>
                          <a:pt x="290" y="529"/>
                        </a:lnTo>
                        <a:lnTo>
                          <a:pt x="292" y="529"/>
                        </a:lnTo>
                        <a:lnTo>
                          <a:pt x="296" y="529"/>
                        </a:lnTo>
                        <a:lnTo>
                          <a:pt x="296" y="541"/>
                        </a:lnTo>
                        <a:lnTo>
                          <a:pt x="300" y="541"/>
                        </a:lnTo>
                        <a:lnTo>
                          <a:pt x="304" y="539"/>
                        </a:lnTo>
                        <a:lnTo>
                          <a:pt x="302" y="541"/>
                        </a:lnTo>
                        <a:lnTo>
                          <a:pt x="300" y="543"/>
                        </a:lnTo>
                        <a:lnTo>
                          <a:pt x="300" y="545"/>
                        </a:lnTo>
                        <a:lnTo>
                          <a:pt x="304" y="545"/>
                        </a:lnTo>
                        <a:lnTo>
                          <a:pt x="302" y="548"/>
                        </a:lnTo>
                        <a:lnTo>
                          <a:pt x="304" y="550"/>
                        </a:lnTo>
                        <a:lnTo>
                          <a:pt x="304" y="552"/>
                        </a:lnTo>
                        <a:lnTo>
                          <a:pt x="305" y="556"/>
                        </a:lnTo>
                        <a:lnTo>
                          <a:pt x="311" y="554"/>
                        </a:lnTo>
                        <a:lnTo>
                          <a:pt x="319" y="552"/>
                        </a:lnTo>
                        <a:lnTo>
                          <a:pt x="323" y="548"/>
                        </a:lnTo>
                        <a:lnTo>
                          <a:pt x="328" y="543"/>
                        </a:lnTo>
                        <a:lnTo>
                          <a:pt x="327" y="548"/>
                        </a:lnTo>
                        <a:lnTo>
                          <a:pt x="327" y="552"/>
                        </a:lnTo>
                        <a:lnTo>
                          <a:pt x="328" y="556"/>
                        </a:lnTo>
                        <a:lnTo>
                          <a:pt x="330" y="556"/>
                        </a:lnTo>
                        <a:lnTo>
                          <a:pt x="336" y="558"/>
                        </a:lnTo>
                        <a:lnTo>
                          <a:pt x="348" y="556"/>
                        </a:lnTo>
                        <a:lnTo>
                          <a:pt x="344" y="562"/>
                        </a:lnTo>
                        <a:lnTo>
                          <a:pt x="342" y="566"/>
                        </a:lnTo>
                        <a:lnTo>
                          <a:pt x="344" y="564"/>
                        </a:lnTo>
                        <a:lnTo>
                          <a:pt x="350" y="560"/>
                        </a:lnTo>
                        <a:lnTo>
                          <a:pt x="348" y="562"/>
                        </a:lnTo>
                        <a:lnTo>
                          <a:pt x="346" y="566"/>
                        </a:lnTo>
                        <a:lnTo>
                          <a:pt x="348" y="566"/>
                        </a:lnTo>
                        <a:lnTo>
                          <a:pt x="351" y="568"/>
                        </a:lnTo>
                        <a:lnTo>
                          <a:pt x="351" y="564"/>
                        </a:lnTo>
                        <a:lnTo>
                          <a:pt x="355" y="562"/>
                        </a:lnTo>
                        <a:lnTo>
                          <a:pt x="355" y="566"/>
                        </a:lnTo>
                        <a:lnTo>
                          <a:pt x="355" y="570"/>
                        </a:lnTo>
                        <a:lnTo>
                          <a:pt x="357" y="571"/>
                        </a:lnTo>
                        <a:lnTo>
                          <a:pt x="367" y="571"/>
                        </a:lnTo>
                        <a:lnTo>
                          <a:pt x="365" y="570"/>
                        </a:lnTo>
                        <a:lnTo>
                          <a:pt x="363" y="568"/>
                        </a:lnTo>
                        <a:lnTo>
                          <a:pt x="367" y="566"/>
                        </a:lnTo>
                        <a:lnTo>
                          <a:pt x="371" y="566"/>
                        </a:lnTo>
                        <a:lnTo>
                          <a:pt x="371" y="564"/>
                        </a:lnTo>
                        <a:lnTo>
                          <a:pt x="365" y="562"/>
                        </a:lnTo>
                        <a:lnTo>
                          <a:pt x="367" y="562"/>
                        </a:lnTo>
                        <a:lnTo>
                          <a:pt x="367" y="560"/>
                        </a:lnTo>
                        <a:lnTo>
                          <a:pt x="367" y="558"/>
                        </a:lnTo>
                        <a:lnTo>
                          <a:pt x="363" y="558"/>
                        </a:lnTo>
                        <a:lnTo>
                          <a:pt x="359" y="556"/>
                        </a:lnTo>
                        <a:lnTo>
                          <a:pt x="361" y="554"/>
                        </a:lnTo>
                        <a:lnTo>
                          <a:pt x="365" y="554"/>
                        </a:lnTo>
                        <a:lnTo>
                          <a:pt x="367" y="552"/>
                        </a:lnTo>
                        <a:lnTo>
                          <a:pt x="369" y="550"/>
                        </a:lnTo>
                        <a:lnTo>
                          <a:pt x="367" y="548"/>
                        </a:lnTo>
                        <a:lnTo>
                          <a:pt x="367" y="545"/>
                        </a:lnTo>
                        <a:lnTo>
                          <a:pt x="369" y="543"/>
                        </a:lnTo>
                        <a:lnTo>
                          <a:pt x="373" y="541"/>
                        </a:lnTo>
                        <a:lnTo>
                          <a:pt x="371" y="537"/>
                        </a:lnTo>
                        <a:lnTo>
                          <a:pt x="371" y="535"/>
                        </a:lnTo>
                        <a:lnTo>
                          <a:pt x="373" y="531"/>
                        </a:lnTo>
                        <a:lnTo>
                          <a:pt x="376" y="529"/>
                        </a:lnTo>
                        <a:lnTo>
                          <a:pt x="375" y="525"/>
                        </a:lnTo>
                        <a:lnTo>
                          <a:pt x="375" y="520"/>
                        </a:lnTo>
                        <a:lnTo>
                          <a:pt x="378" y="518"/>
                        </a:lnTo>
                        <a:lnTo>
                          <a:pt x="380" y="516"/>
                        </a:lnTo>
                        <a:lnTo>
                          <a:pt x="378" y="514"/>
                        </a:lnTo>
                        <a:lnTo>
                          <a:pt x="376" y="514"/>
                        </a:lnTo>
                        <a:lnTo>
                          <a:pt x="378" y="512"/>
                        </a:lnTo>
                        <a:lnTo>
                          <a:pt x="378" y="508"/>
                        </a:lnTo>
                        <a:lnTo>
                          <a:pt x="380" y="508"/>
                        </a:lnTo>
                        <a:lnTo>
                          <a:pt x="384" y="510"/>
                        </a:lnTo>
                        <a:lnTo>
                          <a:pt x="388" y="506"/>
                        </a:lnTo>
                        <a:lnTo>
                          <a:pt x="388" y="502"/>
                        </a:lnTo>
                        <a:lnTo>
                          <a:pt x="388" y="499"/>
                        </a:lnTo>
                        <a:lnTo>
                          <a:pt x="390" y="499"/>
                        </a:lnTo>
                        <a:lnTo>
                          <a:pt x="394" y="499"/>
                        </a:lnTo>
                        <a:lnTo>
                          <a:pt x="392" y="495"/>
                        </a:lnTo>
                        <a:lnTo>
                          <a:pt x="392" y="489"/>
                        </a:lnTo>
                        <a:lnTo>
                          <a:pt x="394" y="487"/>
                        </a:lnTo>
                        <a:lnTo>
                          <a:pt x="396" y="483"/>
                        </a:lnTo>
                        <a:lnTo>
                          <a:pt x="392" y="483"/>
                        </a:lnTo>
                        <a:lnTo>
                          <a:pt x="388" y="483"/>
                        </a:lnTo>
                        <a:lnTo>
                          <a:pt x="386" y="481"/>
                        </a:lnTo>
                        <a:lnTo>
                          <a:pt x="386" y="479"/>
                        </a:lnTo>
                        <a:lnTo>
                          <a:pt x="392" y="479"/>
                        </a:lnTo>
                        <a:lnTo>
                          <a:pt x="398" y="481"/>
                        </a:lnTo>
                        <a:lnTo>
                          <a:pt x="396" y="472"/>
                        </a:lnTo>
                        <a:lnTo>
                          <a:pt x="394" y="462"/>
                        </a:lnTo>
                        <a:lnTo>
                          <a:pt x="398" y="460"/>
                        </a:lnTo>
                        <a:lnTo>
                          <a:pt x="401" y="462"/>
                        </a:lnTo>
                        <a:lnTo>
                          <a:pt x="401" y="458"/>
                        </a:lnTo>
                        <a:lnTo>
                          <a:pt x="405" y="456"/>
                        </a:lnTo>
                        <a:lnTo>
                          <a:pt x="403" y="454"/>
                        </a:lnTo>
                        <a:lnTo>
                          <a:pt x="403" y="452"/>
                        </a:lnTo>
                        <a:lnTo>
                          <a:pt x="413" y="452"/>
                        </a:lnTo>
                        <a:lnTo>
                          <a:pt x="421" y="451"/>
                        </a:lnTo>
                        <a:lnTo>
                          <a:pt x="426" y="449"/>
                        </a:lnTo>
                        <a:lnTo>
                          <a:pt x="434" y="445"/>
                        </a:lnTo>
                        <a:lnTo>
                          <a:pt x="434" y="447"/>
                        </a:lnTo>
                        <a:lnTo>
                          <a:pt x="434" y="451"/>
                        </a:lnTo>
                        <a:lnTo>
                          <a:pt x="436" y="452"/>
                        </a:lnTo>
                        <a:lnTo>
                          <a:pt x="440" y="454"/>
                        </a:lnTo>
                        <a:lnTo>
                          <a:pt x="442" y="451"/>
                        </a:lnTo>
                        <a:lnTo>
                          <a:pt x="446" y="447"/>
                        </a:lnTo>
                        <a:lnTo>
                          <a:pt x="447" y="445"/>
                        </a:lnTo>
                        <a:lnTo>
                          <a:pt x="451" y="445"/>
                        </a:lnTo>
                        <a:lnTo>
                          <a:pt x="451" y="447"/>
                        </a:lnTo>
                        <a:lnTo>
                          <a:pt x="455" y="449"/>
                        </a:lnTo>
                        <a:lnTo>
                          <a:pt x="459" y="439"/>
                        </a:lnTo>
                        <a:lnTo>
                          <a:pt x="465" y="429"/>
                        </a:lnTo>
                        <a:lnTo>
                          <a:pt x="472" y="426"/>
                        </a:lnTo>
                        <a:lnTo>
                          <a:pt x="480" y="424"/>
                        </a:lnTo>
                        <a:lnTo>
                          <a:pt x="484" y="418"/>
                        </a:lnTo>
                        <a:lnTo>
                          <a:pt x="488" y="412"/>
                        </a:lnTo>
                        <a:lnTo>
                          <a:pt x="492" y="410"/>
                        </a:lnTo>
                        <a:lnTo>
                          <a:pt x="497" y="410"/>
                        </a:lnTo>
                        <a:lnTo>
                          <a:pt x="497" y="405"/>
                        </a:lnTo>
                        <a:lnTo>
                          <a:pt x="499" y="401"/>
                        </a:lnTo>
                        <a:lnTo>
                          <a:pt x="495" y="397"/>
                        </a:lnTo>
                        <a:lnTo>
                          <a:pt x="494" y="391"/>
                        </a:lnTo>
                        <a:lnTo>
                          <a:pt x="499" y="395"/>
                        </a:lnTo>
                        <a:lnTo>
                          <a:pt x="505" y="397"/>
                        </a:lnTo>
                        <a:lnTo>
                          <a:pt x="513" y="399"/>
                        </a:lnTo>
                        <a:lnTo>
                          <a:pt x="524" y="399"/>
                        </a:lnTo>
                        <a:lnTo>
                          <a:pt x="522" y="393"/>
                        </a:lnTo>
                        <a:lnTo>
                          <a:pt x="526" y="393"/>
                        </a:lnTo>
                        <a:lnTo>
                          <a:pt x="532" y="397"/>
                        </a:lnTo>
                        <a:lnTo>
                          <a:pt x="534" y="393"/>
                        </a:lnTo>
                        <a:lnTo>
                          <a:pt x="536" y="391"/>
                        </a:lnTo>
                        <a:lnTo>
                          <a:pt x="538" y="393"/>
                        </a:lnTo>
                        <a:lnTo>
                          <a:pt x="541" y="395"/>
                        </a:lnTo>
                        <a:lnTo>
                          <a:pt x="549" y="393"/>
                        </a:lnTo>
                        <a:lnTo>
                          <a:pt x="557" y="391"/>
                        </a:lnTo>
                        <a:lnTo>
                          <a:pt x="557" y="389"/>
                        </a:lnTo>
                        <a:lnTo>
                          <a:pt x="559" y="387"/>
                        </a:lnTo>
                        <a:lnTo>
                          <a:pt x="563" y="387"/>
                        </a:lnTo>
                        <a:lnTo>
                          <a:pt x="568" y="387"/>
                        </a:lnTo>
                        <a:lnTo>
                          <a:pt x="570" y="385"/>
                        </a:lnTo>
                        <a:lnTo>
                          <a:pt x="574" y="383"/>
                        </a:lnTo>
                        <a:lnTo>
                          <a:pt x="574" y="380"/>
                        </a:lnTo>
                        <a:lnTo>
                          <a:pt x="574" y="378"/>
                        </a:lnTo>
                        <a:lnTo>
                          <a:pt x="578" y="378"/>
                        </a:lnTo>
                        <a:lnTo>
                          <a:pt x="584" y="380"/>
                        </a:lnTo>
                        <a:lnTo>
                          <a:pt x="584" y="376"/>
                        </a:lnTo>
                        <a:lnTo>
                          <a:pt x="584" y="374"/>
                        </a:lnTo>
                        <a:lnTo>
                          <a:pt x="586" y="372"/>
                        </a:lnTo>
                        <a:lnTo>
                          <a:pt x="588" y="372"/>
                        </a:lnTo>
                        <a:lnTo>
                          <a:pt x="591" y="372"/>
                        </a:lnTo>
                        <a:lnTo>
                          <a:pt x="595" y="374"/>
                        </a:lnTo>
                        <a:lnTo>
                          <a:pt x="597" y="370"/>
                        </a:lnTo>
                        <a:lnTo>
                          <a:pt x="599" y="368"/>
                        </a:lnTo>
                        <a:lnTo>
                          <a:pt x="607" y="368"/>
                        </a:lnTo>
                        <a:lnTo>
                          <a:pt x="614" y="368"/>
                        </a:lnTo>
                        <a:lnTo>
                          <a:pt x="614" y="364"/>
                        </a:lnTo>
                        <a:lnTo>
                          <a:pt x="614" y="362"/>
                        </a:lnTo>
                        <a:lnTo>
                          <a:pt x="616" y="360"/>
                        </a:lnTo>
                        <a:lnTo>
                          <a:pt x="620" y="360"/>
                        </a:lnTo>
                        <a:lnTo>
                          <a:pt x="622" y="355"/>
                        </a:lnTo>
                        <a:lnTo>
                          <a:pt x="624" y="351"/>
                        </a:lnTo>
                        <a:lnTo>
                          <a:pt x="628" y="349"/>
                        </a:lnTo>
                        <a:lnTo>
                          <a:pt x="634" y="349"/>
                        </a:lnTo>
                        <a:lnTo>
                          <a:pt x="634" y="345"/>
                        </a:lnTo>
                        <a:lnTo>
                          <a:pt x="624" y="345"/>
                        </a:lnTo>
                        <a:lnTo>
                          <a:pt x="612" y="345"/>
                        </a:lnTo>
                        <a:lnTo>
                          <a:pt x="609" y="341"/>
                        </a:lnTo>
                        <a:lnTo>
                          <a:pt x="603" y="339"/>
                        </a:lnTo>
                        <a:lnTo>
                          <a:pt x="595" y="341"/>
                        </a:lnTo>
                        <a:lnTo>
                          <a:pt x="591" y="345"/>
                        </a:lnTo>
                        <a:lnTo>
                          <a:pt x="584" y="345"/>
                        </a:lnTo>
                        <a:lnTo>
                          <a:pt x="578" y="343"/>
                        </a:lnTo>
                        <a:lnTo>
                          <a:pt x="580" y="341"/>
                        </a:lnTo>
                        <a:lnTo>
                          <a:pt x="580" y="339"/>
                        </a:lnTo>
                        <a:lnTo>
                          <a:pt x="580" y="337"/>
                        </a:lnTo>
                        <a:lnTo>
                          <a:pt x="580" y="335"/>
                        </a:lnTo>
                        <a:lnTo>
                          <a:pt x="589" y="335"/>
                        </a:lnTo>
                        <a:lnTo>
                          <a:pt x="589" y="332"/>
                        </a:lnTo>
                        <a:lnTo>
                          <a:pt x="589" y="328"/>
                        </a:lnTo>
                        <a:lnTo>
                          <a:pt x="572" y="328"/>
                        </a:lnTo>
                        <a:lnTo>
                          <a:pt x="555" y="330"/>
                        </a:lnTo>
                        <a:lnTo>
                          <a:pt x="557" y="326"/>
                        </a:lnTo>
                        <a:lnTo>
                          <a:pt x="559" y="324"/>
                        </a:lnTo>
                        <a:lnTo>
                          <a:pt x="574" y="324"/>
                        </a:lnTo>
                        <a:lnTo>
                          <a:pt x="591" y="324"/>
                        </a:lnTo>
                        <a:lnTo>
                          <a:pt x="591" y="320"/>
                        </a:lnTo>
                        <a:lnTo>
                          <a:pt x="591" y="318"/>
                        </a:lnTo>
                        <a:lnTo>
                          <a:pt x="588" y="318"/>
                        </a:lnTo>
                        <a:lnTo>
                          <a:pt x="584" y="318"/>
                        </a:lnTo>
                        <a:lnTo>
                          <a:pt x="582" y="316"/>
                        </a:lnTo>
                        <a:lnTo>
                          <a:pt x="582" y="314"/>
                        </a:lnTo>
                        <a:lnTo>
                          <a:pt x="566" y="314"/>
                        </a:lnTo>
                        <a:lnTo>
                          <a:pt x="553" y="316"/>
                        </a:lnTo>
                        <a:lnTo>
                          <a:pt x="557" y="310"/>
                        </a:lnTo>
                        <a:lnTo>
                          <a:pt x="559" y="307"/>
                        </a:lnTo>
                        <a:lnTo>
                          <a:pt x="561" y="309"/>
                        </a:lnTo>
                        <a:lnTo>
                          <a:pt x="563" y="310"/>
                        </a:lnTo>
                        <a:lnTo>
                          <a:pt x="568" y="310"/>
                        </a:lnTo>
                        <a:lnTo>
                          <a:pt x="574" y="309"/>
                        </a:lnTo>
                        <a:lnTo>
                          <a:pt x="588" y="312"/>
                        </a:lnTo>
                        <a:lnTo>
                          <a:pt x="601" y="318"/>
                        </a:lnTo>
                        <a:lnTo>
                          <a:pt x="603" y="322"/>
                        </a:lnTo>
                        <a:lnTo>
                          <a:pt x="605" y="326"/>
                        </a:lnTo>
                        <a:lnTo>
                          <a:pt x="611" y="332"/>
                        </a:lnTo>
                        <a:lnTo>
                          <a:pt x="616" y="337"/>
                        </a:lnTo>
                        <a:lnTo>
                          <a:pt x="624" y="339"/>
                        </a:lnTo>
                        <a:lnTo>
                          <a:pt x="632" y="341"/>
                        </a:lnTo>
                        <a:lnTo>
                          <a:pt x="634" y="341"/>
                        </a:lnTo>
                        <a:lnTo>
                          <a:pt x="636" y="341"/>
                        </a:lnTo>
                        <a:lnTo>
                          <a:pt x="639" y="343"/>
                        </a:lnTo>
                        <a:lnTo>
                          <a:pt x="641" y="337"/>
                        </a:lnTo>
                        <a:lnTo>
                          <a:pt x="637" y="337"/>
                        </a:lnTo>
                        <a:lnTo>
                          <a:pt x="637" y="335"/>
                        </a:lnTo>
                        <a:lnTo>
                          <a:pt x="639" y="330"/>
                        </a:lnTo>
                        <a:lnTo>
                          <a:pt x="641" y="326"/>
                        </a:lnTo>
                        <a:lnTo>
                          <a:pt x="637" y="326"/>
                        </a:lnTo>
                        <a:lnTo>
                          <a:pt x="636" y="322"/>
                        </a:lnTo>
                        <a:lnTo>
                          <a:pt x="636" y="316"/>
                        </a:lnTo>
                        <a:lnTo>
                          <a:pt x="632" y="316"/>
                        </a:lnTo>
                        <a:lnTo>
                          <a:pt x="630" y="316"/>
                        </a:lnTo>
                        <a:lnTo>
                          <a:pt x="630" y="312"/>
                        </a:lnTo>
                        <a:lnTo>
                          <a:pt x="626" y="312"/>
                        </a:lnTo>
                        <a:lnTo>
                          <a:pt x="624" y="312"/>
                        </a:lnTo>
                        <a:lnTo>
                          <a:pt x="624" y="310"/>
                        </a:lnTo>
                        <a:lnTo>
                          <a:pt x="626" y="309"/>
                        </a:lnTo>
                        <a:lnTo>
                          <a:pt x="624" y="307"/>
                        </a:lnTo>
                        <a:lnTo>
                          <a:pt x="622" y="305"/>
                        </a:lnTo>
                        <a:lnTo>
                          <a:pt x="618" y="303"/>
                        </a:lnTo>
                        <a:lnTo>
                          <a:pt x="614" y="303"/>
                        </a:lnTo>
                        <a:lnTo>
                          <a:pt x="612" y="301"/>
                        </a:lnTo>
                        <a:lnTo>
                          <a:pt x="616" y="301"/>
                        </a:lnTo>
                        <a:lnTo>
                          <a:pt x="622" y="303"/>
                        </a:lnTo>
                        <a:lnTo>
                          <a:pt x="628" y="307"/>
                        </a:lnTo>
                        <a:lnTo>
                          <a:pt x="634" y="307"/>
                        </a:lnTo>
                        <a:lnTo>
                          <a:pt x="637" y="307"/>
                        </a:lnTo>
                        <a:lnTo>
                          <a:pt x="637" y="305"/>
                        </a:lnTo>
                        <a:lnTo>
                          <a:pt x="632" y="303"/>
                        </a:lnTo>
                        <a:lnTo>
                          <a:pt x="634" y="301"/>
                        </a:lnTo>
                        <a:lnTo>
                          <a:pt x="636" y="299"/>
                        </a:lnTo>
                        <a:lnTo>
                          <a:pt x="630" y="297"/>
                        </a:lnTo>
                        <a:lnTo>
                          <a:pt x="634" y="295"/>
                        </a:lnTo>
                        <a:lnTo>
                          <a:pt x="637" y="293"/>
                        </a:lnTo>
                        <a:lnTo>
                          <a:pt x="636" y="291"/>
                        </a:lnTo>
                        <a:lnTo>
                          <a:pt x="637" y="287"/>
                        </a:lnTo>
                        <a:lnTo>
                          <a:pt x="634" y="286"/>
                        </a:lnTo>
                        <a:lnTo>
                          <a:pt x="630" y="286"/>
                        </a:lnTo>
                        <a:lnTo>
                          <a:pt x="630" y="284"/>
                        </a:lnTo>
                        <a:lnTo>
                          <a:pt x="628" y="284"/>
                        </a:lnTo>
                        <a:lnTo>
                          <a:pt x="622" y="284"/>
                        </a:lnTo>
                        <a:lnTo>
                          <a:pt x="626" y="284"/>
                        </a:lnTo>
                        <a:lnTo>
                          <a:pt x="626" y="282"/>
                        </a:lnTo>
                        <a:lnTo>
                          <a:pt x="628" y="280"/>
                        </a:lnTo>
                        <a:lnTo>
                          <a:pt x="622" y="278"/>
                        </a:lnTo>
                        <a:lnTo>
                          <a:pt x="616" y="276"/>
                        </a:lnTo>
                        <a:lnTo>
                          <a:pt x="612" y="274"/>
                        </a:lnTo>
                        <a:lnTo>
                          <a:pt x="609" y="272"/>
                        </a:lnTo>
                        <a:lnTo>
                          <a:pt x="622" y="272"/>
                        </a:lnTo>
                        <a:lnTo>
                          <a:pt x="641" y="272"/>
                        </a:lnTo>
                        <a:lnTo>
                          <a:pt x="641" y="268"/>
                        </a:lnTo>
                        <a:lnTo>
                          <a:pt x="645" y="268"/>
                        </a:lnTo>
                        <a:lnTo>
                          <a:pt x="651" y="266"/>
                        </a:lnTo>
                        <a:lnTo>
                          <a:pt x="651" y="261"/>
                        </a:lnTo>
                        <a:lnTo>
                          <a:pt x="651" y="257"/>
                        </a:lnTo>
                        <a:lnTo>
                          <a:pt x="643" y="255"/>
                        </a:lnTo>
                        <a:lnTo>
                          <a:pt x="639" y="255"/>
                        </a:lnTo>
                        <a:lnTo>
                          <a:pt x="637" y="259"/>
                        </a:lnTo>
                        <a:lnTo>
                          <a:pt x="636" y="263"/>
                        </a:lnTo>
                        <a:lnTo>
                          <a:pt x="636" y="259"/>
                        </a:lnTo>
                        <a:lnTo>
                          <a:pt x="636" y="257"/>
                        </a:lnTo>
                        <a:lnTo>
                          <a:pt x="632" y="255"/>
                        </a:lnTo>
                        <a:lnTo>
                          <a:pt x="630" y="255"/>
                        </a:lnTo>
                        <a:lnTo>
                          <a:pt x="630" y="251"/>
                        </a:lnTo>
                        <a:lnTo>
                          <a:pt x="632" y="249"/>
                        </a:lnTo>
                        <a:lnTo>
                          <a:pt x="632" y="245"/>
                        </a:lnTo>
                        <a:lnTo>
                          <a:pt x="632" y="241"/>
                        </a:lnTo>
                        <a:lnTo>
                          <a:pt x="636" y="241"/>
                        </a:lnTo>
                        <a:lnTo>
                          <a:pt x="637" y="245"/>
                        </a:lnTo>
                        <a:lnTo>
                          <a:pt x="634" y="245"/>
                        </a:lnTo>
                        <a:lnTo>
                          <a:pt x="634" y="247"/>
                        </a:lnTo>
                        <a:lnTo>
                          <a:pt x="634" y="249"/>
                        </a:lnTo>
                        <a:lnTo>
                          <a:pt x="634" y="253"/>
                        </a:lnTo>
                        <a:lnTo>
                          <a:pt x="639" y="253"/>
                        </a:lnTo>
                        <a:lnTo>
                          <a:pt x="647" y="253"/>
                        </a:lnTo>
                        <a:lnTo>
                          <a:pt x="647" y="249"/>
                        </a:lnTo>
                        <a:lnTo>
                          <a:pt x="639" y="247"/>
                        </a:lnTo>
                        <a:lnTo>
                          <a:pt x="637" y="245"/>
                        </a:lnTo>
                        <a:lnTo>
                          <a:pt x="637" y="243"/>
                        </a:lnTo>
                        <a:lnTo>
                          <a:pt x="639" y="243"/>
                        </a:lnTo>
                        <a:lnTo>
                          <a:pt x="649" y="245"/>
                        </a:lnTo>
                        <a:lnTo>
                          <a:pt x="657" y="247"/>
                        </a:lnTo>
                        <a:lnTo>
                          <a:pt x="659" y="251"/>
                        </a:lnTo>
                        <a:lnTo>
                          <a:pt x="664" y="249"/>
                        </a:lnTo>
                        <a:lnTo>
                          <a:pt x="670" y="249"/>
                        </a:lnTo>
                        <a:lnTo>
                          <a:pt x="668" y="243"/>
                        </a:lnTo>
                        <a:lnTo>
                          <a:pt x="659" y="243"/>
                        </a:lnTo>
                        <a:lnTo>
                          <a:pt x="649" y="245"/>
                        </a:lnTo>
                        <a:lnTo>
                          <a:pt x="651" y="239"/>
                        </a:lnTo>
                        <a:lnTo>
                          <a:pt x="651" y="236"/>
                        </a:lnTo>
                        <a:lnTo>
                          <a:pt x="647" y="236"/>
                        </a:lnTo>
                        <a:lnTo>
                          <a:pt x="645" y="239"/>
                        </a:lnTo>
                        <a:lnTo>
                          <a:pt x="643" y="239"/>
                        </a:lnTo>
                        <a:lnTo>
                          <a:pt x="643" y="238"/>
                        </a:lnTo>
                        <a:lnTo>
                          <a:pt x="643" y="236"/>
                        </a:lnTo>
                        <a:lnTo>
                          <a:pt x="645" y="236"/>
                        </a:lnTo>
                        <a:lnTo>
                          <a:pt x="645" y="232"/>
                        </a:lnTo>
                        <a:lnTo>
                          <a:pt x="645" y="226"/>
                        </a:lnTo>
                        <a:lnTo>
                          <a:pt x="637" y="224"/>
                        </a:lnTo>
                        <a:lnTo>
                          <a:pt x="637" y="222"/>
                        </a:lnTo>
                        <a:lnTo>
                          <a:pt x="641" y="222"/>
                        </a:lnTo>
                        <a:lnTo>
                          <a:pt x="653" y="222"/>
                        </a:lnTo>
                        <a:lnTo>
                          <a:pt x="655" y="224"/>
                        </a:lnTo>
                        <a:lnTo>
                          <a:pt x="657" y="228"/>
                        </a:lnTo>
                        <a:lnTo>
                          <a:pt x="660" y="226"/>
                        </a:lnTo>
                        <a:lnTo>
                          <a:pt x="662" y="224"/>
                        </a:lnTo>
                        <a:lnTo>
                          <a:pt x="660" y="215"/>
                        </a:lnTo>
                        <a:lnTo>
                          <a:pt x="659" y="207"/>
                        </a:lnTo>
                        <a:lnTo>
                          <a:pt x="655" y="207"/>
                        </a:lnTo>
                        <a:lnTo>
                          <a:pt x="655" y="205"/>
                        </a:lnTo>
                        <a:lnTo>
                          <a:pt x="657" y="201"/>
                        </a:lnTo>
                        <a:lnTo>
                          <a:pt x="655" y="199"/>
                        </a:lnTo>
                        <a:lnTo>
                          <a:pt x="647" y="197"/>
                        </a:lnTo>
                        <a:lnTo>
                          <a:pt x="647" y="201"/>
                        </a:lnTo>
                        <a:lnTo>
                          <a:pt x="643" y="201"/>
                        </a:lnTo>
                        <a:lnTo>
                          <a:pt x="636" y="203"/>
                        </a:lnTo>
                        <a:lnTo>
                          <a:pt x="634" y="203"/>
                        </a:lnTo>
                        <a:lnTo>
                          <a:pt x="636" y="201"/>
                        </a:lnTo>
                        <a:lnTo>
                          <a:pt x="643" y="195"/>
                        </a:lnTo>
                        <a:lnTo>
                          <a:pt x="647" y="193"/>
                        </a:lnTo>
                        <a:lnTo>
                          <a:pt x="645" y="190"/>
                        </a:lnTo>
                        <a:lnTo>
                          <a:pt x="643" y="184"/>
                        </a:lnTo>
                        <a:lnTo>
                          <a:pt x="660" y="186"/>
                        </a:lnTo>
                        <a:lnTo>
                          <a:pt x="678" y="190"/>
                        </a:lnTo>
                        <a:lnTo>
                          <a:pt x="678" y="184"/>
                        </a:lnTo>
                        <a:lnTo>
                          <a:pt x="678" y="180"/>
                        </a:lnTo>
                        <a:lnTo>
                          <a:pt x="674" y="180"/>
                        </a:lnTo>
                        <a:lnTo>
                          <a:pt x="672" y="172"/>
                        </a:lnTo>
                        <a:lnTo>
                          <a:pt x="666" y="172"/>
                        </a:lnTo>
                        <a:lnTo>
                          <a:pt x="666" y="174"/>
                        </a:lnTo>
                        <a:lnTo>
                          <a:pt x="662" y="174"/>
                        </a:lnTo>
                        <a:lnTo>
                          <a:pt x="653" y="172"/>
                        </a:lnTo>
                        <a:lnTo>
                          <a:pt x="653" y="170"/>
                        </a:lnTo>
                        <a:lnTo>
                          <a:pt x="653" y="165"/>
                        </a:lnTo>
                        <a:lnTo>
                          <a:pt x="659" y="167"/>
                        </a:lnTo>
                        <a:lnTo>
                          <a:pt x="664" y="167"/>
                        </a:lnTo>
                        <a:lnTo>
                          <a:pt x="662" y="163"/>
                        </a:lnTo>
                        <a:lnTo>
                          <a:pt x="662" y="161"/>
                        </a:lnTo>
                        <a:lnTo>
                          <a:pt x="657" y="159"/>
                        </a:lnTo>
                        <a:lnTo>
                          <a:pt x="653" y="159"/>
                        </a:lnTo>
                        <a:lnTo>
                          <a:pt x="643" y="157"/>
                        </a:lnTo>
                        <a:lnTo>
                          <a:pt x="636" y="157"/>
                        </a:lnTo>
                        <a:lnTo>
                          <a:pt x="636" y="153"/>
                        </a:lnTo>
                        <a:lnTo>
                          <a:pt x="636" y="149"/>
                        </a:lnTo>
                        <a:lnTo>
                          <a:pt x="643" y="149"/>
                        </a:lnTo>
                        <a:lnTo>
                          <a:pt x="651" y="151"/>
                        </a:lnTo>
                        <a:lnTo>
                          <a:pt x="651" y="153"/>
                        </a:lnTo>
                        <a:lnTo>
                          <a:pt x="655" y="155"/>
                        </a:lnTo>
                        <a:lnTo>
                          <a:pt x="655" y="149"/>
                        </a:lnTo>
                        <a:lnTo>
                          <a:pt x="657" y="145"/>
                        </a:lnTo>
                        <a:lnTo>
                          <a:pt x="660" y="142"/>
                        </a:lnTo>
                        <a:lnTo>
                          <a:pt x="666" y="138"/>
                        </a:lnTo>
                        <a:lnTo>
                          <a:pt x="666" y="130"/>
                        </a:lnTo>
                        <a:lnTo>
                          <a:pt x="666" y="120"/>
                        </a:lnTo>
                        <a:lnTo>
                          <a:pt x="674" y="120"/>
                        </a:lnTo>
                        <a:lnTo>
                          <a:pt x="683" y="120"/>
                        </a:lnTo>
                        <a:lnTo>
                          <a:pt x="683" y="117"/>
                        </a:lnTo>
                        <a:lnTo>
                          <a:pt x="683" y="113"/>
                        </a:lnTo>
                        <a:lnTo>
                          <a:pt x="687" y="111"/>
                        </a:lnTo>
                        <a:lnTo>
                          <a:pt x="689" y="109"/>
                        </a:lnTo>
                        <a:lnTo>
                          <a:pt x="687" y="107"/>
                        </a:lnTo>
                        <a:lnTo>
                          <a:pt x="685" y="105"/>
                        </a:lnTo>
                        <a:lnTo>
                          <a:pt x="678" y="103"/>
                        </a:lnTo>
                        <a:lnTo>
                          <a:pt x="668" y="103"/>
                        </a:lnTo>
                        <a:lnTo>
                          <a:pt x="664" y="105"/>
                        </a:lnTo>
                        <a:lnTo>
                          <a:pt x="660" y="107"/>
                        </a:lnTo>
                        <a:lnTo>
                          <a:pt x="659" y="109"/>
                        </a:lnTo>
                        <a:lnTo>
                          <a:pt x="657" y="107"/>
                        </a:lnTo>
                        <a:lnTo>
                          <a:pt x="655" y="107"/>
                        </a:lnTo>
                        <a:lnTo>
                          <a:pt x="655" y="103"/>
                        </a:lnTo>
                        <a:lnTo>
                          <a:pt x="655" y="101"/>
                        </a:lnTo>
                        <a:lnTo>
                          <a:pt x="653" y="99"/>
                        </a:lnTo>
                        <a:lnTo>
                          <a:pt x="655" y="96"/>
                        </a:lnTo>
                        <a:lnTo>
                          <a:pt x="657" y="97"/>
                        </a:lnTo>
                        <a:lnTo>
                          <a:pt x="660" y="96"/>
                        </a:lnTo>
                        <a:lnTo>
                          <a:pt x="668" y="96"/>
                        </a:lnTo>
                        <a:lnTo>
                          <a:pt x="676" y="97"/>
                        </a:lnTo>
                        <a:lnTo>
                          <a:pt x="685" y="99"/>
                        </a:lnTo>
                        <a:lnTo>
                          <a:pt x="695" y="99"/>
                        </a:lnTo>
                        <a:lnTo>
                          <a:pt x="703" y="97"/>
                        </a:lnTo>
                        <a:lnTo>
                          <a:pt x="705" y="94"/>
                        </a:lnTo>
                        <a:lnTo>
                          <a:pt x="707" y="92"/>
                        </a:lnTo>
                        <a:lnTo>
                          <a:pt x="708" y="92"/>
                        </a:lnTo>
                        <a:lnTo>
                          <a:pt x="710" y="90"/>
                        </a:lnTo>
                        <a:lnTo>
                          <a:pt x="710" y="86"/>
                        </a:lnTo>
                        <a:lnTo>
                          <a:pt x="707" y="84"/>
                        </a:lnTo>
                        <a:lnTo>
                          <a:pt x="703" y="84"/>
                        </a:lnTo>
                        <a:lnTo>
                          <a:pt x="693" y="86"/>
                        </a:lnTo>
                        <a:lnTo>
                          <a:pt x="683" y="90"/>
                        </a:lnTo>
                        <a:lnTo>
                          <a:pt x="674" y="90"/>
                        </a:lnTo>
                        <a:lnTo>
                          <a:pt x="670" y="88"/>
                        </a:lnTo>
                        <a:lnTo>
                          <a:pt x="674" y="86"/>
                        </a:lnTo>
                        <a:lnTo>
                          <a:pt x="682" y="84"/>
                        </a:lnTo>
                        <a:lnTo>
                          <a:pt x="697" y="84"/>
                        </a:lnTo>
                        <a:lnTo>
                          <a:pt x="714" y="84"/>
                        </a:lnTo>
                        <a:lnTo>
                          <a:pt x="714" y="80"/>
                        </a:lnTo>
                        <a:lnTo>
                          <a:pt x="720" y="78"/>
                        </a:lnTo>
                        <a:lnTo>
                          <a:pt x="728" y="78"/>
                        </a:lnTo>
                        <a:lnTo>
                          <a:pt x="728" y="74"/>
                        </a:lnTo>
                        <a:lnTo>
                          <a:pt x="730" y="73"/>
                        </a:lnTo>
                        <a:lnTo>
                          <a:pt x="739" y="71"/>
                        </a:lnTo>
                        <a:lnTo>
                          <a:pt x="749" y="69"/>
                        </a:lnTo>
                        <a:lnTo>
                          <a:pt x="751" y="65"/>
                        </a:lnTo>
                        <a:lnTo>
                          <a:pt x="747" y="61"/>
                        </a:lnTo>
                        <a:lnTo>
                          <a:pt x="745" y="59"/>
                        </a:lnTo>
                        <a:lnTo>
                          <a:pt x="733" y="57"/>
                        </a:lnTo>
                        <a:lnTo>
                          <a:pt x="714" y="57"/>
                        </a:lnTo>
                        <a:lnTo>
                          <a:pt x="695" y="57"/>
                        </a:lnTo>
                        <a:lnTo>
                          <a:pt x="685" y="57"/>
                        </a:lnTo>
                        <a:lnTo>
                          <a:pt x="685" y="61"/>
                        </a:lnTo>
                        <a:lnTo>
                          <a:pt x="676" y="63"/>
                        </a:lnTo>
                        <a:lnTo>
                          <a:pt x="670" y="63"/>
                        </a:lnTo>
                        <a:lnTo>
                          <a:pt x="666" y="63"/>
                        </a:lnTo>
                        <a:lnTo>
                          <a:pt x="659" y="63"/>
                        </a:lnTo>
                        <a:lnTo>
                          <a:pt x="659" y="65"/>
                        </a:lnTo>
                        <a:lnTo>
                          <a:pt x="657" y="67"/>
                        </a:lnTo>
                        <a:lnTo>
                          <a:pt x="655" y="61"/>
                        </a:lnTo>
                        <a:lnTo>
                          <a:pt x="653" y="59"/>
                        </a:lnTo>
                        <a:lnTo>
                          <a:pt x="647" y="63"/>
                        </a:lnTo>
                        <a:lnTo>
                          <a:pt x="643" y="69"/>
                        </a:lnTo>
                        <a:lnTo>
                          <a:pt x="639" y="69"/>
                        </a:lnTo>
                        <a:lnTo>
                          <a:pt x="636" y="69"/>
                        </a:lnTo>
                        <a:lnTo>
                          <a:pt x="632" y="73"/>
                        </a:lnTo>
                        <a:lnTo>
                          <a:pt x="630" y="76"/>
                        </a:lnTo>
                        <a:lnTo>
                          <a:pt x="614" y="78"/>
                        </a:lnTo>
                        <a:lnTo>
                          <a:pt x="601" y="78"/>
                        </a:lnTo>
                        <a:lnTo>
                          <a:pt x="599" y="76"/>
                        </a:lnTo>
                        <a:lnTo>
                          <a:pt x="599" y="74"/>
                        </a:lnTo>
                        <a:lnTo>
                          <a:pt x="603" y="73"/>
                        </a:lnTo>
                        <a:lnTo>
                          <a:pt x="605" y="71"/>
                        </a:lnTo>
                        <a:lnTo>
                          <a:pt x="609" y="71"/>
                        </a:lnTo>
                        <a:lnTo>
                          <a:pt x="614" y="73"/>
                        </a:lnTo>
                        <a:lnTo>
                          <a:pt x="616" y="69"/>
                        </a:lnTo>
                        <a:lnTo>
                          <a:pt x="622" y="65"/>
                        </a:lnTo>
                        <a:lnTo>
                          <a:pt x="626" y="63"/>
                        </a:lnTo>
                        <a:lnTo>
                          <a:pt x="628" y="59"/>
                        </a:lnTo>
                        <a:lnTo>
                          <a:pt x="632" y="53"/>
                        </a:lnTo>
                        <a:lnTo>
                          <a:pt x="620" y="51"/>
                        </a:lnTo>
                        <a:lnTo>
                          <a:pt x="607" y="51"/>
                        </a:lnTo>
                        <a:lnTo>
                          <a:pt x="605" y="53"/>
                        </a:lnTo>
                        <a:lnTo>
                          <a:pt x="607" y="55"/>
                        </a:lnTo>
                        <a:lnTo>
                          <a:pt x="605" y="59"/>
                        </a:lnTo>
                        <a:lnTo>
                          <a:pt x="601" y="61"/>
                        </a:lnTo>
                        <a:lnTo>
                          <a:pt x="589" y="61"/>
                        </a:lnTo>
                        <a:lnTo>
                          <a:pt x="578" y="61"/>
                        </a:lnTo>
                        <a:lnTo>
                          <a:pt x="580" y="55"/>
                        </a:lnTo>
                        <a:lnTo>
                          <a:pt x="578" y="51"/>
                        </a:lnTo>
                        <a:lnTo>
                          <a:pt x="561" y="51"/>
                        </a:lnTo>
                        <a:lnTo>
                          <a:pt x="545" y="53"/>
                        </a:lnTo>
                        <a:lnTo>
                          <a:pt x="534" y="51"/>
                        </a:lnTo>
                        <a:lnTo>
                          <a:pt x="526" y="51"/>
                        </a:lnTo>
                        <a:lnTo>
                          <a:pt x="515" y="55"/>
                        </a:lnTo>
                        <a:lnTo>
                          <a:pt x="505" y="59"/>
                        </a:lnTo>
                        <a:lnTo>
                          <a:pt x="499" y="59"/>
                        </a:lnTo>
                        <a:lnTo>
                          <a:pt x="494" y="59"/>
                        </a:lnTo>
                        <a:lnTo>
                          <a:pt x="505" y="55"/>
                        </a:lnTo>
                        <a:lnTo>
                          <a:pt x="517" y="51"/>
                        </a:lnTo>
                        <a:lnTo>
                          <a:pt x="517" y="48"/>
                        </a:lnTo>
                        <a:lnTo>
                          <a:pt x="520" y="46"/>
                        </a:lnTo>
                        <a:lnTo>
                          <a:pt x="524" y="46"/>
                        </a:lnTo>
                        <a:lnTo>
                          <a:pt x="551" y="44"/>
                        </a:lnTo>
                        <a:lnTo>
                          <a:pt x="574" y="48"/>
                        </a:lnTo>
                        <a:lnTo>
                          <a:pt x="578" y="46"/>
                        </a:lnTo>
                        <a:lnTo>
                          <a:pt x="582" y="46"/>
                        </a:lnTo>
                        <a:lnTo>
                          <a:pt x="591" y="46"/>
                        </a:lnTo>
                        <a:lnTo>
                          <a:pt x="597" y="48"/>
                        </a:lnTo>
                        <a:lnTo>
                          <a:pt x="607" y="46"/>
                        </a:lnTo>
                        <a:lnTo>
                          <a:pt x="612" y="46"/>
                        </a:lnTo>
                        <a:lnTo>
                          <a:pt x="624" y="46"/>
                        </a:lnTo>
                        <a:lnTo>
                          <a:pt x="637" y="46"/>
                        </a:lnTo>
                        <a:lnTo>
                          <a:pt x="643" y="40"/>
                        </a:lnTo>
                        <a:lnTo>
                          <a:pt x="651" y="36"/>
                        </a:lnTo>
                        <a:lnTo>
                          <a:pt x="645" y="32"/>
                        </a:lnTo>
                        <a:lnTo>
                          <a:pt x="639" y="28"/>
                        </a:lnTo>
                        <a:lnTo>
                          <a:pt x="630" y="28"/>
                        </a:lnTo>
                        <a:lnTo>
                          <a:pt x="624" y="30"/>
                        </a:lnTo>
                        <a:lnTo>
                          <a:pt x="622" y="28"/>
                        </a:lnTo>
                        <a:lnTo>
                          <a:pt x="622" y="25"/>
                        </a:lnTo>
                        <a:lnTo>
                          <a:pt x="607" y="25"/>
                        </a:lnTo>
                        <a:lnTo>
                          <a:pt x="591" y="28"/>
                        </a:lnTo>
                        <a:lnTo>
                          <a:pt x="595" y="26"/>
                        </a:lnTo>
                        <a:lnTo>
                          <a:pt x="603" y="25"/>
                        </a:lnTo>
                        <a:lnTo>
                          <a:pt x="601" y="15"/>
                        </a:lnTo>
                        <a:lnTo>
                          <a:pt x="597" y="13"/>
                        </a:lnTo>
                        <a:lnTo>
                          <a:pt x="595" y="11"/>
                        </a:lnTo>
                        <a:lnTo>
                          <a:pt x="589" y="11"/>
                        </a:lnTo>
                        <a:lnTo>
                          <a:pt x="588" y="13"/>
                        </a:lnTo>
                        <a:lnTo>
                          <a:pt x="586" y="15"/>
                        </a:lnTo>
                        <a:lnTo>
                          <a:pt x="584" y="17"/>
                        </a:lnTo>
                        <a:lnTo>
                          <a:pt x="576" y="17"/>
                        </a:lnTo>
                        <a:lnTo>
                          <a:pt x="568" y="19"/>
                        </a:lnTo>
                        <a:lnTo>
                          <a:pt x="574" y="13"/>
                        </a:lnTo>
                        <a:lnTo>
                          <a:pt x="582" y="9"/>
                        </a:lnTo>
                        <a:lnTo>
                          <a:pt x="582" y="5"/>
                        </a:lnTo>
                        <a:lnTo>
                          <a:pt x="568" y="5"/>
                        </a:lnTo>
                        <a:lnTo>
                          <a:pt x="555" y="5"/>
                        </a:lnTo>
                        <a:lnTo>
                          <a:pt x="549" y="3"/>
                        </a:lnTo>
                        <a:lnTo>
                          <a:pt x="543" y="2"/>
                        </a:lnTo>
                        <a:lnTo>
                          <a:pt x="534" y="3"/>
                        </a:lnTo>
                        <a:lnTo>
                          <a:pt x="522" y="5"/>
                        </a:lnTo>
                        <a:lnTo>
                          <a:pt x="522" y="3"/>
                        </a:lnTo>
                        <a:lnTo>
                          <a:pt x="517" y="3"/>
                        </a:lnTo>
                        <a:lnTo>
                          <a:pt x="513" y="3"/>
                        </a:lnTo>
                        <a:lnTo>
                          <a:pt x="511" y="0"/>
                        </a:lnTo>
                        <a:lnTo>
                          <a:pt x="484" y="0"/>
                        </a:lnTo>
                        <a:lnTo>
                          <a:pt x="455" y="2"/>
                        </a:lnTo>
                        <a:lnTo>
                          <a:pt x="449" y="0"/>
                        </a:lnTo>
                        <a:lnTo>
                          <a:pt x="442" y="0"/>
                        </a:lnTo>
                        <a:lnTo>
                          <a:pt x="440" y="2"/>
                        </a:lnTo>
                        <a:lnTo>
                          <a:pt x="440" y="5"/>
                        </a:lnTo>
                        <a:lnTo>
                          <a:pt x="434" y="3"/>
                        </a:lnTo>
                        <a:lnTo>
                          <a:pt x="428" y="2"/>
                        </a:lnTo>
                        <a:lnTo>
                          <a:pt x="428" y="5"/>
                        </a:lnTo>
                        <a:lnTo>
                          <a:pt x="428" y="9"/>
                        </a:lnTo>
                        <a:lnTo>
                          <a:pt x="421" y="7"/>
                        </a:lnTo>
                        <a:lnTo>
                          <a:pt x="413" y="7"/>
                        </a:lnTo>
                        <a:lnTo>
                          <a:pt x="411" y="13"/>
                        </a:lnTo>
                        <a:lnTo>
                          <a:pt x="413" y="13"/>
                        </a:lnTo>
                        <a:lnTo>
                          <a:pt x="415" y="15"/>
                        </a:lnTo>
                        <a:lnTo>
                          <a:pt x="409" y="15"/>
                        </a:lnTo>
                        <a:lnTo>
                          <a:pt x="405" y="15"/>
                        </a:lnTo>
                        <a:lnTo>
                          <a:pt x="403" y="19"/>
                        </a:lnTo>
                        <a:lnTo>
                          <a:pt x="405" y="21"/>
                        </a:lnTo>
                        <a:lnTo>
                          <a:pt x="405" y="23"/>
                        </a:lnTo>
                        <a:lnTo>
                          <a:pt x="407" y="25"/>
                        </a:lnTo>
                        <a:lnTo>
                          <a:pt x="401" y="23"/>
                        </a:lnTo>
                        <a:lnTo>
                          <a:pt x="399" y="19"/>
                        </a:lnTo>
                        <a:lnTo>
                          <a:pt x="396" y="21"/>
                        </a:lnTo>
                        <a:lnTo>
                          <a:pt x="392" y="23"/>
                        </a:lnTo>
                        <a:lnTo>
                          <a:pt x="392" y="25"/>
                        </a:lnTo>
                        <a:lnTo>
                          <a:pt x="394" y="28"/>
                        </a:lnTo>
                        <a:lnTo>
                          <a:pt x="388" y="26"/>
                        </a:lnTo>
                        <a:lnTo>
                          <a:pt x="382" y="25"/>
                        </a:lnTo>
                        <a:lnTo>
                          <a:pt x="380" y="19"/>
                        </a:lnTo>
                        <a:lnTo>
                          <a:pt x="380" y="15"/>
                        </a:lnTo>
                        <a:lnTo>
                          <a:pt x="363" y="17"/>
                        </a:lnTo>
                        <a:lnTo>
                          <a:pt x="353" y="17"/>
                        </a:lnTo>
                        <a:lnTo>
                          <a:pt x="353" y="21"/>
                        </a:lnTo>
                        <a:lnTo>
                          <a:pt x="355" y="21"/>
                        </a:lnTo>
                        <a:lnTo>
                          <a:pt x="355" y="23"/>
                        </a:lnTo>
                        <a:lnTo>
                          <a:pt x="357" y="25"/>
                        </a:lnTo>
                        <a:lnTo>
                          <a:pt x="353" y="25"/>
                        </a:lnTo>
                        <a:lnTo>
                          <a:pt x="353" y="26"/>
                        </a:lnTo>
                        <a:lnTo>
                          <a:pt x="353" y="30"/>
                        </a:lnTo>
                        <a:lnTo>
                          <a:pt x="357" y="30"/>
                        </a:lnTo>
                        <a:lnTo>
                          <a:pt x="344" y="32"/>
                        </a:lnTo>
                        <a:lnTo>
                          <a:pt x="344" y="36"/>
                        </a:lnTo>
                        <a:lnTo>
                          <a:pt x="346" y="40"/>
                        </a:lnTo>
                        <a:lnTo>
                          <a:pt x="338" y="36"/>
                        </a:lnTo>
                        <a:lnTo>
                          <a:pt x="332" y="34"/>
                        </a:lnTo>
                        <a:lnTo>
                          <a:pt x="327" y="36"/>
                        </a:lnTo>
                        <a:lnTo>
                          <a:pt x="323" y="38"/>
                        </a:lnTo>
                        <a:lnTo>
                          <a:pt x="319" y="36"/>
                        </a:lnTo>
                        <a:lnTo>
                          <a:pt x="313" y="36"/>
                        </a:lnTo>
                        <a:lnTo>
                          <a:pt x="313" y="38"/>
                        </a:lnTo>
                        <a:lnTo>
                          <a:pt x="313" y="42"/>
                        </a:lnTo>
                        <a:lnTo>
                          <a:pt x="317" y="42"/>
                        </a:lnTo>
                        <a:lnTo>
                          <a:pt x="319" y="46"/>
                        </a:lnTo>
                        <a:lnTo>
                          <a:pt x="321" y="49"/>
                        </a:lnTo>
                        <a:lnTo>
                          <a:pt x="336" y="61"/>
                        </a:lnTo>
                        <a:lnTo>
                          <a:pt x="353" y="71"/>
                        </a:lnTo>
                        <a:lnTo>
                          <a:pt x="344" y="69"/>
                        </a:lnTo>
                        <a:lnTo>
                          <a:pt x="338" y="67"/>
                        </a:lnTo>
                        <a:lnTo>
                          <a:pt x="334" y="71"/>
                        </a:lnTo>
                        <a:lnTo>
                          <a:pt x="332" y="74"/>
                        </a:lnTo>
                        <a:lnTo>
                          <a:pt x="327" y="73"/>
                        </a:lnTo>
                        <a:lnTo>
                          <a:pt x="325" y="71"/>
                        </a:lnTo>
                        <a:lnTo>
                          <a:pt x="321" y="71"/>
                        </a:lnTo>
                        <a:lnTo>
                          <a:pt x="319" y="71"/>
                        </a:lnTo>
                        <a:lnTo>
                          <a:pt x="311" y="65"/>
                        </a:lnTo>
                        <a:lnTo>
                          <a:pt x="307" y="57"/>
                        </a:lnTo>
                        <a:lnTo>
                          <a:pt x="307" y="53"/>
                        </a:lnTo>
                        <a:lnTo>
                          <a:pt x="307" y="51"/>
                        </a:lnTo>
                        <a:lnTo>
                          <a:pt x="302" y="46"/>
                        </a:lnTo>
                        <a:lnTo>
                          <a:pt x="296" y="42"/>
                        </a:lnTo>
                        <a:lnTo>
                          <a:pt x="288" y="38"/>
                        </a:lnTo>
                        <a:lnTo>
                          <a:pt x="280" y="36"/>
                        </a:lnTo>
                        <a:lnTo>
                          <a:pt x="277" y="36"/>
                        </a:lnTo>
                        <a:lnTo>
                          <a:pt x="275" y="53"/>
                        </a:lnTo>
                        <a:lnTo>
                          <a:pt x="275" y="71"/>
                        </a:lnTo>
                        <a:close/>
                        <a:moveTo>
                          <a:pt x="351" y="571"/>
                        </a:moveTo>
                        <a:lnTo>
                          <a:pt x="351" y="573"/>
                        </a:lnTo>
                        <a:lnTo>
                          <a:pt x="353" y="577"/>
                        </a:lnTo>
                        <a:lnTo>
                          <a:pt x="355" y="577"/>
                        </a:lnTo>
                        <a:lnTo>
                          <a:pt x="355" y="575"/>
                        </a:lnTo>
                        <a:lnTo>
                          <a:pt x="355" y="573"/>
                        </a:lnTo>
                        <a:lnTo>
                          <a:pt x="351" y="571"/>
                        </a:lnTo>
                        <a:close/>
                        <a:moveTo>
                          <a:pt x="436" y="437"/>
                        </a:moveTo>
                        <a:lnTo>
                          <a:pt x="438" y="435"/>
                        </a:lnTo>
                        <a:lnTo>
                          <a:pt x="440" y="437"/>
                        </a:lnTo>
                        <a:lnTo>
                          <a:pt x="440" y="439"/>
                        </a:lnTo>
                        <a:lnTo>
                          <a:pt x="438" y="441"/>
                        </a:lnTo>
                        <a:lnTo>
                          <a:pt x="436" y="443"/>
                        </a:lnTo>
                        <a:lnTo>
                          <a:pt x="434" y="443"/>
                        </a:lnTo>
                        <a:lnTo>
                          <a:pt x="434" y="441"/>
                        </a:lnTo>
                        <a:lnTo>
                          <a:pt x="434" y="439"/>
                        </a:lnTo>
                        <a:lnTo>
                          <a:pt x="436" y="437"/>
                        </a:lnTo>
                        <a:close/>
                        <a:moveTo>
                          <a:pt x="355" y="71"/>
                        </a:moveTo>
                        <a:lnTo>
                          <a:pt x="355" y="71"/>
                        </a:lnTo>
                        <a:lnTo>
                          <a:pt x="357" y="73"/>
                        </a:lnTo>
                        <a:lnTo>
                          <a:pt x="357" y="74"/>
                        </a:lnTo>
                        <a:lnTo>
                          <a:pt x="355" y="74"/>
                        </a:lnTo>
                        <a:lnTo>
                          <a:pt x="353" y="73"/>
                        </a:lnTo>
                        <a:lnTo>
                          <a:pt x="353" y="71"/>
                        </a:lnTo>
                        <a:lnTo>
                          <a:pt x="355" y="71"/>
                        </a:lnTo>
                        <a:close/>
                        <a:moveTo>
                          <a:pt x="488" y="59"/>
                        </a:moveTo>
                        <a:lnTo>
                          <a:pt x="490" y="59"/>
                        </a:lnTo>
                        <a:lnTo>
                          <a:pt x="490" y="61"/>
                        </a:lnTo>
                        <a:lnTo>
                          <a:pt x="488" y="63"/>
                        </a:lnTo>
                        <a:lnTo>
                          <a:pt x="488" y="65"/>
                        </a:lnTo>
                        <a:lnTo>
                          <a:pt x="484" y="65"/>
                        </a:lnTo>
                        <a:lnTo>
                          <a:pt x="484" y="63"/>
                        </a:lnTo>
                        <a:lnTo>
                          <a:pt x="486" y="61"/>
                        </a:lnTo>
                        <a:lnTo>
                          <a:pt x="488" y="59"/>
                        </a:lnTo>
                        <a:close/>
                        <a:moveTo>
                          <a:pt x="282" y="426"/>
                        </a:moveTo>
                        <a:lnTo>
                          <a:pt x="280" y="431"/>
                        </a:lnTo>
                        <a:lnTo>
                          <a:pt x="277" y="431"/>
                        </a:lnTo>
                        <a:lnTo>
                          <a:pt x="273" y="431"/>
                        </a:lnTo>
                        <a:lnTo>
                          <a:pt x="275" y="429"/>
                        </a:lnTo>
                        <a:lnTo>
                          <a:pt x="279" y="428"/>
                        </a:lnTo>
                        <a:lnTo>
                          <a:pt x="282" y="426"/>
                        </a:lnTo>
                        <a:close/>
                        <a:moveTo>
                          <a:pt x="267" y="406"/>
                        </a:moveTo>
                        <a:lnTo>
                          <a:pt x="269" y="405"/>
                        </a:lnTo>
                        <a:lnTo>
                          <a:pt x="271" y="406"/>
                        </a:lnTo>
                        <a:lnTo>
                          <a:pt x="271" y="408"/>
                        </a:lnTo>
                        <a:lnTo>
                          <a:pt x="271" y="410"/>
                        </a:lnTo>
                        <a:lnTo>
                          <a:pt x="267" y="414"/>
                        </a:lnTo>
                        <a:lnTo>
                          <a:pt x="267" y="418"/>
                        </a:lnTo>
                        <a:lnTo>
                          <a:pt x="254" y="416"/>
                        </a:lnTo>
                        <a:lnTo>
                          <a:pt x="240" y="414"/>
                        </a:lnTo>
                        <a:lnTo>
                          <a:pt x="246" y="412"/>
                        </a:lnTo>
                        <a:lnTo>
                          <a:pt x="254" y="410"/>
                        </a:lnTo>
                        <a:lnTo>
                          <a:pt x="254" y="412"/>
                        </a:lnTo>
                        <a:lnTo>
                          <a:pt x="257" y="414"/>
                        </a:lnTo>
                        <a:lnTo>
                          <a:pt x="259" y="416"/>
                        </a:lnTo>
                        <a:lnTo>
                          <a:pt x="265" y="416"/>
                        </a:lnTo>
                        <a:lnTo>
                          <a:pt x="265" y="410"/>
                        </a:lnTo>
                        <a:lnTo>
                          <a:pt x="265" y="406"/>
                        </a:lnTo>
                        <a:lnTo>
                          <a:pt x="267" y="406"/>
                        </a:lnTo>
                        <a:close/>
                        <a:moveTo>
                          <a:pt x="568" y="345"/>
                        </a:moveTo>
                        <a:lnTo>
                          <a:pt x="570" y="345"/>
                        </a:lnTo>
                        <a:lnTo>
                          <a:pt x="572" y="347"/>
                        </a:lnTo>
                        <a:lnTo>
                          <a:pt x="570" y="349"/>
                        </a:lnTo>
                        <a:lnTo>
                          <a:pt x="568" y="347"/>
                        </a:lnTo>
                        <a:lnTo>
                          <a:pt x="566" y="347"/>
                        </a:lnTo>
                        <a:lnTo>
                          <a:pt x="566" y="345"/>
                        </a:lnTo>
                        <a:lnTo>
                          <a:pt x="568" y="345"/>
                        </a:lnTo>
                        <a:close/>
                        <a:moveTo>
                          <a:pt x="555" y="330"/>
                        </a:moveTo>
                        <a:lnTo>
                          <a:pt x="555" y="334"/>
                        </a:lnTo>
                        <a:lnTo>
                          <a:pt x="555" y="337"/>
                        </a:lnTo>
                        <a:lnTo>
                          <a:pt x="565" y="337"/>
                        </a:lnTo>
                        <a:lnTo>
                          <a:pt x="576" y="337"/>
                        </a:lnTo>
                        <a:lnTo>
                          <a:pt x="563" y="337"/>
                        </a:lnTo>
                        <a:lnTo>
                          <a:pt x="553" y="339"/>
                        </a:lnTo>
                        <a:lnTo>
                          <a:pt x="553" y="337"/>
                        </a:lnTo>
                        <a:lnTo>
                          <a:pt x="551" y="334"/>
                        </a:lnTo>
                        <a:lnTo>
                          <a:pt x="551" y="332"/>
                        </a:lnTo>
                        <a:lnTo>
                          <a:pt x="551" y="330"/>
                        </a:lnTo>
                        <a:lnTo>
                          <a:pt x="553" y="330"/>
                        </a:lnTo>
                        <a:lnTo>
                          <a:pt x="555" y="330"/>
                        </a:lnTo>
                        <a:close/>
                        <a:moveTo>
                          <a:pt x="232" y="316"/>
                        </a:moveTo>
                        <a:lnTo>
                          <a:pt x="232" y="318"/>
                        </a:lnTo>
                        <a:lnTo>
                          <a:pt x="234" y="322"/>
                        </a:lnTo>
                        <a:lnTo>
                          <a:pt x="236" y="322"/>
                        </a:lnTo>
                        <a:lnTo>
                          <a:pt x="236" y="320"/>
                        </a:lnTo>
                        <a:lnTo>
                          <a:pt x="234" y="318"/>
                        </a:lnTo>
                        <a:lnTo>
                          <a:pt x="232" y="316"/>
                        </a:lnTo>
                        <a:close/>
                        <a:moveTo>
                          <a:pt x="624" y="291"/>
                        </a:moveTo>
                        <a:lnTo>
                          <a:pt x="626" y="291"/>
                        </a:lnTo>
                        <a:lnTo>
                          <a:pt x="628" y="293"/>
                        </a:lnTo>
                        <a:lnTo>
                          <a:pt x="628" y="295"/>
                        </a:lnTo>
                        <a:lnTo>
                          <a:pt x="626" y="295"/>
                        </a:lnTo>
                        <a:lnTo>
                          <a:pt x="622" y="293"/>
                        </a:lnTo>
                        <a:lnTo>
                          <a:pt x="624" y="291"/>
                        </a:lnTo>
                        <a:close/>
                        <a:moveTo>
                          <a:pt x="599" y="282"/>
                        </a:moveTo>
                        <a:lnTo>
                          <a:pt x="601" y="284"/>
                        </a:lnTo>
                        <a:lnTo>
                          <a:pt x="603" y="286"/>
                        </a:lnTo>
                        <a:lnTo>
                          <a:pt x="609" y="286"/>
                        </a:lnTo>
                        <a:lnTo>
                          <a:pt x="614" y="286"/>
                        </a:lnTo>
                        <a:lnTo>
                          <a:pt x="612" y="287"/>
                        </a:lnTo>
                        <a:lnTo>
                          <a:pt x="611" y="289"/>
                        </a:lnTo>
                        <a:lnTo>
                          <a:pt x="612" y="291"/>
                        </a:lnTo>
                        <a:lnTo>
                          <a:pt x="612" y="293"/>
                        </a:lnTo>
                        <a:lnTo>
                          <a:pt x="612" y="295"/>
                        </a:lnTo>
                        <a:lnTo>
                          <a:pt x="612" y="299"/>
                        </a:lnTo>
                        <a:lnTo>
                          <a:pt x="601" y="295"/>
                        </a:lnTo>
                        <a:lnTo>
                          <a:pt x="603" y="295"/>
                        </a:lnTo>
                        <a:lnTo>
                          <a:pt x="601" y="291"/>
                        </a:lnTo>
                        <a:lnTo>
                          <a:pt x="601" y="289"/>
                        </a:lnTo>
                        <a:lnTo>
                          <a:pt x="595" y="287"/>
                        </a:lnTo>
                        <a:lnTo>
                          <a:pt x="593" y="287"/>
                        </a:lnTo>
                        <a:lnTo>
                          <a:pt x="588" y="291"/>
                        </a:lnTo>
                        <a:lnTo>
                          <a:pt x="589" y="289"/>
                        </a:lnTo>
                        <a:lnTo>
                          <a:pt x="593" y="286"/>
                        </a:lnTo>
                        <a:lnTo>
                          <a:pt x="599" y="282"/>
                        </a:lnTo>
                        <a:close/>
                        <a:moveTo>
                          <a:pt x="605" y="263"/>
                        </a:moveTo>
                        <a:lnTo>
                          <a:pt x="607" y="263"/>
                        </a:lnTo>
                        <a:lnTo>
                          <a:pt x="607" y="264"/>
                        </a:lnTo>
                        <a:lnTo>
                          <a:pt x="605" y="264"/>
                        </a:lnTo>
                        <a:lnTo>
                          <a:pt x="605" y="266"/>
                        </a:lnTo>
                        <a:lnTo>
                          <a:pt x="607" y="268"/>
                        </a:lnTo>
                        <a:lnTo>
                          <a:pt x="599" y="272"/>
                        </a:lnTo>
                        <a:lnTo>
                          <a:pt x="593" y="276"/>
                        </a:lnTo>
                        <a:lnTo>
                          <a:pt x="593" y="278"/>
                        </a:lnTo>
                        <a:lnTo>
                          <a:pt x="595" y="280"/>
                        </a:lnTo>
                        <a:lnTo>
                          <a:pt x="588" y="278"/>
                        </a:lnTo>
                        <a:lnTo>
                          <a:pt x="580" y="278"/>
                        </a:lnTo>
                        <a:lnTo>
                          <a:pt x="578" y="280"/>
                        </a:lnTo>
                        <a:lnTo>
                          <a:pt x="576" y="282"/>
                        </a:lnTo>
                        <a:lnTo>
                          <a:pt x="576" y="284"/>
                        </a:lnTo>
                        <a:lnTo>
                          <a:pt x="576" y="287"/>
                        </a:lnTo>
                        <a:lnTo>
                          <a:pt x="578" y="287"/>
                        </a:lnTo>
                        <a:lnTo>
                          <a:pt x="582" y="287"/>
                        </a:lnTo>
                        <a:lnTo>
                          <a:pt x="584" y="289"/>
                        </a:lnTo>
                        <a:lnTo>
                          <a:pt x="586" y="293"/>
                        </a:lnTo>
                        <a:lnTo>
                          <a:pt x="582" y="293"/>
                        </a:lnTo>
                        <a:lnTo>
                          <a:pt x="580" y="293"/>
                        </a:lnTo>
                        <a:lnTo>
                          <a:pt x="580" y="289"/>
                        </a:lnTo>
                        <a:lnTo>
                          <a:pt x="576" y="289"/>
                        </a:lnTo>
                        <a:lnTo>
                          <a:pt x="574" y="289"/>
                        </a:lnTo>
                        <a:lnTo>
                          <a:pt x="572" y="286"/>
                        </a:lnTo>
                        <a:lnTo>
                          <a:pt x="570" y="282"/>
                        </a:lnTo>
                        <a:lnTo>
                          <a:pt x="572" y="280"/>
                        </a:lnTo>
                        <a:lnTo>
                          <a:pt x="576" y="280"/>
                        </a:lnTo>
                        <a:lnTo>
                          <a:pt x="574" y="278"/>
                        </a:lnTo>
                        <a:lnTo>
                          <a:pt x="574" y="276"/>
                        </a:lnTo>
                        <a:lnTo>
                          <a:pt x="580" y="276"/>
                        </a:lnTo>
                        <a:lnTo>
                          <a:pt x="588" y="276"/>
                        </a:lnTo>
                        <a:lnTo>
                          <a:pt x="588" y="274"/>
                        </a:lnTo>
                        <a:lnTo>
                          <a:pt x="591" y="272"/>
                        </a:lnTo>
                        <a:lnTo>
                          <a:pt x="595" y="272"/>
                        </a:lnTo>
                        <a:lnTo>
                          <a:pt x="595" y="268"/>
                        </a:lnTo>
                        <a:lnTo>
                          <a:pt x="599" y="268"/>
                        </a:lnTo>
                        <a:lnTo>
                          <a:pt x="603" y="268"/>
                        </a:lnTo>
                        <a:lnTo>
                          <a:pt x="603" y="264"/>
                        </a:lnTo>
                        <a:lnTo>
                          <a:pt x="605" y="263"/>
                        </a:lnTo>
                        <a:close/>
                        <a:moveTo>
                          <a:pt x="190" y="241"/>
                        </a:moveTo>
                        <a:lnTo>
                          <a:pt x="186" y="241"/>
                        </a:lnTo>
                        <a:lnTo>
                          <a:pt x="185" y="243"/>
                        </a:lnTo>
                        <a:lnTo>
                          <a:pt x="185" y="245"/>
                        </a:lnTo>
                        <a:lnTo>
                          <a:pt x="190" y="245"/>
                        </a:lnTo>
                        <a:lnTo>
                          <a:pt x="190" y="243"/>
                        </a:lnTo>
                        <a:lnTo>
                          <a:pt x="192" y="241"/>
                        </a:lnTo>
                        <a:lnTo>
                          <a:pt x="190" y="241"/>
                        </a:lnTo>
                        <a:close/>
                        <a:moveTo>
                          <a:pt x="655" y="232"/>
                        </a:moveTo>
                        <a:lnTo>
                          <a:pt x="655" y="234"/>
                        </a:lnTo>
                        <a:lnTo>
                          <a:pt x="655" y="238"/>
                        </a:lnTo>
                        <a:lnTo>
                          <a:pt x="657" y="238"/>
                        </a:lnTo>
                        <a:lnTo>
                          <a:pt x="662" y="239"/>
                        </a:lnTo>
                        <a:lnTo>
                          <a:pt x="662" y="236"/>
                        </a:lnTo>
                        <a:lnTo>
                          <a:pt x="662" y="234"/>
                        </a:lnTo>
                        <a:lnTo>
                          <a:pt x="659" y="234"/>
                        </a:lnTo>
                        <a:lnTo>
                          <a:pt x="655" y="232"/>
                        </a:lnTo>
                        <a:close/>
                        <a:moveTo>
                          <a:pt x="630" y="224"/>
                        </a:moveTo>
                        <a:lnTo>
                          <a:pt x="632" y="224"/>
                        </a:lnTo>
                        <a:lnTo>
                          <a:pt x="634" y="224"/>
                        </a:lnTo>
                        <a:lnTo>
                          <a:pt x="634" y="226"/>
                        </a:lnTo>
                        <a:lnTo>
                          <a:pt x="632" y="228"/>
                        </a:lnTo>
                        <a:lnTo>
                          <a:pt x="630" y="230"/>
                        </a:lnTo>
                        <a:lnTo>
                          <a:pt x="628" y="232"/>
                        </a:lnTo>
                        <a:lnTo>
                          <a:pt x="628" y="226"/>
                        </a:lnTo>
                        <a:lnTo>
                          <a:pt x="630" y="224"/>
                        </a:lnTo>
                        <a:close/>
                        <a:moveTo>
                          <a:pt x="674" y="215"/>
                        </a:moveTo>
                        <a:lnTo>
                          <a:pt x="672" y="216"/>
                        </a:lnTo>
                        <a:lnTo>
                          <a:pt x="668" y="218"/>
                        </a:lnTo>
                        <a:lnTo>
                          <a:pt x="668" y="224"/>
                        </a:lnTo>
                        <a:lnTo>
                          <a:pt x="668" y="230"/>
                        </a:lnTo>
                        <a:lnTo>
                          <a:pt x="674" y="228"/>
                        </a:lnTo>
                        <a:lnTo>
                          <a:pt x="680" y="228"/>
                        </a:lnTo>
                        <a:lnTo>
                          <a:pt x="683" y="226"/>
                        </a:lnTo>
                        <a:lnTo>
                          <a:pt x="685" y="224"/>
                        </a:lnTo>
                        <a:lnTo>
                          <a:pt x="680" y="224"/>
                        </a:lnTo>
                        <a:lnTo>
                          <a:pt x="676" y="218"/>
                        </a:lnTo>
                        <a:lnTo>
                          <a:pt x="674" y="215"/>
                        </a:lnTo>
                        <a:close/>
                        <a:moveTo>
                          <a:pt x="664" y="193"/>
                        </a:moveTo>
                        <a:lnTo>
                          <a:pt x="666" y="201"/>
                        </a:lnTo>
                        <a:lnTo>
                          <a:pt x="670" y="205"/>
                        </a:lnTo>
                        <a:lnTo>
                          <a:pt x="670" y="201"/>
                        </a:lnTo>
                        <a:lnTo>
                          <a:pt x="666" y="197"/>
                        </a:lnTo>
                        <a:lnTo>
                          <a:pt x="664" y="193"/>
                        </a:lnTo>
                        <a:close/>
                        <a:moveTo>
                          <a:pt x="0" y="168"/>
                        </a:moveTo>
                        <a:lnTo>
                          <a:pt x="4" y="172"/>
                        </a:lnTo>
                        <a:lnTo>
                          <a:pt x="4" y="170"/>
                        </a:lnTo>
                        <a:lnTo>
                          <a:pt x="0" y="168"/>
                        </a:lnTo>
                        <a:close/>
                        <a:moveTo>
                          <a:pt x="659" y="97"/>
                        </a:moveTo>
                        <a:lnTo>
                          <a:pt x="659" y="101"/>
                        </a:lnTo>
                        <a:lnTo>
                          <a:pt x="660" y="101"/>
                        </a:lnTo>
                        <a:lnTo>
                          <a:pt x="662" y="99"/>
                        </a:lnTo>
                        <a:lnTo>
                          <a:pt x="660" y="97"/>
                        </a:lnTo>
                        <a:lnTo>
                          <a:pt x="659" y="97"/>
                        </a:lnTo>
                        <a:close/>
                        <a:moveTo>
                          <a:pt x="657" y="49"/>
                        </a:moveTo>
                        <a:lnTo>
                          <a:pt x="659" y="57"/>
                        </a:lnTo>
                        <a:lnTo>
                          <a:pt x="659" y="51"/>
                        </a:lnTo>
                        <a:lnTo>
                          <a:pt x="657" y="49"/>
                        </a:lnTo>
                        <a:close/>
                        <a:moveTo>
                          <a:pt x="234" y="44"/>
                        </a:moveTo>
                        <a:lnTo>
                          <a:pt x="240" y="51"/>
                        </a:lnTo>
                        <a:lnTo>
                          <a:pt x="248" y="55"/>
                        </a:lnTo>
                        <a:lnTo>
                          <a:pt x="256" y="57"/>
                        </a:lnTo>
                        <a:lnTo>
                          <a:pt x="267" y="61"/>
                        </a:lnTo>
                        <a:lnTo>
                          <a:pt x="265" y="57"/>
                        </a:lnTo>
                        <a:lnTo>
                          <a:pt x="263" y="55"/>
                        </a:lnTo>
                        <a:lnTo>
                          <a:pt x="248" y="49"/>
                        </a:lnTo>
                        <a:lnTo>
                          <a:pt x="234" y="44"/>
                        </a:lnTo>
                        <a:close/>
                        <a:moveTo>
                          <a:pt x="371" y="30"/>
                        </a:moveTo>
                        <a:lnTo>
                          <a:pt x="375" y="32"/>
                        </a:lnTo>
                        <a:lnTo>
                          <a:pt x="378" y="36"/>
                        </a:lnTo>
                        <a:lnTo>
                          <a:pt x="376" y="38"/>
                        </a:lnTo>
                        <a:lnTo>
                          <a:pt x="376" y="40"/>
                        </a:lnTo>
                        <a:lnTo>
                          <a:pt x="376" y="42"/>
                        </a:lnTo>
                        <a:lnTo>
                          <a:pt x="376" y="38"/>
                        </a:lnTo>
                        <a:lnTo>
                          <a:pt x="373" y="36"/>
                        </a:lnTo>
                        <a:lnTo>
                          <a:pt x="373" y="34"/>
                        </a:lnTo>
                        <a:lnTo>
                          <a:pt x="367" y="32"/>
                        </a:lnTo>
                        <a:lnTo>
                          <a:pt x="361" y="32"/>
                        </a:lnTo>
                        <a:lnTo>
                          <a:pt x="371" y="30"/>
                        </a:lnTo>
                        <a:close/>
                        <a:moveTo>
                          <a:pt x="459" y="25"/>
                        </a:moveTo>
                        <a:lnTo>
                          <a:pt x="465" y="25"/>
                        </a:lnTo>
                        <a:lnTo>
                          <a:pt x="465" y="26"/>
                        </a:lnTo>
                        <a:lnTo>
                          <a:pt x="463" y="26"/>
                        </a:lnTo>
                        <a:lnTo>
                          <a:pt x="459" y="26"/>
                        </a:lnTo>
                        <a:lnTo>
                          <a:pt x="459" y="30"/>
                        </a:lnTo>
                        <a:lnTo>
                          <a:pt x="457" y="28"/>
                        </a:lnTo>
                        <a:lnTo>
                          <a:pt x="457" y="26"/>
                        </a:lnTo>
                        <a:lnTo>
                          <a:pt x="457" y="25"/>
                        </a:lnTo>
                        <a:lnTo>
                          <a:pt x="459" y="25"/>
                        </a:lnTo>
                        <a:close/>
                        <a:moveTo>
                          <a:pt x="524" y="19"/>
                        </a:moveTo>
                        <a:lnTo>
                          <a:pt x="545" y="19"/>
                        </a:lnTo>
                        <a:lnTo>
                          <a:pt x="565" y="21"/>
                        </a:lnTo>
                        <a:lnTo>
                          <a:pt x="549" y="21"/>
                        </a:lnTo>
                        <a:lnTo>
                          <a:pt x="536" y="23"/>
                        </a:lnTo>
                        <a:lnTo>
                          <a:pt x="520" y="23"/>
                        </a:lnTo>
                        <a:lnTo>
                          <a:pt x="507" y="25"/>
                        </a:lnTo>
                        <a:lnTo>
                          <a:pt x="515" y="21"/>
                        </a:lnTo>
                        <a:lnTo>
                          <a:pt x="524" y="19"/>
                        </a:lnTo>
                        <a:close/>
                        <a:moveTo>
                          <a:pt x="482" y="15"/>
                        </a:moveTo>
                        <a:lnTo>
                          <a:pt x="484" y="19"/>
                        </a:lnTo>
                        <a:lnTo>
                          <a:pt x="486" y="23"/>
                        </a:lnTo>
                        <a:lnTo>
                          <a:pt x="492" y="21"/>
                        </a:lnTo>
                        <a:lnTo>
                          <a:pt x="501" y="21"/>
                        </a:lnTo>
                        <a:lnTo>
                          <a:pt x="503" y="21"/>
                        </a:lnTo>
                        <a:lnTo>
                          <a:pt x="503" y="23"/>
                        </a:lnTo>
                        <a:lnTo>
                          <a:pt x="501" y="23"/>
                        </a:lnTo>
                        <a:lnTo>
                          <a:pt x="497" y="25"/>
                        </a:lnTo>
                        <a:lnTo>
                          <a:pt x="490" y="25"/>
                        </a:lnTo>
                        <a:lnTo>
                          <a:pt x="484" y="26"/>
                        </a:lnTo>
                        <a:lnTo>
                          <a:pt x="480" y="25"/>
                        </a:lnTo>
                        <a:lnTo>
                          <a:pt x="478" y="21"/>
                        </a:lnTo>
                        <a:lnTo>
                          <a:pt x="480" y="17"/>
                        </a:lnTo>
                        <a:lnTo>
                          <a:pt x="482" y="15"/>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45" name="Freeform 266">
                    <a:extLst>
                      <a:ext uri="{FF2B5EF4-FFF2-40B4-BE49-F238E27FC236}">
                        <a16:creationId xmlns:a16="http://schemas.microsoft.com/office/drawing/2014/main" id="{E3EC4658-AFB0-49A5-A60F-188975FADC05}"/>
                      </a:ext>
                    </a:extLst>
                  </p:cNvPr>
                  <p:cNvSpPr>
                    <a:spLocks noEditPoints="1"/>
                  </p:cNvSpPr>
                  <p:nvPr/>
                </p:nvSpPr>
                <p:spPr bwMode="gray">
                  <a:xfrm>
                    <a:off x="245542" y="926"/>
                    <a:ext cx="94" cy="119"/>
                  </a:xfrm>
                  <a:custGeom>
                    <a:avLst/>
                    <a:gdLst>
                      <a:gd name="T0" fmla="*/ 11 w 94"/>
                      <a:gd name="T1" fmla="*/ 48 h 119"/>
                      <a:gd name="T2" fmla="*/ 17 w 94"/>
                      <a:gd name="T3" fmla="*/ 50 h 119"/>
                      <a:gd name="T4" fmla="*/ 15 w 94"/>
                      <a:gd name="T5" fmla="*/ 58 h 119"/>
                      <a:gd name="T6" fmla="*/ 19 w 94"/>
                      <a:gd name="T7" fmla="*/ 60 h 119"/>
                      <a:gd name="T8" fmla="*/ 34 w 94"/>
                      <a:gd name="T9" fmla="*/ 66 h 119"/>
                      <a:gd name="T10" fmla="*/ 19 w 94"/>
                      <a:gd name="T11" fmla="*/ 66 h 119"/>
                      <a:gd name="T12" fmla="*/ 29 w 94"/>
                      <a:gd name="T13" fmla="*/ 83 h 119"/>
                      <a:gd name="T14" fmla="*/ 36 w 94"/>
                      <a:gd name="T15" fmla="*/ 77 h 119"/>
                      <a:gd name="T16" fmla="*/ 44 w 94"/>
                      <a:gd name="T17" fmla="*/ 71 h 119"/>
                      <a:gd name="T18" fmla="*/ 48 w 94"/>
                      <a:gd name="T19" fmla="*/ 70 h 119"/>
                      <a:gd name="T20" fmla="*/ 54 w 94"/>
                      <a:gd name="T21" fmla="*/ 64 h 119"/>
                      <a:gd name="T22" fmla="*/ 54 w 94"/>
                      <a:gd name="T23" fmla="*/ 62 h 119"/>
                      <a:gd name="T24" fmla="*/ 61 w 94"/>
                      <a:gd name="T25" fmla="*/ 66 h 119"/>
                      <a:gd name="T26" fmla="*/ 56 w 94"/>
                      <a:gd name="T27" fmla="*/ 56 h 119"/>
                      <a:gd name="T28" fmla="*/ 46 w 94"/>
                      <a:gd name="T29" fmla="*/ 48 h 119"/>
                      <a:gd name="T30" fmla="*/ 40 w 94"/>
                      <a:gd name="T31" fmla="*/ 48 h 119"/>
                      <a:gd name="T32" fmla="*/ 42 w 94"/>
                      <a:gd name="T33" fmla="*/ 43 h 119"/>
                      <a:gd name="T34" fmla="*/ 42 w 94"/>
                      <a:gd name="T35" fmla="*/ 39 h 119"/>
                      <a:gd name="T36" fmla="*/ 34 w 94"/>
                      <a:gd name="T37" fmla="*/ 29 h 119"/>
                      <a:gd name="T38" fmla="*/ 38 w 94"/>
                      <a:gd name="T39" fmla="*/ 20 h 119"/>
                      <a:gd name="T40" fmla="*/ 40 w 94"/>
                      <a:gd name="T41" fmla="*/ 20 h 119"/>
                      <a:gd name="T42" fmla="*/ 44 w 94"/>
                      <a:gd name="T43" fmla="*/ 29 h 119"/>
                      <a:gd name="T44" fmla="*/ 52 w 94"/>
                      <a:gd name="T45" fmla="*/ 25 h 119"/>
                      <a:gd name="T46" fmla="*/ 50 w 94"/>
                      <a:gd name="T47" fmla="*/ 14 h 119"/>
                      <a:gd name="T48" fmla="*/ 79 w 94"/>
                      <a:gd name="T49" fmla="*/ 18 h 119"/>
                      <a:gd name="T50" fmla="*/ 86 w 94"/>
                      <a:gd name="T51" fmla="*/ 10 h 119"/>
                      <a:gd name="T52" fmla="*/ 94 w 94"/>
                      <a:gd name="T53" fmla="*/ 6 h 119"/>
                      <a:gd name="T54" fmla="*/ 86 w 94"/>
                      <a:gd name="T55" fmla="*/ 0 h 119"/>
                      <a:gd name="T56" fmla="*/ 84 w 94"/>
                      <a:gd name="T57" fmla="*/ 6 h 119"/>
                      <a:gd name="T58" fmla="*/ 75 w 94"/>
                      <a:gd name="T59" fmla="*/ 6 h 119"/>
                      <a:gd name="T60" fmla="*/ 69 w 94"/>
                      <a:gd name="T61" fmla="*/ 2 h 119"/>
                      <a:gd name="T62" fmla="*/ 59 w 94"/>
                      <a:gd name="T63" fmla="*/ 6 h 119"/>
                      <a:gd name="T64" fmla="*/ 46 w 94"/>
                      <a:gd name="T65" fmla="*/ 6 h 119"/>
                      <a:gd name="T66" fmla="*/ 44 w 94"/>
                      <a:gd name="T67" fmla="*/ 12 h 119"/>
                      <a:gd name="T68" fmla="*/ 34 w 94"/>
                      <a:gd name="T69" fmla="*/ 14 h 119"/>
                      <a:gd name="T70" fmla="*/ 29 w 94"/>
                      <a:gd name="T71" fmla="*/ 20 h 119"/>
                      <a:gd name="T72" fmla="*/ 15 w 94"/>
                      <a:gd name="T73" fmla="*/ 22 h 119"/>
                      <a:gd name="T74" fmla="*/ 10 w 94"/>
                      <a:gd name="T75" fmla="*/ 35 h 119"/>
                      <a:gd name="T76" fmla="*/ 8 w 94"/>
                      <a:gd name="T77" fmla="*/ 37 h 119"/>
                      <a:gd name="T78" fmla="*/ 46 w 94"/>
                      <a:gd name="T79" fmla="*/ 56 h 119"/>
                      <a:gd name="T80" fmla="*/ 44 w 94"/>
                      <a:gd name="T81" fmla="*/ 60 h 119"/>
                      <a:gd name="T82" fmla="*/ 40 w 94"/>
                      <a:gd name="T83" fmla="*/ 50 h 119"/>
                      <a:gd name="T84" fmla="*/ 40 w 94"/>
                      <a:gd name="T85" fmla="*/ 54 h 119"/>
                      <a:gd name="T86" fmla="*/ 40 w 94"/>
                      <a:gd name="T87" fmla="*/ 50 h 119"/>
                      <a:gd name="T88" fmla="*/ 2 w 94"/>
                      <a:gd name="T89" fmla="*/ 37 h 119"/>
                      <a:gd name="T90" fmla="*/ 46 w 94"/>
                      <a:gd name="T91" fmla="*/ 114 h 119"/>
                      <a:gd name="T92" fmla="*/ 77 w 94"/>
                      <a:gd name="T93" fmla="*/ 116 h 119"/>
                      <a:gd name="T94" fmla="*/ 48 w 94"/>
                      <a:gd name="T95" fmla="*/ 108 h 119"/>
                      <a:gd name="T96" fmla="*/ 11 w 94"/>
                      <a:gd name="T97" fmla="*/ 68 h 119"/>
                      <a:gd name="T98" fmla="*/ 6 w 94"/>
                      <a:gd name="T99" fmla="*/ 64 h 119"/>
                      <a:gd name="T100" fmla="*/ 79 w 94"/>
                      <a:gd name="T101" fmla="*/ 60 h 119"/>
                      <a:gd name="T102" fmla="*/ 79 w 94"/>
                      <a:gd name="T103" fmla="*/ 48 h 119"/>
                      <a:gd name="T104" fmla="*/ 84 w 94"/>
                      <a:gd name="T105" fmla="*/ 48 h 119"/>
                      <a:gd name="T106" fmla="*/ 79 w 94"/>
                      <a:gd name="T107" fmla="*/ 45 h 1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4"/>
                      <a:gd name="T163" fmla="*/ 0 h 119"/>
                      <a:gd name="T164" fmla="*/ 94 w 94"/>
                      <a:gd name="T165" fmla="*/ 119 h 11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4" h="119">
                        <a:moveTo>
                          <a:pt x="2" y="37"/>
                        </a:moveTo>
                        <a:lnTo>
                          <a:pt x="8" y="45"/>
                        </a:lnTo>
                        <a:lnTo>
                          <a:pt x="11" y="48"/>
                        </a:lnTo>
                        <a:lnTo>
                          <a:pt x="11" y="50"/>
                        </a:lnTo>
                        <a:lnTo>
                          <a:pt x="13" y="50"/>
                        </a:lnTo>
                        <a:lnTo>
                          <a:pt x="17" y="50"/>
                        </a:lnTo>
                        <a:lnTo>
                          <a:pt x="17" y="52"/>
                        </a:lnTo>
                        <a:lnTo>
                          <a:pt x="15" y="52"/>
                        </a:lnTo>
                        <a:lnTo>
                          <a:pt x="15" y="58"/>
                        </a:lnTo>
                        <a:lnTo>
                          <a:pt x="15" y="64"/>
                        </a:lnTo>
                        <a:lnTo>
                          <a:pt x="17" y="62"/>
                        </a:lnTo>
                        <a:lnTo>
                          <a:pt x="19" y="60"/>
                        </a:lnTo>
                        <a:lnTo>
                          <a:pt x="25" y="60"/>
                        </a:lnTo>
                        <a:lnTo>
                          <a:pt x="31" y="62"/>
                        </a:lnTo>
                        <a:lnTo>
                          <a:pt x="34" y="66"/>
                        </a:lnTo>
                        <a:lnTo>
                          <a:pt x="38" y="68"/>
                        </a:lnTo>
                        <a:lnTo>
                          <a:pt x="29" y="66"/>
                        </a:lnTo>
                        <a:lnTo>
                          <a:pt x="19" y="66"/>
                        </a:lnTo>
                        <a:lnTo>
                          <a:pt x="21" y="75"/>
                        </a:lnTo>
                        <a:lnTo>
                          <a:pt x="23" y="83"/>
                        </a:lnTo>
                        <a:lnTo>
                          <a:pt x="29" y="83"/>
                        </a:lnTo>
                        <a:lnTo>
                          <a:pt x="38" y="83"/>
                        </a:lnTo>
                        <a:lnTo>
                          <a:pt x="36" y="81"/>
                        </a:lnTo>
                        <a:lnTo>
                          <a:pt x="36" y="77"/>
                        </a:lnTo>
                        <a:lnTo>
                          <a:pt x="40" y="77"/>
                        </a:lnTo>
                        <a:lnTo>
                          <a:pt x="46" y="77"/>
                        </a:lnTo>
                        <a:lnTo>
                          <a:pt x="44" y="71"/>
                        </a:lnTo>
                        <a:lnTo>
                          <a:pt x="40" y="71"/>
                        </a:lnTo>
                        <a:lnTo>
                          <a:pt x="42" y="70"/>
                        </a:lnTo>
                        <a:lnTo>
                          <a:pt x="48" y="70"/>
                        </a:lnTo>
                        <a:lnTo>
                          <a:pt x="54" y="71"/>
                        </a:lnTo>
                        <a:lnTo>
                          <a:pt x="54" y="68"/>
                        </a:lnTo>
                        <a:lnTo>
                          <a:pt x="54" y="64"/>
                        </a:lnTo>
                        <a:lnTo>
                          <a:pt x="52" y="62"/>
                        </a:lnTo>
                        <a:lnTo>
                          <a:pt x="50" y="62"/>
                        </a:lnTo>
                        <a:lnTo>
                          <a:pt x="54" y="62"/>
                        </a:lnTo>
                        <a:lnTo>
                          <a:pt x="58" y="62"/>
                        </a:lnTo>
                        <a:lnTo>
                          <a:pt x="59" y="66"/>
                        </a:lnTo>
                        <a:lnTo>
                          <a:pt x="61" y="66"/>
                        </a:lnTo>
                        <a:lnTo>
                          <a:pt x="61" y="62"/>
                        </a:lnTo>
                        <a:lnTo>
                          <a:pt x="59" y="58"/>
                        </a:lnTo>
                        <a:lnTo>
                          <a:pt x="56" y="56"/>
                        </a:lnTo>
                        <a:lnTo>
                          <a:pt x="52" y="56"/>
                        </a:lnTo>
                        <a:lnTo>
                          <a:pt x="48" y="52"/>
                        </a:lnTo>
                        <a:lnTo>
                          <a:pt x="46" y="48"/>
                        </a:lnTo>
                        <a:lnTo>
                          <a:pt x="42" y="48"/>
                        </a:lnTo>
                        <a:lnTo>
                          <a:pt x="40" y="50"/>
                        </a:lnTo>
                        <a:lnTo>
                          <a:pt x="40" y="48"/>
                        </a:lnTo>
                        <a:lnTo>
                          <a:pt x="38" y="47"/>
                        </a:lnTo>
                        <a:lnTo>
                          <a:pt x="38" y="43"/>
                        </a:lnTo>
                        <a:lnTo>
                          <a:pt x="42" y="43"/>
                        </a:lnTo>
                        <a:lnTo>
                          <a:pt x="42" y="41"/>
                        </a:lnTo>
                        <a:lnTo>
                          <a:pt x="42" y="39"/>
                        </a:lnTo>
                        <a:lnTo>
                          <a:pt x="38" y="35"/>
                        </a:lnTo>
                        <a:lnTo>
                          <a:pt x="36" y="31"/>
                        </a:lnTo>
                        <a:lnTo>
                          <a:pt x="34" y="29"/>
                        </a:lnTo>
                        <a:lnTo>
                          <a:pt x="34" y="27"/>
                        </a:lnTo>
                        <a:lnTo>
                          <a:pt x="36" y="25"/>
                        </a:lnTo>
                        <a:lnTo>
                          <a:pt x="38" y="20"/>
                        </a:lnTo>
                        <a:lnTo>
                          <a:pt x="40" y="20"/>
                        </a:lnTo>
                        <a:lnTo>
                          <a:pt x="40" y="18"/>
                        </a:lnTo>
                        <a:lnTo>
                          <a:pt x="40" y="20"/>
                        </a:lnTo>
                        <a:lnTo>
                          <a:pt x="40" y="24"/>
                        </a:lnTo>
                        <a:lnTo>
                          <a:pt x="42" y="25"/>
                        </a:lnTo>
                        <a:lnTo>
                          <a:pt x="44" y="29"/>
                        </a:lnTo>
                        <a:lnTo>
                          <a:pt x="46" y="27"/>
                        </a:lnTo>
                        <a:lnTo>
                          <a:pt x="46" y="25"/>
                        </a:lnTo>
                        <a:lnTo>
                          <a:pt x="52" y="25"/>
                        </a:lnTo>
                        <a:lnTo>
                          <a:pt x="56" y="24"/>
                        </a:lnTo>
                        <a:lnTo>
                          <a:pt x="56" y="22"/>
                        </a:lnTo>
                        <a:lnTo>
                          <a:pt x="50" y="14"/>
                        </a:lnTo>
                        <a:lnTo>
                          <a:pt x="65" y="14"/>
                        </a:lnTo>
                        <a:lnTo>
                          <a:pt x="79" y="14"/>
                        </a:lnTo>
                        <a:lnTo>
                          <a:pt x="79" y="18"/>
                        </a:lnTo>
                        <a:lnTo>
                          <a:pt x="81" y="20"/>
                        </a:lnTo>
                        <a:lnTo>
                          <a:pt x="82" y="16"/>
                        </a:lnTo>
                        <a:lnTo>
                          <a:pt x="86" y="10"/>
                        </a:lnTo>
                        <a:lnTo>
                          <a:pt x="88" y="8"/>
                        </a:lnTo>
                        <a:lnTo>
                          <a:pt x="92" y="8"/>
                        </a:lnTo>
                        <a:lnTo>
                          <a:pt x="94" y="6"/>
                        </a:lnTo>
                        <a:lnTo>
                          <a:pt x="94" y="4"/>
                        </a:lnTo>
                        <a:lnTo>
                          <a:pt x="88" y="0"/>
                        </a:lnTo>
                        <a:lnTo>
                          <a:pt x="86" y="0"/>
                        </a:lnTo>
                        <a:lnTo>
                          <a:pt x="84" y="4"/>
                        </a:lnTo>
                        <a:lnTo>
                          <a:pt x="84" y="6"/>
                        </a:lnTo>
                        <a:lnTo>
                          <a:pt x="82" y="6"/>
                        </a:lnTo>
                        <a:lnTo>
                          <a:pt x="81" y="6"/>
                        </a:lnTo>
                        <a:lnTo>
                          <a:pt x="75" y="6"/>
                        </a:lnTo>
                        <a:lnTo>
                          <a:pt x="73" y="6"/>
                        </a:lnTo>
                        <a:lnTo>
                          <a:pt x="73" y="4"/>
                        </a:lnTo>
                        <a:lnTo>
                          <a:pt x="69" y="2"/>
                        </a:lnTo>
                        <a:lnTo>
                          <a:pt x="65" y="0"/>
                        </a:lnTo>
                        <a:lnTo>
                          <a:pt x="61" y="4"/>
                        </a:lnTo>
                        <a:lnTo>
                          <a:pt x="59" y="6"/>
                        </a:lnTo>
                        <a:lnTo>
                          <a:pt x="54" y="8"/>
                        </a:lnTo>
                        <a:lnTo>
                          <a:pt x="50" y="6"/>
                        </a:lnTo>
                        <a:lnTo>
                          <a:pt x="46" y="6"/>
                        </a:lnTo>
                        <a:lnTo>
                          <a:pt x="44" y="10"/>
                        </a:lnTo>
                        <a:lnTo>
                          <a:pt x="44" y="12"/>
                        </a:lnTo>
                        <a:lnTo>
                          <a:pt x="42" y="12"/>
                        </a:lnTo>
                        <a:lnTo>
                          <a:pt x="38" y="12"/>
                        </a:lnTo>
                        <a:lnTo>
                          <a:pt x="34" y="14"/>
                        </a:lnTo>
                        <a:lnTo>
                          <a:pt x="33" y="16"/>
                        </a:lnTo>
                        <a:lnTo>
                          <a:pt x="31" y="16"/>
                        </a:lnTo>
                        <a:lnTo>
                          <a:pt x="29" y="20"/>
                        </a:lnTo>
                        <a:lnTo>
                          <a:pt x="27" y="20"/>
                        </a:lnTo>
                        <a:lnTo>
                          <a:pt x="19" y="22"/>
                        </a:lnTo>
                        <a:lnTo>
                          <a:pt x="15" y="22"/>
                        </a:lnTo>
                        <a:lnTo>
                          <a:pt x="15" y="27"/>
                        </a:lnTo>
                        <a:lnTo>
                          <a:pt x="13" y="33"/>
                        </a:lnTo>
                        <a:lnTo>
                          <a:pt x="10" y="35"/>
                        </a:lnTo>
                        <a:lnTo>
                          <a:pt x="10" y="37"/>
                        </a:lnTo>
                        <a:lnTo>
                          <a:pt x="8" y="37"/>
                        </a:lnTo>
                        <a:lnTo>
                          <a:pt x="2" y="37"/>
                        </a:lnTo>
                        <a:close/>
                        <a:moveTo>
                          <a:pt x="44" y="54"/>
                        </a:moveTo>
                        <a:lnTo>
                          <a:pt x="46" y="56"/>
                        </a:lnTo>
                        <a:lnTo>
                          <a:pt x="46" y="58"/>
                        </a:lnTo>
                        <a:lnTo>
                          <a:pt x="46" y="60"/>
                        </a:lnTo>
                        <a:lnTo>
                          <a:pt x="44" y="60"/>
                        </a:lnTo>
                        <a:lnTo>
                          <a:pt x="42" y="56"/>
                        </a:lnTo>
                        <a:lnTo>
                          <a:pt x="44" y="54"/>
                        </a:lnTo>
                        <a:close/>
                        <a:moveTo>
                          <a:pt x="40" y="50"/>
                        </a:moveTo>
                        <a:lnTo>
                          <a:pt x="42" y="50"/>
                        </a:lnTo>
                        <a:lnTo>
                          <a:pt x="42" y="52"/>
                        </a:lnTo>
                        <a:lnTo>
                          <a:pt x="40" y="54"/>
                        </a:lnTo>
                        <a:lnTo>
                          <a:pt x="38" y="54"/>
                        </a:lnTo>
                        <a:lnTo>
                          <a:pt x="38" y="50"/>
                        </a:lnTo>
                        <a:lnTo>
                          <a:pt x="40" y="50"/>
                        </a:lnTo>
                        <a:close/>
                        <a:moveTo>
                          <a:pt x="0" y="37"/>
                        </a:moveTo>
                        <a:lnTo>
                          <a:pt x="2" y="41"/>
                        </a:lnTo>
                        <a:lnTo>
                          <a:pt x="2" y="37"/>
                        </a:lnTo>
                        <a:lnTo>
                          <a:pt x="0" y="37"/>
                        </a:lnTo>
                        <a:close/>
                        <a:moveTo>
                          <a:pt x="48" y="108"/>
                        </a:moveTo>
                        <a:lnTo>
                          <a:pt x="46" y="114"/>
                        </a:lnTo>
                        <a:lnTo>
                          <a:pt x="61" y="118"/>
                        </a:lnTo>
                        <a:lnTo>
                          <a:pt x="79" y="119"/>
                        </a:lnTo>
                        <a:lnTo>
                          <a:pt x="77" y="116"/>
                        </a:lnTo>
                        <a:lnTo>
                          <a:pt x="77" y="112"/>
                        </a:lnTo>
                        <a:lnTo>
                          <a:pt x="61" y="112"/>
                        </a:lnTo>
                        <a:lnTo>
                          <a:pt x="48" y="108"/>
                        </a:lnTo>
                        <a:close/>
                        <a:moveTo>
                          <a:pt x="6" y="64"/>
                        </a:moveTo>
                        <a:lnTo>
                          <a:pt x="8" y="66"/>
                        </a:lnTo>
                        <a:lnTo>
                          <a:pt x="11" y="68"/>
                        </a:lnTo>
                        <a:lnTo>
                          <a:pt x="11" y="64"/>
                        </a:lnTo>
                        <a:lnTo>
                          <a:pt x="8" y="64"/>
                        </a:lnTo>
                        <a:lnTo>
                          <a:pt x="6" y="64"/>
                        </a:lnTo>
                        <a:close/>
                        <a:moveTo>
                          <a:pt x="77" y="60"/>
                        </a:moveTo>
                        <a:lnTo>
                          <a:pt x="79" y="64"/>
                        </a:lnTo>
                        <a:lnTo>
                          <a:pt x="79" y="60"/>
                        </a:lnTo>
                        <a:lnTo>
                          <a:pt x="77" y="60"/>
                        </a:lnTo>
                        <a:close/>
                        <a:moveTo>
                          <a:pt x="77" y="45"/>
                        </a:moveTo>
                        <a:lnTo>
                          <a:pt x="79" y="48"/>
                        </a:lnTo>
                        <a:lnTo>
                          <a:pt x="81" y="50"/>
                        </a:lnTo>
                        <a:lnTo>
                          <a:pt x="84" y="50"/>
                        </a:lnTo>
                        <a:lnTo>
                          <a:pt x="84" y="48"/>
                        </a:lnTo>
                        <a:lnTo>
                          <a:pt x="82" y="47"/>
                        </a:lnTo>
                        <a:lnTo>
                          <a:pt x="82" y="45"/>
                        </a:lnTo>
                        <a:lnTo>
                          <a:pt x="79" y="45"/>
                        </a:lnTo>
                        <a:lnTo>
                          <a:pt x="77" y="45"/>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46" name="Freeform 267">
                    <a:extLst>
                      <a:ext uri="{FF2B5EF4-FFF2-40B4-BE49-F238E27FC236}">
                        <a16:creationId xmlns:a16="http://schemas.microsoft.com/office/drawing/2014/main" id="{101708A0-0BB5-4BD2-9650-A073FD5DD4A8}"/>
                      </a:ext>
                    </a:extLst>
                  </p:cNvPr>
                  <p:cNvSpPr>
                    <a:spLocks/>
                  </p:cNvSpPr>
                  <p:nvPr/>
                </p:nvSpPr>
                <p:spPr bwMode="gray">
                  <a:xfrm>
                    <a:off x="245248" y="1412"/>
                    <a:ext cx="58" cy="113"/>
                  </a:xfrm>
                  <a:custGeom>
                    <a:avLst/>
                    <a:gdLst>
                      <a:gd name="T0" fmla="*/ 0 w 58"/>
                      <a:gd name="T1" fmla="*/ 113 h 113"/>
                      <a:gd name="T2" fmla="*/ 2 w 58"/>
                      <a:gd name="T3" fmla="*/ 113 h 113"/>
                      <a:gd name="T4" fmla="*/ 6 w 58"/>
                      <a:gd name="T5" fmla="*/ 113 h 113"/>
                      <a:gd name="T6" fmla="*/ 10 w 58"/>
                      <a:gd name="T7" fmla="*/ 111 h 113"/>
                      <a:gd name="T8" fmla="*/ 16 w 58"/>
                      <a:gd name="T9" fmla="*/ 107 h 113"/>
                      <a:gd name="T10" fmla="*/ 19 w 58"/>
                      <a:gd name="T11" fmla="*/ 107 h 113"/>
                      <a:gd name="T12" fmla="*/ 23 w 58"/>
                      <a:gd name="T13" fmla="*/ 107 h 113"/>
                      <a:gd name="T14" fmla="*/ 25 w 58"/>
                      <a:gd name="T15" fmla="*/ 106 h 113"/>
                      <a:gd name="T16" fmla="*/ 29 w 58"/>
                      <a:gd name="T17" fmla="*/ 102 h 113"/>
                      <a:gd name="T18" fmla="*/ 41 w 58"/>
                      <a:gd name="T19" fmla="*/ 102 h 113"/>
                      <a:gd name="T20" fmla="*/ 52 w 58"/>
                      <a:gd name="T21" fmla="*/ 100 h 113"/>
                      <a:gd name="T22" fmla="*/ 54 w 58"/>
                      <a:gd name="T23" fmla="*/ 96 h 113"/>
                      <a:gd name="T24" fmla="*/ 58 w 58"/>
                      <a:gd name="T25" fmla="*/ 92 h 113"/>
                      <a:gd name="T26" fmla="*/ 58 w 58"/>
                      <a:gd name="T27" fmla="*/ 92 h 113"/>
                      <a:gd name="T28" fmla="*/ 56 w 58"/>
                      <a:gd name="T29" fmla="*/ 86 h 113"/>
                      <a:gd name="T30" fmla="*/ 50 w 58"/>
                      <a:gd name="T31" fmla="*/ 81 h 113"/>
                      <a:gd name="T32" fmla="*/ 50 w 58"/>
                      <a:gd name="T33" fmla="*/ 79 h 113"/>
                      <a:gd name="T34" fmla="*/ 50 w 58"/>
                      <a:gd name="T35" fmla="*/ 77 h 113"/>
                      <a:gd name="T36" fmla="*/ 50 w 58"/>
                      <a:gd name="T37" fmla="*/ 73 h 113"/>
                      <a:gd name="T38" fmla="*/ 50 w 58"/>
                      <a:gd name="T39" fmla="*/ 71 h 113"/>
                      <a:gd name="T40" fmla="*/ 52 w 58"/>
                      <a:gd name="T41" fmla="*/ 65 h 113"/>
                      <a:gd name="T42" fmla="*/ 52 w 58"/>
                      <a:gd name="T43" fmla="*/ 58 h 113"/>
                      <a:gd name="T44" fmla="*/ 52 w 58"/>
                      <a:gd name="T45" fmla="*/ 54 h 113"/>
                      <a:gd name="T46" fmla="*/ 48 w 58"/>
                      <a:gd name="T47" fmla="*/ 50 h 113"/>
                      <a:gd name="T48" fmla="*/ 46 w 58"/>
                      <a:gd name="T49" fmla="*/ 42 h 113"/>
                      <a:gd name="T50" fmla="*/ 50 w 58"/>
                      <a:gd name="T51" fmla="*/ 38 h 113"/>
                      <a:gd name="T52" fmla="*/ 48 w 58"/>
                      <a:gd name="T53" fmla="*/ 36 h 113"/>
                      <a:gd name="T54" fmla="*/ 48 w 58"/>
                      <a:gd name="T55" fmla="*/ 33 h 113"/>
                      <a:gd name="T56" fmla="*/ 48 w 58"/>
                      <a:gd name="T57" fmla="*/ 27 h 113"/>
                      <a:gd name="T58" fmla="*/ 48 w 58"/>
                      <a:gd name="T59" fmla="*/ 21 h 113"/>
                      <a:gd name="T60" fmla="*/ 46 w 58"/>
                      <a:gd name="T61" fmla="*/ 15 h 113"/>
                      <a:gd name="T62" fmla="*/ 44 w 58"/>
                      <a:gd name="T63" fmla="*/ 13 h 113"/>
                      <a:gd name="T64" fmla="*/ 43 w 58"/>
                      <a:gd name="T65" fmla="*/ 8 h 113"/>
                      <a:gd name="T66" fmla="*/ 44 w 58"/>
                      <a:gd name="T67" fmla="*/ 2 h 113"/>
                      <a:gd name="T68" fmla="*/ 35 w 58"/>
                      <a:gd name="T69" fmla="*/ 0 h 113"/>
                      <a:gd name="T70" fmla="*/ 35 w 58"/>
                      <a:gd name="T71" fmla="*/ 4 h 113"/>
                      <a:gd name="T72" fmla="*/ 25 w 58"/>
                      <a:gd name="T73" fmla="*/ 2 h 113"/>
                      <a:gd name="T74" fmla="*/ 16 w 58"/>
                      <a:gd name="T75" fmla="*/ 2 h 113"/>
                      <a:gd name="T76" fmla="*/ 14 w 58"/>
                      <a:gd name="T77" fmla="*/ 6 h 113"/>
                      <a:gd name="T78" fmla="*/ 12 w 58"/>
                      <a:gd name="T79" fmla="*/ 10 h 113"/>
                      <a:gd name="T80" fmla="*/ 12 w 58"/>
                      <a:gd name="T81" fmla="*/ 13 h 113"/>
                      <a:gd name="T82" fmla="*/ 14 w 58"/>
                      <a:gd name="T83" fmla="*/ 17 h 113"/>
                      <a:gd name="T84" fmla="*/ 12 w 58"/>
                      <a:gd name="T85" fmla="*/ 23 h 113"/>
                      <a:gd name="T86" fmla="*/ 12 w 58"/>
                      <a:gd name="T87" fmla="*/ 25 h 113"/>
                      <a:gd name="T88" fmla="*/ 12 w 58"/>
                      <a:gd name="T89" fmla="*/ 29 h 113"/>
                      <a:gd name="T90" fmla="*/ 12 w 58"/>
                      <a:gd name="T91" fmla="*/ 35 h 113"/>
                      <a:gd name="T92" fmla="*/ 14 w 58"/>
                      <a:gd name="T93" fmla="*/ 36 h 113"/>
                      <a:gd name="T94" fmla="*/ 16 w 58"/>
                      <a:gd name="T95" fmla="*/ 42 h 113"/>
                      <a:gd name="T96" fmla="*/ 14 w 58"/>
                      <a:gd name="T97" fmla="*/ 50 h 113"/>
                      <a:gd name="T98" fmla="*/ 14 w 58"/>
                      <a:gd name="T99" fmla="*/ 52 h 113"/>
                      <a:gd name="T100" fmla="*/ 12 w 58"/>
                      <a:gd name="T101" fmla="*/ 54 h 113"/>
                      <a:gd name="T102" fmla="*/ 10 w 58"/>
                      <a:gd name="T103" fmla="*/ 59 h 113"/>
                      <a:gd name="T104" fmla="*/ 8 w 58"/>
                      <a:gd name="T105" fmla="*/ 65 h 113"/>
                      <a:gd name="T106" fmla="*/ 8 w 58"/>
                      <a:gd name="T107" fmla="*/ 69 h 113"/>
                      <a:gd name="T108" fmla="*/ 4 w 58"/>
                      <a:gd name="T109" fmla="*/ 77 h 113"/>
                      <a:gd name="T110" fmla="*/ 2 w 58"/>
                      <a:gd name="T111" fmla="*/ 79 h 113"/>
                      <a:gd name="T112" fmla="*/ 0 w 58"/>
                      <a:gd name="T113" fmla="*/ 88 h 113"/>
                      <a:gd name="T114" fmla="*/ 2 w 58"/>
                      <a:gd name="T115" fmla="*/ 98 h 113"/>
                      <a:gd name="T116" fmla="*/ 2 w 58"/>
                      <a:gd name="T117" fmla="*/ 100 h 113"/>
                      <a:gd name="T118" fmla="*/ 2 w 58"/>
                      <a:gd name="T119" fmla="*/ 104 h 113"/>
                      <a:gd name="T120" fmla="*/ 0 w 58"/>
                      <a:gd name="T121" fmla="*/ 109 h 113"/>
                      <a:gd name="T122" fmla="*/ 0 w 58"/>
                      <a:gd name="T123" fmla="*/ 113 h 1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8"/>
                      <a:gd name="T187" fmla="*/ 0 h 113"/>
                      <a:gd name="T188" fmla="*/ 58 w 58"/>
                      <a:gd name="T189" fmla="*/ 113 h 11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8" h="113">
                        <a:moveTo>
                          <a:pt x="0" y="113"/>
                        </a:moveTo>
                        <a:lnTo>
                          <a:pt x="2" y="113"/>
                        </a:lnTo>
                        <a:lnTo>
                          <a:pt x="6" y="113"/>
                        </a:lnTo>
                        <a:lnTo>
                          <a:pt x="10" y="111"/>
                        </a:lnTo>
                        <a:lnTo>
                          <a:pt x="16" y="107"/>
                        </a:lnTo>
                        <a:lnTo>
                          <a:pt x="19" y="107"/>
                        </a:lnTo>
                        <a:lnTo>
                          <a:pt x="23" y="107"/>
                        </a:lnTo>
                        <a:lnTo>
                          <a:pt x="25" y="106"/>
                        </a:lnTo>
                        <a:lnTo>
                          <a:pt x="29" y="102"/>
                        </a:lnTo>
                        <a:lnTo>
                          <a:pt x="41" y="102"/>
                        </a:lnTo>
                        <a:lnTo>
                          <a:pt x="52" y="100"/>
                        </a:lnTo>
                        <a:lnTo>
                          <a:pt x="54" y="96"/>
                        </a:lnTo>
                        <a:lnTo>
                          <a:pt x="58" y="92"/>
                        </a:lnTo>
                        <a:lnTo>
                          <a:pt x="56" y="86"/>
                        </a:lnTo>
                        <a:lnTo>
                          <a:pt x="50" y="81"/>
                        </a:lnTo>
                        <a:lnTo>
                          <a:pt x="50" y="79"/>
                        </a:lnTo>
                        <a:lnTo>
                          <a:pt x="50" y="77"/>
                        </a:lnTo>
                        <a:lnTo>
                          <a:pt x="50" y="73"/>
                        </a:lnTo>
                        <a:lnTo>
                          <a:pt x="50" y="71"/>
                        </a:lnTo>
                        <a:lnTo>
                          <a:pt x="52" y="65"/>
                        </a:lnTo>
                        <a:lnTo>
                          <a:pt x="52" y="58"/>
                        </a:lnTo>
                        <a:lnTo>
                          <a:pt x="52" y="54"/>
                        </a:lnTo>
                        <a:lnTo>
                          <a:pt x="48" y="50"/>
                        </a:lnTo>
                        <a:lnTo>
                          <a:pt x="46" y="42"/>
                        </a:lnTo>
                        <a:lnTo>
                          <a:pt x="50" y="38"/>
                        </a:lnTo>
                        <a:lnTo>
                          <a:pt x="48" y="36"/>
                        </a:lnTo>
                        <a:lnTo>
                          <a:pt x="48" y="33"/>
                        </a:lnTo>
                        <a:lnTo>
                          <a:pt x="48" y="27"/>
                        </a:lnTo>
                        <a:lnTo>
                          <a:pt x="48" y="21"/>
                        </a:lnTo>
                        <a:lnTo>
                          <a:pt x="46" y="15"/>
                        </a:lnTo>
                        <a:lnTo>
                          <a:pt x="44" y="13"/>
                        </a:lnTo>
                        <a:lnTo>
                          <a:pt x="43" y="8"/>
                        </a:lnTo>
                        <a:lnTo>
                          <a:pt x="44" y="2"/>
                        </a:lnTo>
                        <a:lnTo>
                          <a:pt x="35" y="0"/>
                        </a:lnTo>
                        <a:lnTo>
                          <a:pt x="35" y="4"/>
                        </a:lnTo>
                        <a:lnTo>
                          <a:pt x="25" y="2"/>
                        </a:lnTo>
                        <a:lnTo>
                          <a:pt x="16" y="2"/>
                        </a:lnTo>
                        <a:lnTo>
                          <a:pt x="14" y="6"/>
                        </a:lnTo>
                        <a:lnTo>
                          <a:pt x="12" y="10"/>
                        </a:lnTo>
                        <a:lnTo>
                          <a:pt x="12" y="13"/>
                        </a:lnTo>
                        <a:lnTo>
                          <a:pt x="14" y="17"/>
                        </a:lnTo>
                        <a:lnTo>
                          <a:pt x="12" y="23"/>
                        </a:lnTo>
                        <a:lnTo>
                          <a:pt x="12" y="25"/>
                        </a:lnTo>
                        <a:lnTo>
                          <a:pt x="12" y="29"/>
                        </a:lnTo>
                        <a:lnTo>
                          <a:pt x="12" y="35"/>
                        </a:lnTo>
                        <a:lnTo>
                          <a:pt x="14" y="36"/>
                        </a:lnTo>
                        <a:lnTo>
                          <a:pt x="16" y="42"/>
                        </a:lnTo>
                        <a:lnTo>
                          <a:pt x="14" y="50"/>
                        </a:lnTo>
                        <a:lnTo>
                          <a:pt x="14" y="52"/>
                        </a:lnTo>
                        <a:lnTo>
                          <a:pt x="12" y="54"/>
                        </a:lnTo>
                        <a:lnTo>
                          <a:pt x="10" y="59"/>
                        </a:lnTo>
                        <a:lnTo>
                          <a:pt x="8" y="65"/>
                        </a:lnTo>
                        <a:lnTo>
                          <a:pt x="8" y="69"/>
                        </a:lnTo>
                        <a:lnTo>
                          <a:pt x="4" y="77"/>
                        </a:lnTo>
                        <a:lnTo>
                          <a:pt x="2" y="79"/>
                        </a:lnTo>
                        <a:lnTo>
                          <a:pt x="0" y="88"/>
                        </a:lnTo>
                        <a:lnTo>
                          <a:pt x="2" y="98"/>
                        </a:lnTo>
                        <a:lnTo>
                          <a:pt x="2" y="100"/>
                        </a:lnTo>
                        <a:lnTo>
                          <a:pt x="2" y="104"/>
                        </a:lnTo>
                        <a:lnTo>
                          <a:pt x="0" y="109"/>
                        </a:lnTo>
                        <a:lnTo>
                          <a:pt x="0" y="113"/>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47" name="Freeform 268">
                    <a:extLst>
                      <a:ext uri="{FF2B5EF4-FFF2-40B4-BE49-F238E27FC236}">
                        <a16:creationId xmlns:a16="http://schemas.microsoft.com/office/drawing/2014/main" id="{A93C69B2-2DC9-46A8-A636-FBEFDC3910CB}"/>
                      </a:ext>
                    </a:extLst>
                  </p:cNvPr>
                  <p:cNvSpPr>
                    <a:spLocks/>
                  </p:cNvSpPr>
                  <p:nvPr/>
                </p:nvSpPr>
                <p:spPr bwMode="gray">
                  <a:xfrm>
                    <a:off x="245363" y="679"/>
                    <a:ext cx="114" cy="146"/>
                  </a:xfrm>
                  <a:custGeom>
                    <a:avLst/>
                    <a:gdLst>
                      <a:gd name="T0" fmla="*/ 23 w 114"/>
                      <a:gd name="T1" fmla="*/ 52 h 146"/>
                      <a:gd name="T2" fmla="*/ 22 w 114"/>
                      <a:gd name="T3" fmla="*/ 54 h 146"/>
                      <a:gd name="T4" fmla="*/ 20 w 114"/>
                      <a:gd name="T5" fmla="*/ 59 h 146"/>
                      <a:gd name="T6" fmla="*/ 8 w 114"/>
                      <a:gd name="T7" fmla="*/ 61 h 146"/>
                      <a:gd name="T8" fmla="*/ 6 w 114"/>
                      <a:gd name="T9" fmla="*/ 65 h 146"/>
                      <a:gd name="T10" fmla="*/ 2 w 114"/>
                      <a:gd name="T11" fmla="*/ 79 h 146"/>
                      <a:gd name="T12" fmla="*/ 6 w 114"/>
                      <a:gd name="T13" fmla="*/ 84 h 146"/>
                      <a:gd name="T14" fmla="*/ 6 w 114"/>
                      <a:gd name="T15" fmla="*/ 94 h 146"/>
                      <a:gd name="T16" fmla="*/ 10 w 114"/>
                      <a:gd name="T17" fmla="*/ 102 h 146"/>
                      <a:gd name="T18" fmla="*/ 14 w 114"/>
                      <a:gd name="T19" fmla="*/ 107 h 146"/>
                      <a:gd name="T20" fmla="*/ 27 w 114"/>
                      <a:gd name="T21" fmla="*/ 111 h 146"/>
                      <a:gd name="T22" fmla="*/ 33 w 114"/>
                      <a:gd name="T23" fmla="*/ 115 h 146"/>
                      <a:gd name="T24" fmla="*/ 31 w 114"/>
                      <a:gd name="T25" fmla="*/ 129 h 146"/>
                      <a:gd name="T26" fmla="*/ 35 w 114"/>
                      <a:gd name="T27" fmla="*/ 140 h 146"/>
                      <a:gd name="T28" fmla="*/ 45 w 114"/>
                      <a:gd name="T29" fmla="*/ 136 h 146"/>
                      <a:gd name="T30" fmla="*/ 58 w 114"/>
                      <a:gd name="T31" fmla="*/ 146 h 146"/>
                      <a:gd name="T32" fmla="*/ 68 w 114"/>
                      <a:gd name="T33" fmla="*/ 140 h 146"/>
                      <a:gd name="T34" fmla="*/ 75 w 114"/>
                      <a:gd name="T35" fmla="*/ 134 h 146"/>
                      <a:gd name="T36" fmla="*/ 87 w 114"/>
                      <a:gd name="T37" fmla="*/ 136 h 146"/>
                      <a:gd name="T38" fmla="*/ 93 w 114"/>
                      <a:gd name="T39" fmla="*/ 138 h 146"/>
                      <a:gd name="T40" fmla="*/ 91 w 114"/>
                      <a:gd name="T41" fmla="*/ 130 h 146"/>
                      <a:gd name="T42" fmla="*/ 93 w 114"/>
                      <a:gd name="T43" fmla="*/ 127 h 146"/>
                      <a:gd name="T44" fmla="*/ 96 w 114"/>
                      <a:gd name="T45" fmla="*/ 125 h 146"/>
                      <a:gd name="T46" fmla="*/ 102 w 114"/>
                      <a:gd name="T47" fmla="*/ 115 h 146"/>
                      <a:gd name="T48" fmla="*/ 94 w 114"/>
                      <a:gd name="T49" fmla="*/ 109 h 146"/>
                      <a:gd name="T50" fmla="*/ 89 w 114"/>
                      <a:gd name="T51" fmla="*/ 98 h 146"/>
                      <a:gd name="T52" fmla="*/ 83 w 114"/>
                      <a:gd name="T53" fmla="*/ 88 h 146"/>
                      <a:gd name="T54" fmla="*/ 85 w 114"/>
                      <a:gd name="T55" fmla="*/ 86 h 146"/>
                      <a:gd name="T56" fmla="*/ 94 w 114"/>
                      <a:gd name="T57" fmla="*/ 81 h 146"/>
                      <a:gd name="T58" fmla="*/ 108 w 114"/>
                      <a:gd name="T59" fmla="*/ 73 h 146"/>
                      <a:gd name="T60" fmla="*/ 112 w 114"/>
                      <a:gd name="T61" fmla="*/ 59 h 146"/>
                      <a:gd name="T62" fmla="*/ 110 w 114"/>
                      <a:gd name="T63" fmla="*/ 46 h 146"/>
                      <a:gd name="T64" fmla="*/ 108 w 114"/>
                      <a:gd name="T65" fmla="*/ 34 h 146"/>
                      <a:gd name="T66" fmla="*/ 104 w 114"/>
                      <a:gd name="T67" fmla="*/ 21 h 146"/>
                      <a:gd name="T68" fmla="*/ 91 w 114"/>
                      <a:gd name="T69" fmla="*/ 15 h 146"/>
                      <a:gd name="T70" fmla="*/ 81 w 114"/>
                      <a:gd name="T71" fmla="*/ 21 h 146"/>
                      <a:gd name="T72" fmla="*/ 75 w 114"/>
                      <a:gd name="T73" fmla="*/ 25 h 146"/>
                      <a:gd name="T74" fmla="*/ 70 w 114"/>
                      <a:gd name="T75" fmla="*/ 19 h 146"/>
                      <a:gd name="T76" fmla="*/ 60 w 114"/>
                      <a:gd name="T77" fmla="*/ 15 h 146"/>
                      <a:gd name="T78" fmla="*/ 56 w 114"/>
                      <a:gd name="T79" fmla="*/ 6 h 146"/>
                      <a:gd name="T80" fmla="*/ 52 w 114"/>
                      <a:gd name="T81" fmla="*/ 2 h 146"/>
                      <a:gd name="T82" fmla="*/ 41 w 114"/>
                      <a:gd name="T83" fmla="*/ 0 h 146"/>
                      <a:gd name="T84" fmla="*/ 43 w 114"/>
                      <a:gd name="T85" fmla="*/ 8 h 146"/>
                      <a:gd name="T86" fmla="*/ 45 w 114"/>
                      <a:gd name="T87" fmla="*/ 29 h 146"/>
                      <a:gd name="T88" fmla="*/ 41 w 114"/>
                      <a:gd name="T89" fmla="*/ 31 h 146"/>
                      <a:gd name="T90" fmla="*/ 29 w 114"/>
                      <a:gd name="T91" fmla="*/ 33 h 146"/>
                      <a:gd name="T92" fmla="*/ 23 w 114"/>
                      <a:gd name="T93" fmla="*/ 36 h 146"/>
                      <a:gd name="T94" fmla="*/ 25 w 114"/>
                      <a:gd name="T95" fmla="*/ 38 h 1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4"/>
                      <a:gd name="T145" fmla="*/ 0 h 146"/>
                      <a:gd name="T146" fmla="*/ 114 w 114"/>
                      <a:gd name="T147" fmla="*/ 146 h 1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4" h="146">
                        <a:moveTo>
                          <a:pt x="23" y="42"/>
                        </a:moveTo>
                        <a:lnTo>
                          <a:pt x="25" y="46"/>
                        </a:lnTo>
                        <a:lnTo>
                          <a:pt x="23" y="52"/>
                        </a:lnTo>
                        <a:lnTo>
                          <a:pt x="22" y="52"/>
                        </a:lnTo>
                        <a:lnTo>
                          <a:pt x="22" y="54"/>
                        </a:lnTo>
                        <a:lnTo>
                          <a:pt x="23" y="56"/>
                        </a:lnTo>
                        <a:lnTo>
                          <a:pt x="22" y="58"/>
                        </a:lnTo>
                        <a:lnTo>
                          <a:pt x="20" y="59"/>
                        </a:lnTo>
                        <a:lnTo>
                          <a:pt x="18" y="61"/>
                        </a:lnTo>
                        <a:lnTo>
                          <a:pt x="12" y="61"/>
                        </a:lnTo>
                        <a:lnTo>
                          <a:pt x="8" y="61"/>
                        </a:lnTo>
                        <a:lnTo>
                          <a:pt x="6" y="63"/>
                        </a:lnTo>
                        <a:lnTo>
                          <a:pt x="6" y="65"/>
                        </a:lnTo>
                        <a:lnTo>
                          <a:pt x="2" y="73"/>
                        </a:lnTo>
                        <a:lnTo>
                          <a:pt x="0" y="77"/>
                        </a:lnTo>
                        <a:lnTo>
                          <a:pt x="2" y="79"/>
                        </a:lnTo>
                        <a:lnTo>
                          <a:pt x="6" y="81"/>
                        </a:lnTo>
                        <a:lnTo>
                          <a:pt x="6" y="82"/>
                        </a:lnTo>
                        <a:lnTo>
                          <a:pt x="6" y="84"/>
                        </a:lnTo>
                        <a:lnTo>
                          <a:pt x="8" y="90"/>
                        </a:lnTo>
                        <a:lnTo>
                          <a:pt x="6" y="94"/>
                        </a:lnTo>
                        <a:lnTo>
                          <a:pt x="8" y="98"/>
                        </a:lnTo>
                        <a:lnTo>
                          <a:pt x="12" y="100"/>
                        </a:lnTo>
                        <a:lnTo>
                          <a:pt x="10" y="102"/>
                        </a:lnTo>
                        <a:lnTo>
                          <a:pt x="10" y="107"/>
                        </a:lnTo>
                        <a:lnTo>
                          <a:pt x="10" y="109"/>
                        </a:lnTo>
                        <a:lnTo>
                          <a:pt x="14" y="107"/>
                        </a:lnTo>
                        <a:lnTo>
                          <a:pt x="20" y="109"/>
                        </a:lnTo>
                        <a:lnTo>
                          <a:pt x="23" y="113"/>
                        </a:lnTo>
                        <a:lnTo>
                          <a:pt x="27" y="111"/>
                        </a:lnTo>
                        <a:lnTo>
                          <a:pt x="31" y="113"/>
                        </a:lnTo>
                        <a:lnTo>
                          <a:pt x="33" y="113"/>
                        </a:lnTo>
                        <a:lnTo>
                          <a:pt x="33" y="115"/>
                        </a:lnTo>
                        <a:lnTo>
                          <a:pt x="31" y="121"/>
                        </a:lnTo>
                        <a:lnTo>
                          <a:pt x="31" y="125"/>
                        </a:lnTo>
                        <a:lnTo>
                          <a:pt x="31" y="129"/>
                        </a:lnTo>
                        <a:lnTo>
                          <a:pt x="31" y="134"/>
                        </a:lnTo>
                        <a:lnTo>
                          <a:pt x="33" y="140"/>
                        </a:lnTo>
                        <a:lnTo>
                          <a:pt x="35" y="140"/>
                        </a:lnTo>
                        <a:lnTo>
                          <a:pt x="39" y="138"/>
                        </a:lnTo>
                        <a:lnTo>
                          <a:pt x="41" y="136"/>
                        </a:lnTo>
                        <a:lnTo>
                          <a:pt x="45" y="136"/>
                        </a:lnTo>
                        <a:lnTo>
                          <a:pt x="48" y="138"/>
                        </a:lnTo>
                        <a:lnTo>
                          <a:pt x="58" y="146"/>
                        </a:lnTo>
                        <a:lnTo>
                          <a:pt x="60" y="142"/>
                        </a:lnTo>
                        <a:lnTo>
                          <a:pt x="64" y="140"/>
                        </a:lnTo>
                        <a:lnTo>
                          <a:pt x="68" y="140"/>
                        </a:lnTo>
                        <a:lnTo>
                          <a:pt x="71" y="138"/>
                        </a:lnTo>
                        <a:lnTo>
                          <a:pt x="73" y="136"/>
                        </a:lnTo>
                        <a:lnTo>
                          <a:pt x="75" y="134"/>
                        </a:lnTo>
                        <a:lnTo>
                          <a:pt x="79" y="134"/>
                        </a:lnTo>
                        <a:lnTo>
                          <a:pt x="83" y="134"/>
                        </a:lnTo>
                        <a:lnTo>
                          <a:pt x="87" y="136"/>
                        </a:lnTo>
                        <a:lnTo>
                          <a:pt x="89" y="138"/>
                        </a:lnTo>
                        <a:lnTo>
                          <a:pt x="91" y="140"/>
                        </a:lnTo>
                        <a:lnTo>
                          <a:pt x="93" y="138"/>
                        </a:lnTo>
                        <a:lnTo>
                          <a:pt x="93" y="136"/>
                        </a:lnTo>
                        <a:lnTo>
                          <a:pt x="93" y="134"/>
                        </a:lnTo>
                        <a:lnTo>
                          <a:pt x="91" y="130"/>
                        </a:lnTo>
                        <a:lnTo>
                          <a:pt x="89" y="129"/>
                        </a:lnTo>
                        <a:lnTo>
                          <a:pt x="93" y="127"/>
                        </a:lnTo>
                        <a:lnTo>
                          <a:pt x="94" y="125"/>
                        </a:lnTo>
                        <a:lnTo>
                          <a:pt x="96" y="125"/>
                        </a:lnTo>
                        <a:lnTo>
                          <a:pt x="96" y="121"/>
                        </a:lnTo>
                        <a:lnTo>
                          <a:pt x="100" y="117"/>
                        </a:lnTo>
                        <a:lnTo>
                          <a:pt x="102" y="115"/>
                        </a:lnTo>
                        <a:lnTo>
                          <a:pt x="98" y="111"/>
                        </a:lnTo>
                        <a:lnTo>
                          <a:pt x="94" y="109"/>
                        </a:lnTo>
                        <a:lnTo>
                          <a:pt x="91" y="107"/>
                        </a:lnTo>
                        <a:lnTo>
                          <a:pt x="91" y="102"/>
                        </a:lnTo>
                        <a:lnTo>
                          <a:pt x="89" y="98"/>
                        </a:lnTo>
                        <a:lnTo>
                          <a:pt x="87" y="96"/>
                        </a:lnTo>
                        <a:lnTo>
                          <a:pt x="85" y="90"/>
                        </a:lnTo>
                        <a:lnTo>
                          <a:pt x="83" y="88"/>
                        </a:lnTo>
                        <a:lnTo>
                          <a:pt x="83" y="86"/>
                        </a:lnTo>
                        <a:lnTo>
                          <a:pt x="85" y="86"/>
                        </a:lnTo>
                        <a:lnTo>
                          <a:pt x="89" y="86"/>
                        </a:lnTo>
                        <a:lnTo>
                          <a:pt x="93" y="82"/>
                        </a:lnTo>
                        <a:lnTo>
                          <a:pt x="94" y="81"/>
                        </a:lnTo>
                        <a:lnTo>
                          <a:pt x="100" y="77"/>
                        </a:lnTo>
                        <a:lnTo>
                          <a:pt x="106" y="75"/>
                        </a:lnTo>
                        <a:lnTo>
                          <a:pt x="108" y="73"/>
                        </a:lnTo>
                        <a:lnTo>
                          <a:pt x="114" y="75"/>
                        </a:lnTo>
                        <a:lnTo>
                          <a:pt x="112" y="69"/>
                        </a:lnTo>
                        <a:lnTo>
                          <a:pt x="112" y="59"/>
                        </a:lnTo>
                        <a:lnTo>
                          <a:pt x="112" y="56"/>
                        </a:lnTo>
                        <a:lnTo>
                          <a:pt x="110" y="52"/>
                        </a:lnTo>
                        <a:lnTo>
                          <a:pt x="110" y="46"/>
                        </a:lnTo>
                        <a:lnTo>
                          <a:pt x="110" y="42"/>
                        </a:lnTo>
                        <a:lnTo>
                          <a:pt x="108" y="40"/>
                        </a:lnTo>
                        <a:lnTo>
                          <a:pt x="108" y="34"/>
                        </a:lnTo>
                        <a:lnTo>
                          <a:pt x="108" y="29"/>
                        </a:lnTo>
                        <a:lnTo>
                          <a:pt x="110" y="23"/>
                        </a:lnTo>
                        <a:lnTo>
                          <a:pt x="104" y="21"/>
                        </a:lnTo>
                        <a:lnTo>
                          <a:pt x="98" y="19"/>
                        </a:lnTo>
                        <a:lnTo>
                          <a:pt x="96" y="15"/>
                        </a:lnTo>
                        <a:lnTo>
                          <a:pt x="91" y="15"/>
                        </a:lnTo>
                        <a:lnTo>
                          <a:pt x="85" y="15"/>
                        </a:lnTo>
                        <a:lnTo>
                          <a:pt x="83" y="19"/>
                        </a:lnTo>
                        <a:lnTo>
                          <a:pt x="81" y="21"/>
                        </a:lnTo>
                        <a:lnTo>
                          <a:pt x="77" y="21"/>
                        </a:lnTo>
                        <a:lnTo>
                          <a:pt x="75" y="21"/>
                        </a:lnTo>
                        <a:lnTo>
                          <a:pt x="75" y="25"/>
                        </a:lnTo>
                        <a:lnTo>
                          <a:pt x="73" y="27"/>
                        </a:lnTo>
                        <a:lnTo>
                          <a:pt x="71" y="23"/>
                        </a:lnTo>
                        <a:lnTo>
                          <a:pt x="70" y="19"/>
                        </a:lnTo>
                        <a:lnTo>
                          <a:pt x="64" y="19"/>
                        </a:lnTo>
                        <a:lnTo>
                          <a:pt x="60" y="19"/>
                        </a:lnTo>
                        <a:lnTo>
                          <a:pt x="60" y="15"/>
                        </a:lnTo>
                        <a:lnTo>
                          <a:pt x="56" y="11"/>
                        </a:lnTo>
                        <a:lnTo>
                          <a:pt x="54" y="8"/>
                        </a:lnTo>
                        <a:lnTo>
                          <a:pt x="56" y="6"/>
                        </a:lnTo>
                        <a:lnTo>
                          <a:pt x="58" y="2"/>
                        </a:lnTo>
                        <a:lnTo>
                          <a:pt x="54" y="2"/>
                        </a:lnTo>
                        <a:lnTo>
                          <a:pt x="52" y="2"/>
                        </a:lnTo>
                        <a:lnTo>
                          <a:pt x="52" y="0"/>
                        </a:lnTo>
                        <a:lnTo>
                          <a:pt x="41" y="0"/>
                        </a:lnTo>
                        <a:lnTo>
                          <a:pt x="39" y="4"/>
                        </a:lnTo>
                        <a:lnTo>
                          <a:pt x="39" y="8"/>
                        </a:lnTo>
                        <a:lnTo>
                          <a:pt x="43" y="8"/>
                        </a:lnTo>
                        <a:lnTo>
                          <a:pt x="43" y="11"/>
                        </a:lnTo>
                        <a:lnTo>
                          <a:pt x="45" y="19"/>
                        </a:lnTo>
                        <a:lnTo>
                          <a:pt x="45" y="29"/>
                        </a:lnTo>
                        <a:lnTo>
                          <a:pt x="43" y="29"/>
                        </a:lnTo>
                        <a:lnTo>
                          <a:pt x="43" y="27"/>
                        </a:lnTo>
                        <a:lnTo>
                          <a:pt x="41" y="31"/>
                        </a:lnTo>
                        <a:lnTo>
                          <a:pt x="39" y="34"/>
                        </a:lnTo>
                        <a:lnTo>
                          <a:pt x="33" y="33"/>
                        </a:lnTo>
                        <a:lnTo>
                          <a:pt x="29" y="33"/>
                        </a:lnTo>
                        <a:lnTo>
                          <a:pt x="27" y="34"/>
                        </a:lnTo>
                        <a:lnTo>
                          <a:pt x="23" y="36"/>
                        </a:lnTo>
                        <a:lnTo>
                          <a:pt x="23" y="38"/>
                        </a:lnTo>
                        <a:lnTo>
                          <a:pt x="25" y="38"/>
                        </a:lnTo>
                        <a:lnTo>
                          <a:pt x="25" y="40"/>
                        </a:lnTo>
                        <a:lnTo>
                          <a:pt x="23" y="42"/>
                        </a:lnTo>
                        <a:close/>
                      </a:path>
                    </a:pathLst>
                  </a:custGeom>
                  <a:solidFill>
                    <a:srgbClr val="00B050"/>
                  </a:solid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48" name="Freeform 269">
                    <a:extLst>
                      <a:ext uri="{FF2B5EF4-FFF2-40B4-BE49-F238E27FC236}">
                        <a16:creationId xmlns:a16="http://schemas.microsoft.com/office/drawing/2014/main" id="{D50B7536-0C34-4CBC-9E08-91D4C8B1F726}"/>
                      </a:ext>
                    </a:extLst>
                  </p:cNvPr>
                  <p:cNvSpPr>
                    <a:spLocks/>
                  </p:cNvSpPr>
                  <p:nvPr/>
                </p:nvSpPr>
                <p:spPr bwMode="gray">
                  <a:xfrm>
                    <a:off x="245793" y="886"/>
                    <a:ext cx="89" cy="46"/>
                  </a:xfrm>
                  <a:custGeom>
                    <a:avLst/>
                    <a:gdLst>
                      <a:gd name="T0" fmla="*/ 8 w 89"/>
                      <a:gd name="T1" fmla="*/ 16 h 46"/>
                      <a:gd name="T2" fmla="*/ 16 w 89"/>
                      <a:gd name="T3" fmla="*/ 25 h 46"/>
                      <a:gd name="T4" fmla="*/ 18 w 89"/>
                      <a:gd name="T5" fmla="*/ 29 h 46"/>
                      <a:gd name="T6" fmla="*/ 20 w 89"/>
                      <a:gd name="T7" fmla="*/ 35 h 46"/>
                      <a:gd name="T8" fmla="*/ 21 w 89"/>
                      <a:gd name="T9" fmla="*/ 42 h 46"/>
                      <a:gd name="T10" fmla="*/ 29 w 89"/>
                      <a:gd name="T11" fmla="*/ 40 h 46"/>
                      <a:gd name="T12" fmla="*/ 35 w 89"/>
                      <a:gd name="T13" fmla="*/ 42 h 46"/>
                      <a:gd name="T14" fmla="*/ 41 w 89"/>
                      <a:gd name="T15" fmla="*/ 44 h 46"/>
                      <a:gd name="T16" fmla="*/ 46 w 89"/>
                      <a:gd name="T17" fmla="*/ 44 h 46"/>
                      <a:gd name="T18" fmla="*/ 50 w 89"/>
                      <a:gd name="T19" fmla="*/ 46 h 46"/>
                      <a:gd name="T20" fmla="*/ 60 w 89"/>
                      <a:gd name="T21" fmla="*/ 44 h 46"/>
                      <a:gd name="T22" fmla="*/ 66 w 89"/>
                      <a:gd name="T23" fmla="*/ 46 h 46"/>
                      <a:gd name="T24" fmla="*/ 71 w 89"/>
                      <a:gd name="T25" fmla="*/ 40 h 46"/>
                      <a:gd name="T26" fmla="*/ 75 w 89"/>
                      <a:gd name="T27" fmla="*/ 39 h 46"/>
                      <a:gd name="T28" fmla="*/ 83 w 89"/>
                      <a:gd name="T29" fmla="*/ 42 h 46"/>
                      <a:gd name="T30" fmla="*/ 89 w 89"/>
                      <a:gd name="T31" fmla="*/ 46 h 46"/>
                      <a:gd name="T32" fmla="*/ 87 w 89"/>
                      <a:gd name="T33" fmla="*/ 40 h 46"/>
                      <a:gd name="T34" fmla="*/ 89 w 89"/>
                      <a:gd name="T35" fmla="*/ 35 h 46"/>
                      <a:gd name="T36" fmla="*/ 85 w 89"/>
                      <a:gd name="T37" fmla="*/ 31 h 46"/>
                      <a:gd name="T38" fmla="*/ 79 w 89"/>
                      <a:gd name="T39" fmla="*/ 29 h 46"/>
                      <a:gd name="T40" fmla="*/ 77 w 89"/>
                      <a:gd name="T41" fmla="*/ 23 h 46"/>
                      <a:gd name="T42" fmla="*/ 73 w 89"/>
                      <a:gd name="T43" fmla="*/ 21 h 46"/>
                      <a:gd name="T44" fmla="*/ 68 w 89"/>
                      <a:gd name="T45" fmla="*/ 16 h 46"/>
                      <a:gd name="T46" fmla="*/ 62 w 89"/>
                      <a:gd name="T47" fmla="*/ 14 h 46"/>
                      <a:gd name="T48" fmla="*/ 56 w 89"/>
                      <a:gd name="T49" fmla="*/ 16 h 46"/>
                      <a:gd name="T50" fmla="*/ 46 w 89"/>
                      <a:gd name="T51" fmla="*/ 17 h 46"/>
                      <a:gd name="T52" fmla="*/ 37 w 89"/>
                      <a:gd name="T53" fmla="*/ 10 h 46"/>
                      <a:gd name="T54" fmla="*/ 31 w 89"/>
                      <a:gd name="T55" fmla="*/ 6 h 46"/>
                      <a:gd name="T56" fmla="*/ 21 w 89"/>
                      <a:gd name="T57" fmla="*/ 6 h 46"/>
                      <a:gd name="T58" fmla="*/ 12 w 89"/>
                      <a:gd name="T59" fmla="*/ 2 h 46"/>
                      <a:gd name="T60" fmla="*/ 2 w 89"/>
                      <a:gd name="T61" fmla="*/ 2 h 46"/>
                      <a:gd name="T62" fmla="*/ 0 w 89"/>
                      <a:gd name="T63" fmla="*/ 12 h 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9"/>
                      <a:gd name="T97" fmla="*/ 0 h 46"/>
                      <a:gd name="T98" fmla="*/ 89 w 89"/>
                      <a:gd name="T99" fmla="*/ 46 h 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9" h="46">
                        <a:moveTo>
                          <a:pt x="0" y="14"/>
                        </a:moveTo>
                        <a:lnTo>
                          <a:pt x="8" y="16"/>
                        </a:lnTo>
                        <a:lnTo>
                          <a:pt x="14" y="19"/>
                        </a:lnTo>
                        <a:lnTo>
                          <a:pt x="16" y="25"/>
                        </a:lnTo>
                        <a:lnTo>
                          <a:pt x="18" y="29"/>
                        </a:lnTo>
                        <a:lnTo>
                          <a:pt x="20" y="29"/>
                        </a:lnTo>
                        <a:lnTo>
                          <a:pt x="20" y="35"/>
                        </a:lnTo>
                        <a:lnTo>
                          <a:pt x="18" y="40"/>
                        </a:lnTo>
                        <a:lnTo>
                          <a:pt x="21" y="42"/>
                        </a:lnTo>
                        <a:lnTo>
                          <a:pt x="25" y="40"/>
                        </a:lnTo>
                        <a:lnTo>
                          <a:pt x="29" y="40"/>
                        </a:lnTo>
                        <a:lnTo>
                          <a:pt x="31" y="40"/>
                        </a:lnTo>
                        <a:lnTo>
                          <a:pt x="35" y="42"/>
                        </a:lnTo>
                        <a:lnTo>
                          <a:pt x="37" y="44"/>
                        </a:lnTo>
                        <a:lnTo>
                          <a:pt x="41" y="44"/>
                        </a:lnTo>
                        <a:lnTo>
                          <a:pt x="44" y="42"/>
                        </a:lnTo>
                        <a:lnTo>
                          <a:pt x="46" y="44"/>
                        </a:lnTo>
                        <a:lnTo>
                          <a:pt x="46" y="46"/>
                        </a:lnTo>
                        <a:lnTo>
                          <a:pt x="50" y="46"/>
                        </a:lnTo>
                        <a:lnTo>
                          <a:pt x="54" y="46"/>
                        </a:lnTo>
                        <a:lnTo>
                          <a:pt x="60" y="44"/>
                        </a:lnTo>
                        <a:lnTo>
                          <a:pt x="64" y="46"/>
                        </a:lnTo>
                        <a:lnTo>
                          <a:pt x="66" y="46"/>
                        </a:lnTo>
                        <a:lnTo>
                          <a:pt x="68" y="44"/>
                        </a:lnTo>
                        <a:lnTo>
                          <a:pt x="71" y="40"/>
                        </a:lnTo>
                        <a:lnTo>
                          <a:pt x="73" y="39"/>
                        </a:lnTo>
                        <a:lnTo>
                          <a:pt x="75" y="39"/>
                        </a:lnTo>
                        <a:lnTo>
                          <a:pt x="81" y="40"/>
                        </a:lnTo>
                        <a:lnTo>
                          <a:pt x="83" y="42"/>
                        </a:lnTo>
                        <a:lnTo>
                          <a:pt x="85" y="46"/>
                        </a:lnTo>
                        <a:lnTo>
                          <a:pt x="89" y="46"/>
                        </a:lnTo>
                        <a:lnTo>
                          <a:pt x="89" y="42"/>
                        </a:lnTo>
                        <a:lnTo>
                          <a:pt x="87" y="40"/>
                        </a:lnTo>
                        <a:lnTo>
                          <a:pt x="87" y="37"/>
                        </a:lnTo>
                        <a:lnTo>
                          <a:pt x="89" y="35"/>
                        </a:lnTo>
                        <a:lnTo>
                          <a:pt x="89" y="33"/>
                        </a:lnTo>
                        <a:lnTo>
                          <a:pt x="85" y="31"/>
                        </a:lnTo>
                        <a:lnTo>
                          <a:pt x="83" y="29"/>
                        </a:lnTo>
                        <a:lnTo>
                          <a:pt x="79" y="29"/>
                        </a:lnTo>
                        <a:lnTo>
                          <a:pt x="77" y="27"/>
                        </a:lnTo>
                        <a:lnTo>
                          <a:pt x="77" y="23"/>
                        </a:lnTo>
                        <a:lnTo>
                          <a:pt x="75" y="23"/>
                        </a:lnTo>
                        <a:lnTo>
                          <a:pt x="73" y="21"/>
                        </a:lnTo>
                        <a:lnTo>
                          <a:pt x="69" y="17"/>
                        </a:lnTo>
                        <a:lnTo>
                          <a:pt x="68" y="16"/>
                        </a:lnTo>
                        <a:lnTo>
                          <a:pt x="66" y="14"/>
                        </a:lnTo>
                        <a:lnTo>
                          <a:pt x="62" y="14"/>
                        </a:lnTo>
                        <a:lnTo>
                          <a:pt x="58" y="16"/>
                        </a:lnTo>
                        <a:lnTo>
                          <a:pt x="56" y="16"/>
                        </a:lnTo>
                        <a:lnTo>
                          <a:pt x="52" y="16"/>
                        </a:lnTo>
                        <a:lnTo>
                          <a:pt x="46" y="17"/>
                        </a:lnTo>
                        <a:lnTo>
                          <a:pt x="41" y="14"/>
                        </a:lnTo>
                        <a:lnTo>
                          <a:pt x="37" y="10"/>
                        </a:lnTo>
                        <a:lnTo>
                          <a:pt x="33" y="6"/>
                        </a:lnTo>
                        <a:lnTo>
                          <a:pt x="31" y="6"/>
                        </a:lnTo>
                        <a:lnTo>
                          <a:pt x="25" y="6"/>
                        </a:lnTo>
                        <a:lnTo>
                          <a:pt x="21" y="6"/>
                        </a:lnTo>
                        <a:lnTo>
                          <a:pt x="16" y="4"/>
                        </a:lnTo>
                        <a:lnTo>
                          <a:pt x="12" y="2"/>
                        </a:lnTo>
                        <a:lnTo>
                          <a:pt x="8" y="0"/>
                        </a:lnTo>
                        <a:lnTo>
                          <a:pt x="2" y="2"/>
                        </a:lnTo>
                        <a:lnTo>
                          <a:pt x="0" y="8"/>
                        </a:lnTo>
                        <a:lnTo>
                          <a:pt x="0" y="12"/>
                        </a:lnTo>
                        <a:lnTo>
                          <a:pt x="0" y="14"/>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49" name="Freeform 270">
                    <a:extLst>
                      <a:ext uri="{FF2B5EF4-FFF2-40B4-BE49-F238E27FC236}">
                        <a16:creationId xmlns:a16="http://schemas.microsoft.com/office/drawing/2014/main" id="{2C781BB9-C11E-4A51-AC97-09309A2B110B}"/>
                      </a:ext>
                    </a:extLst>
                  </p:cNvPr>
                  <p:cNvSpPr>
                    <a:spLocks/>
                  </p:cNvSpPr>
                  <p:nvPr/>
                </p:nvSpPr>
                <p:spPr bwMode="gray">
                  <a:xfrm>
                    <a:off x="245081" y="1381"/>
                    <a:ext cx="44" cy="12"/>
                  </a:xfrm>
                  <a:custGeom>
                    <a:avLst/>
                    <a:gdLst>
                      <a:gd name="T0" fmla="*/ 4 w 44"/>
                      <a:gd name="T1" fmla="*/ 12 h 12"/>
                      <a:gd name="T2" fmla="*/ 14 w 44"/>
                      <a:gd name="T3" fmla="*/ 12 h 12"/>
                      <a:gd name="T4" fmla="*/ 16 w 44"/>
                      <a:gd name="T5" fmla="*/ 10 h 12"/>
                      <a:gd name="T6" fmla="*/ 20 w 44"/>
                      <a:gd name="T7" fmla="*/ 8 h 12"/>
                      <a:gd name="T8" fmla="*/ 29 w 44"/>
                      <a:gd name="T9" fmla="*/ 8 h 12"/>
                      <a:gd name="T10" fmla="*/ 39 w 44"/>
                      <a:gd name="T11" fmla="*/ 8 h 12"/>
                      <a:gd name="T12" fmla="*/ 41 w 44"/>
                      <a:gd name="T13" fmla="*/ 8 h 12"/>
                      <a:gd name="T14" fmla="*/ 43 w 44"/>
                      <a:gd name="T15" fmla="*/ 6 h 12"/>
                      <a:gd name="T16" fmla="*/ 44 w 44"/>
                      <a:gd name="T17" fmla="*/ 6 h 12"/>
                      <a:gd name="T18" fmla="*/ 44 w 44"/>
                      <a:gd name="T19" fmla="*/ 2 h 12"/>
                      <a:gd name="T20" fmla="*/ 43 w 44"/>
                      <a:gd name="T21" fmla="*/ 0 h 12"/>
                      <a:gd name="T22" fmla="*/ 39 w 44"/>
                      <a:gd name="T23" fmla="*/ 0 h 12"/>
                      <a:gd name="T24" fmla="*/ 35 w 44"/>
                      <a:gd name="T25" fmla="*/ 0 h 12"/>
                      <a:gd name="T26" fmla="*/ 31 w 44"/>
                      <a:gd name="T27" fmla="*/ 0 h 12"/>
                      <a:gd name="T28" fmla="*/ 25 w 44"/>
                      <a:gd name="T29" fmla="*/ 2 h 12"/>
                      <a:gd name="T30" fmla="*/ 20 w 44"/>
                      <a:gd name="T31" fmla="*/ 0 h 12"/>
                      <a:gd name="T32" fmla="*/ 18 w 44"/>
                      <a:gd name="T33" fmla="*/ 0 h 12"/>
                      <a:gd name="T34" fmla="*/ 16 w 44"/>
                      <a:gd name="T35" fmla="*/ 0 h 12"/>
                      <a:gd name="T36" fmla="*/ 12 w 44"/>
                      <a:gd name="T37" fmla="*/ 2 h 12"/>
                      <a:gd name="T38" fmla="*/ 10 w 44"/>
                      <a:gd name="T39" fmla="*/ 2 h 12"/>
                      <a:gd name="T40" fmla="*/ 4 w 44"/>
                      <a:gd name="T41" fmla="*/ 4 h 12"/>
                      <a:gd name="T42" fmla="*/ 0 w 44"/>
                      <a:gd name="T43" fmla="*/ 4 h 12"/>
                      <a:gd name="T44" fmla="*/ 2 w 44"/>
                      <a:gd name="T45" fmla="*/ 10 h 12"/>
                      <a:gd name="T46" fmla="*/ 4 w 44"/>
                      <a:gd name="T47" fmla="*/ 12 h 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4"/>
                      <a:gd name="T73" fmla="*/ 0 h 12"/>
                      <a:gd name="T74" fmla="*/ 44 w 44"/>
                      <a:gd name="T75" fmla="*/ 12 h 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4" h="12">
                        <a:moveTo>
                          <a:pt x="4" y="12"/>
                        </a:moveTo>
                        <a:lnTo>
                          <a:pt x="14" y="12"/>
                        </a:lnTo>
                        <a:lnTo>
                          <a:pt x="16" y="10"/>
                        </a:lnTo>
                        <a:lnTo>
                          <a:pt x="20" y="8"/>
                        </a:lnTo>
                        <a:lnTo>
                          <a:pt x="29" y="8"/>
                        </a:lnTo>
                        <a:lnTo>
                          <a:pt x="39" y="8"/>
                        </a:lnTo>
                        <a:lnTo>
                          <a:pt x="41" y="8"/>
                        </a:lnTo>
                        <a:lnTo>
                          <a:pt x="43" y="6"/>
                        </a:lnTo>
                        <a:lnTo>
                          <a:pt x="44" y="6"/>
                        </a:lnTo>
                        <a:lnTo>
                          <a:pt x="44" y="2"/>
                        </a:lnTo>
                        <a:lnTo>
                          <a:pt x="43" y="0"/>
                        </a:lnTo>
                        <a:lnTo>
                          <a:pt x="39" y="0"/>
                        </a:lnTo>
                        <a:lnTo>
                          <a:pt x="35" y="0"/>
                        </a:lnTo>
                        <a:lnTo>
                          <a:pt x="31" y="0"/>
                        </a:lnTo>
                        <a:lnTo>
                          <a:pt x="25" y="2"/>
                        </a:lnTo>
                        <a:lnTo>
                          <a:pt x="20" y="0"/>
                        </a:lnTo>
                        <a:lnTo>
                          <a:pt x="18" y="0"/>
                        </a:lnTo>
                        <a:lnTo>
                          <a:pt x="16" y="0"/>
                        </a:lnTo>
                        <a:lnTo>
                          <a:pt x="12" y="2"/>
                        </a:lnTo>
                        <a:lnTo>
                          <a:pt x="10" y="2"/>
                        </a:lnTo>
                        <a:lnTo>
                          <a:pt x="4" y="4"/>
                        </a:lnTo>
                        <a:lnTo>
                          <a:pt x="0" y="4"/>
                        </a:lnTo>
                        <a:lnTo>
                          <a:pt x="2" y="10"/>
                        </a:lnTo>
                        <a:lnTo>
                          <a:pt x="4" y="12"/>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50" name="Freeform 271">
                    <a:extLst>
                      <a:ext uri="{FF2B5EF4-FFF2-40B4-BE49-F238E27FC236}">
                        <a16:creationId xmlns:a16="http://schemas.microsoft.com/office/drawing/2014/main" id="{ABED6379-D1FC-4D7C-B20A-79489A693DE8}"/>
                      </a:ext>
                    </a:extLst>
                  </p:cNvPr>
                  <p:cNvSpPr>
                    <a:spLocks/>
                  </p:cNvSpPr>
                  <p:nvPr/>
                </p:nvSpPr>
                <p:spPr bwMode="gray">
                  <a:xfrm>
                    <a:off x="245402" y="1554"/>
                    <a:ext cx="75" cy="102"/>
                  </a:xfrm>
                  <a:custGeom>
                    <a:avLst/>
                    <a:gdLst>
                      <a:gd name="T0" fmla="*/ 8 w 75"/>
                      <a:gd name="T1" fmla="*/ 23 h 102"/>
                      <a:gd name="T2" fmla="*/ 8 w 75"/>
                      <a:gd name="T3" fmla="*/ 31 h 102"/>
                      <a:gd name="T4" fmla="*/ 4 w 75"/>
                      <a:gd name="T5" fmla="*/ 48 h 102"/>
                      <a:gd name="T6" fmla="*/ 2 w 75"/>
                      <a:gd name="T7" fmla="*/ 65 h 102"/>
                      <a:gd name="T8" fmla="*/ 8 w 75"/>
                      <a:gd name="T9" fmla="*/ 71 h 102"/>
                      <a:gd name="T10" fmla="*/ 6 w 75"/>
                      <a:gd name="T11" fmla="*/ 73 h 102"/>
                      <a:gd name="T12" fmla="*/ 15 w 75"/>
                      <a:gd name="T13" fmla="*/ 84 h 102"/>
                      <a:gd name="T14" fmla="*/ 23 w 75"/>
                      <a:gd name="T15" fmla="*/ 94 h 102"/>
                      <a:gd name="T16" fmla="*/ 25 w 75"/>
                      <a:gd name="T17" fmla="*/ 100 h 102"/>
                      <a:gd name="T18" fmla="*/ 31 w 75"/>
                      <a:gd name="T19" fmla="*/ 98 h 102"/>
                      <a:gd name="T20" fmla="*/ 36 w 75"/>
                      <a:gd name="T21" fmla="*/ 94 h 102"/>
                      <a:gd name="T22" fmla="*/ 42 w 75"/>
                      <a:gd name="T23" fmla="*/ 96 h 102"/>
                      <a:gd name="T24" fmla="*/ 44 w 75"/>
                      <a:gd name="T25" fmla="*/ 92 h 102"/>
                      <a:gd name="T26" fmla="*/ 40 w 75"/>
                      <a:gd name="T27" fmla="*/ 84 h 102"/>
                      <a:gd name="T28" fmla="*/ 42 w 75"/>
                      <a:gd name="T29" fmla="*/ 79 h 102"/>
                      <a:gd name="T30" fmla="*/ 42 w 75"/>
                      <a:gd name="T31" fmla="*/ 73 h 102"/>
                      <a:gd name="T32" fmla="*/ 50 w 75"/>
                      <a:gd name="T33" fmla="*/ 71 h 102"/>
                      <a:gd name="T34" fmla="*/ 54 w 75"/>
                      <a:gd name="T35" fmla="*/ 71 h 102"/>
                      <a:gd name="T36" fmla="*/ 57 w 75"/>
                      <a:gd name="T37" fmla="*/ 71 h 102"/>
                      <a:gd name="T38" fmla="*/ 65 w 75"/>
                      <a:gd name="T39" fmla="*/ 73 h 102"/>
                      <a:gd name="T40" fmla="*/ 71 w 75"/>
                      <a:gd name="T41" fmla="*/ 77 h 102"/>
                      <a:gd name="T42" fmla="*/ 73 w 75"/>
                      <a:gd name="T43" fmla="*/ 69 h 102"/>
                      <a:gd name="T44" fmla="*/ 71 w 75"/>
                      <a:gd name="T45" fmla="*/ 65 h 102"/>
                      <a:gd name="T46" fmla="*/ 69 w 75"/>
                      <a:gd name="T47" fmla="*/ 61 h 102"/>
                      <a:gd name="T48" fmla="*/ 67 w 75"/>
                      <a:gd name="T49" fmla="*/ 54 h 102"/>
                      <a:gd name="T50" fmla="*/ 69 w 75"/>
                      <a:gd name="T51" fmla="*/ 46 h 102"/>
                      <a:gd name="T52" fmla="*/ 65 w 75"/>
                      <a:gd name="T53" fmla="*/ 40 h 102"/>
                      <a:gd name="T54" fmla="*/ 63 w 75"/>
                      <a:gd name="T55" fmla="*/ 36 h 102"/>
                      <a:gd name="T56" fmla="*/ 63 w 75"/>
                      <a:gd name="T57" fmla="*/ 35 h 102"/>
                      <a:gd name="T58" fmla="*/ 65 w 75"/>
                      <a:gd name="T59" fmla="*/ 27 h 102"/>
                      <a:gd name="T60" fmla="*/ 73 w 75"/>
                      <a:gd name="T61" fmla="*/ 25 h 102"/>
                      <a:gd name="T62" fmla="*/ 75 w 75"/>
                      <a:gd name="T63" fmla="*/ 15 h 102"/>
                      <a:gd name="T64" fmla="*/ 69 w 75"/>
                      <a:gd name="T65" fmla="*/ 13 h 102"/>
                      <a:gd name="T66" fmla="*/ 61 w 75"/>
                      <a:gd name="T67" fmla="*/ 15 h 102"/>
                      <a:gd name="T68" fmla="*/ 59 w 75"/>
                      <a:gd name="T69" fmla="*/ 10 h 102"/>
                      <a:gd name="T70" fmla="*/ 59 w 75"/>
                      <a:gd name="T71" fmla="*/ 0 h 102"/>
                      <a:gd name="T72" fmla="*/ 50 w 75"/>
                      <a:gd name="T73" fmla="*/ 0 h 102"/>
                      <a:gd name="T74" fmla="*/ 44 w 75"/>
                      <a:gd name="T75" fmla="*/ 2 h 102"/>
                      <a:gd name="T76" fmla="*/ 36 w 75"/>
                      <a:gd name="T77" fmla="*/ 4 h 102"/>
                      <a:gd name="T78" fmla="*/ 9 w 75"/>
                      <a:gd name="T79" fmla="*/ 19 h 10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5"/>
                      <a:gd name="T121" fmla="*/ 0 h 102"/>
                      <a:gd name="T122" fmla="*/ 75 w 75"/>
                      <a:gd name="T123" fmla="*/ 102 h 10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5" h="102">
                        <a:moveTo>
                          <a:pt x="9" y="19"/>
                        </a:moveTo>
                        <a:lnTo>
                          <a:pt x="8" y="23"/>
                        </a:lnTo>
                        <a:lnTo>
                          <a:pt x="6" y="25"/>
                        </a:lnTo>
                        <a:lnTo>
                          <a:pt x="8" y="31"/>
                        </a:lnTo>
                        <a:lnTo>
                          <a:pt x="9" y="36"/>
                        </a:lnTo>
                        <a:lnTo>
                          <a:pt x="4" y="48"/>
                        </a:lnTo>
                        <a:lnTo>
                          <a:pt x="0" y="63"/>
                        </a:lnTo>
                        <a:lnTo>
                          <a:pt x="2" y="65"/>
                        </a:lnTo>
                        <a:lnTo>
                          <a:pt x="6" y="69"/>
                        </a:lnTo>
                        <a:lnTo>
                          <a:pt x="8" y="71"/>
                        </a:lnTo>
                        <a:lnTo>
                          <a:pt x="6" y="73"/>
                        </a:lnTo>
                        <a:lnTo>
                          <a:pt x="4" y="75"/>
                        </a:lnTo>
                        <a:lnTo>
                          <a:pt x="15" y="84"/>
                        </a:lnTo>
                        <a:lnTo>
                          <a:pt x="25" y="92"/>
                        </a:lnTo>
                        <a:lnTo>
                          <a:pt x="23" y="94"/>
                        </a:lnTo>
                        <a:lnTo>
                          <a:pt x="23" y="98"/>
                        </a:lnTo>
                        <a:lnTo>
                          <a:pt x="25" y="100"/>
                        </a:lnTo>
                        <a:lnTo>
                          <a:pt x="29" y="102"/>
                        </a:lnTo>
                        <a:lnTo>
                          <a:pt x="31" y="98"/>
                        </a:lnTo>
                        <a:lnTo>
                          <a:pt x="32" y="92"/>
                        </a:lnTo>
                        <a:lnTo>
                          <a:pt x="36" y="94"/>
                        </a:lnTo>
                        <a:lnTo>
                          <a:pt x="40" y="96"/>
                        </a:lnTo>
                        <a:lnTo>
                          <a:pt x="42" y="96"/>
                        </a:lnTo>
                        <a:lnTo>
                          <a:pt x="44" y="94"/>
                        </a:lnTo>
                        <a:lnTo>
                          <a:pt x="44" y="92"/>
                        </a:lnTo>
                        <a:lnTo>
                          <a:pt x="44" y="90"/>
                        </a:lnTo>
                        <a:lnTo>
                          <a:pt x="40" y="84"/>
                        </a:lnTo>
                        <a:lnTo>
                          <a:pt x="40" y="81"/>
                        </a:lnTo>
                        <a:lnTo>
                          <a:pt x="42" y="79"/>
                        </a:lnTo>
                        <a:lnTo>
                          <a:pt x="40" y="77"/>
                        </a:lnTo>
                        <a:lnTo>
                          <a:pt x="42" y="73"/>
                        </a:lnTo>
                        <a:lnTo>
                          <a:pt x="48" y="73"/>
                        </a:lnTo>
                        <a:lnTo>
                          <a:pt x="50" y="71"/>
                        </a:lnTo>
                        <a:lnTo>
                          <a:pt x="50" y="69"/>
                        </a:lnTo>
                        <a:lnTo>
                          <a:pt x="54" y="71"/>
                        </a:lnTo>
                        <a:lnTo>
                          <a:pt x="54" y="73"/>
                        </a:lnTo>
                        <a:lnTo>
                          <a:pt x="57" y="71"/>
                        </a:lnTo>
                        <a:lnTo>
                          <a:pt x="61" y="71"/>
                        </a:lnTo>
                        <a:lnTo>
                          <a:pt x="65" y="73"/>
                        </a:lnTo>
                        <a:lnTo>
                          <a:pt x="69" y="77"/>
                        </a:lnTo>
                        <a:lnTo>
                          <a:pt x="71" y="77"/>
                        </a:lnTo>
                        <a:lnTo>
                          <a:pt x="71" y="71"/>
                        </a:lnTo>
                        <a:lnTo>
                          <a:pt x="73" y="69"/>
                        </a:lnTo>
                        <a:lnTo>
                          <a:pt x="73" y="67"/>
                        </a:lnTo>
                        <a:lnTo>
                          <a:pt x="71" y="65"/>
                        </a:lnTo>
                        <a:lnTo>
                          <a:pt x="69" y="63"/>
                        </a:lnTo>
                        <a:lnTo>
                          <a:pt x="69" y="61"/>
                        </a:lnTo>
                        <a:lnTo>
                          <a:pt x="69" y="58"/>
                        </a:lnTo>
                        <a:lnTo>
                          <a:pt x="67" y="54"/>
                        </a:lnTo>
                        <a:lnTo>
                          <a:pt x="69" y="50"/>
                        </a:lnTo>
                        <a:lnTo>
                          <a:pt x="69" y="46"/>
                        </a:lnTo>
                        <a:lnTo>
                          <a:pt x="69" y="44"/>
                        </a:lnTo>
                        <a:lnTo>
                          <a:pt x="65" y="40"/>
                        </a:lnTo>
                        <a:lnTo>
                          <a:pt x="63" y="38"/>
                        </a:lnTo>
                        <a:lnTo>
                          <a:pt x="63" y="36"/>
                        </a:lnTo>
                        <a:lnTo>
                          <a:pt x="65" y="36"/>
                        </a:lnTo>
                        <a:lnTo>
                          <a:pt x="63" y="35"/>
                        </a:lnTo>
                        <a:lnTo>
                          <a:pt x="63" y="29"/>
                        </a:lnTo>
                        <a:lnTo>
                          <a:pt x="65" y="27"/>
                        </a:lnTo>
                        <a:lnTo>
                          <a:pt x="69" y="25"/>
                        </a:lnTo>
                        <a:lnTo>
                          <a:pt x="73" y="25"/>
                        </a:lnTo>
                        <a:lnTo>
                          <a:pt x="75" y="25"/>
                        </a:lnTo>
                        <a:lnTo>
                          <a:pt x="75" y="15"/>
                        </a:lnTo>
                        <a:lnTo>
                          <a:pt x="73" y="15"/>
                        </a:lnTo>
                        <a:lnTo>
                          <a:pt x="69" y="13"/>
                        </a:lnTo>
                        <a:lnTo>
                          <a:pt x="65" y="13"/>
                        </a:lnTo>
                        <a:lnTo>
                          <a:pt x="61" y="15"/>
                        </a:lnTo>
                        <a:lnTo>
                          <a:pt x="59" y="13"/>
                        </a:lnTo>
                        <a:lnTo>
                          <a:pt x="59" y="10"/>
                        </a:lnTo>
                        <a:lnTo>
                          <a:pt x="59" y="4"/>
                        </a:lnTo>
                        <a:lnTo>
                          <a:pt x="59" y="0"/>
                        </a:lnTo>
                        <a:lnTo>
                          <a:pt x="55" y="0"/>
                        </a:lnTo>
                        <a:lnTo>
                          <a:pt x="50" y="0"/>
                        </a:lnTo>
                        <a:lnTo>
                          <a:pt x="46" y="2"/>
                        </a:lnTo>
                        <a:lnTo>
                          <a:pt x="44" y="2"/>
                        </a:lnTo>
                        <a:lnTo>
                          <a:pt x="38" y="2"/>
                        </a:lnTo>
                        <a:lnTo>
                          <a:pt x="36" y="4"/>
                        </a:lnTo>
                        <a:lnTo>
                          <a:pt x="34" y="21"/>
                        </a:lnTo>
                        <a:lnTo>
                          <a:pt x="9" y="19"/>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51" name="Freeform 272">
                    <a:extLst>
                      <a:ext uri="{FF2B5EF4-FFF2-40B4-BE49-F238E27FC236}">
                        <a16:creationId xmlns:a16="http://schemas.microsoft.com/office/drawing/2014/main" id="{1A49FF42-CF6E-4FF9-8C91-1E5A50024FAB}"/>
                      </a:ext>
                    </a:extLst>
                  </p:cNvPr>
                  <p:cNvSpPr>
                    <a:spLocks/>
                  </p:cNvSpPr>
                  <p:nvPr/>
                </p:nvSpPr>
                <p:spPr bwMode="gray">
                  <a:xfrm>
                    <a:off x="244611" y="1508"/>
                    <a:ext cx="39" cy="63"/>
                  </a:xfrm>
                  <a:custGeom>
                    <a:avLst/>
                    <a:gdLst>
                      <a:gd name="T0" fmla="*/ 6 w 39"/>
                      <a:gd name="T1" fmla="*/ 0 h 63"/>
                      <a:gd name="T2" fmla="*/ 0 w 39"/>
                      <a:gd name="T3" fmla="*/ 10 h 63"/>
                      <a:gd name="T4" fmla="*/ 0 w 39"/>
                      <a:gd name="T5" fmla="*/ 17 h 63"/>
                      <a:gd name="T6" fmla="*/ 0 w 39"/>
                      <a:gd name="T7" fmla="*/ 27 h 63"/>
                      <a:gd name="T8" fmla="*/ 4 w 39"/>
                      <a:gd name="T9" fmla="*/ 33 h 63"/>
                      <a:gd name="T10" fmla="*/ 8 w 39"/>
                      <a:gd name="T11" fmla="*/ 36 h 63"/>
                      <a:gd name="T12" fmla="*/ 8 w 39"/>
                      <a:gd name="T13" fmla="*/ 40 h 63"/>
                      <a:gd name="T14" fmla="*/ 6 w 39"/>
                      <a:gd name="T15" fmla="*/ 48 h 63"/>
                      <a:gd name="T16" fmla="*/ 2 w 39"/>
                      <a:gd name="T17" fmla="*/ 54 h 63"/>
                      <a:gd name="T18" fmla="*/ 0 w 39"/>
                      <a:gd name="T19" fmla="*/ 56 h 63"/>
                      <a:gd name="T20" fmla="*/ 0 w 39"/>
                      <a:gd name="T21" fmla="*/ 59 h 63"/>
                      <a:gd name="T22" fmla="*/ 4 w 39"/>
                      <a:gd name="T23" fmla="*/ 63 h 63"/>
                      <a:gd name="T24" fmla="*/ 8 w 39"/>
                      <a:gd name="T25" fmla="*/ 63 h 63"/>
                      <a:gd name="T26" fmla="*/ 12 w 39"/>
                      <a:gd name="T27" fmla="*/ 61 h 63"/>
                      <a:gd name="T28" fmla="*/ 17 w 39"/>
                      <a:gd name="T29" fmla="*/ 59 h 63"/>
                      <a:gd name="T30" fmla="*/ 23 w 39"/>
                      <a:gd name="T31" fmla="*/ 63 h 63"/>
                      <a:gd name="T32" fmla="*/ 27 w 39"/>
                      <a:gd name="T33" fmla="*/ 59 h 63"/>
                      <a:gd name="T34" fmla="*/ 31 w 39"/>
                      <a:gd name="T35" fmla="*/ 52 h 63"/>
                      <a:gd name="T36" fmla="*/ 31 w 39"/>
                      <a:gd name="T37" fmla="*/ 44 h 63"/>
                      <a:gd name="T38" fmla="*/ 33 w 39"/>
                      <a:gd name="T39" fmla="*/ 38 h 63"/>
                      <a:gd name="T40" fmla="*/ 35 w 39"/>
                      <a:gd name="T41" fmla="*/ 31 h 63"/>
                      <a:gd name="T42" fmla="*/ 37 w 39"/>
                      <a:gd name="T43" fmla="*/ 29 h 63"/>
                      <a:gd name="T44" fmla="*/ 39 w 39"/>
                      <a:gd name="T45" fmla="*/ 23 h 63"/>
                      <a:gd name="T46" fmla="*/ 39 w 39"/>
                      <a:gd name="T47" fmla="*/ 21 h 63"/>
                      <a:gd name="T48" fmla="*/ 39 w 39"/>
                      <a:gd name="T49" fmla="*/ 19 h 63"/>
                      <a:gd name="T50" fmla="*/ 35 w 39"/>
                      <a:gd name="T51" fmla="*/ 17 h 63"/>
                      <a:gd name="T52" fmla="*/ 31 w 39"/>
                      <a:gd name="T53" fmla="*/ 15 h 63"/>
                      <a:gd name="T54" fmla="*/ 27 w 39"/>
                      <a:gd name="T55" fmla="*/ 10 h 63"/>
                      <a:gd name="T56" fmla="*/ 25 w 39"/>
                      <a:gd name="T57" fmla="*/ 4 h 63"/>
                      <a:gd name="T58" fmla="*/ 21 w 39"/>
                      <a:gd name="T59" fmla="*/ 2 h 63"/>
                      <a:gd name="T60" fmla="*/ 17 w 39"/>
                      <a:gd name="T61" fmla="*/ 0 h 63"/>
                      <a:gd name="T62" fmla="*/ 10 w 39"/>
                      <a:gd name="T63" fmla="*/ 0 h 63"/>
                      <a:gd name="T64" fmla="*/ 6 w 39"/>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
                      <a:gd name="T100" fmla="*/ 0 h 63"/>
                      <a:gd name="T101" fmla="*/ 39 w 39"/>
                      <a:gd name="T102" fmla="*/ 63 h 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 h="63">
                        <a:moveTo>
                          <a:pt x="6" y="0"/>
                        </a:moveTo>
                        <a:lnTo>
                          <a:pt x="0" y="10"/>
                        </a:lnTo>
                        <a:lnTo>
                          <a:pt x="0" y="17"/>
                        </a:lnTo>
                        <a:lnTo>
                          <a:pt x="0" y="27"/>
                        </a:lnTo>
                        <a:lnTo>
                          <a:pt x="4" y="33"/>
                        </a:lnTo>
                        <a:lnTo>
                          <a:pt x="8" y="36"/>
                        </a:lnTo>
                        <a:lnTo>
                          <a:pt x="8" y="40"/>
                        </a:lnTo>
                        <a:lnTo>
                          <a:pt x="6" y="48"/>
                        </a:lnTo>
                        <a:lnTo>
                          <a:pt x="2" y="54"/>
                        </a:lnTo>
                        <a:lnTo>
                          <a:pt x="0" y="56"/>
                        </a:lnTo>
                        <a:lnTo>
                          <a:pt x="0" y="59"/>
                        </a:lnTo>
                        <a:lnTo>
                          <a:pt x="4" y="63"/>
                        </a:lnTo>
                        <a:lnTo>
                          <a:pt x="8" y="63"/>
                        </a:lnTo>
                        <a:lnTo>
                          <a:pt x="12" y="61"/>
                        </a:lnTo>
                        <a:lnTo>
                          <a:pt x="17" y="59"/>
                        </a:lnTo>
                        <a:lnTo>
                          <a:pt x="23" y="63"/>
                        </a:lnTo>
                        <a:lnTo>
                          <a:pt x="27" y="59"/>
                        </a:lnTo>
                        <a:lnTo>
                          <a:pt x="31" y="52"/>
                        </a:lnTo>
                        <a:lnTo>
                          <a:pt x="31" y="44"/>
                        </a:lnTo>
                        <a:lnTo>
                          <a:pt x="33" y="38"/>
                        </a:lnTo>
                        <a:lnTo>
                          <a:pt x="35" y="31"/>
                        </a:lnTo>
                        <a:lnTo>
                          <a:pt x="37" y="29"/>
                        </a:lnTo>
                        <a:lnTo>
                          <a:pt x="39" y="23"/>
                        </a:lnTo>
                        <a:lnTo>
                          <a:pt x="39" y="21"/>
                        </a:lnTo>
                        <a:lnTo>
                          <a:pt x="39" y="19"/>
                        </a:lnTo>
                        <a:lnTo>
                          <a:pt x="35" y="17"/>
                        </a:lnTo>
                        <a:lnTo>
                          <a:pt x="31" y="15"/>
                        </a:lnTo>
                        <a:lnTo>
                          <a:pt x="27" y="10"/>
                        </a:lnTo>
                        <a:lnTo>
                          <a:pt x="25" y="4"/>
                        </a:lnTo>
                        <a:lnTo>
                          <a:pt x="21" y="2"/>
                        </a:lnTo>
                        <a:lnTo>
                          <a:pt x="17" y="0"/>
                        </a:lnTo>
                        <a:lnTo>
                          <a:pt x="10" y="0"/>
                        </a:lnTo>
                        <a:lnTo>
                          <a:pt x="6"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52" name="Freeform 273">
                    <a:extLst>
                      <a:ext uri="{FF2B5EF4-FFF2-40B4-BE49-F238E27FC236}">
                        <a16:creationId xmlns:a16="http://schemas.microsoft.com/office/drawing/2014/main" id="{C4056AE7-AC60-44E7-8112-0F99C73416CC}"/>
                      </a:ext>
                    </a:extLst>
                  </p:cNvPr>
                  <p:cNvSpPr>
                    <a:spLocks/>
                  </p:cNvSpPr>
                  <p:nvPr/>
                </p:nvSpPr>
                <p:spPr bwMode="gray">
                  <a:xfrm>
                    <a:off x="245400" y="902"/>
                    <a:ext cx="15" cy="28"/>
                  </a:xfrm>
                  <a:custGeom>
                    <a:avLst/>
                    <a:gdLst>
                      <a:gd name="T0" fmla="*/ 10 w 15"/>
                      <a:gd name="T1" fmla="*/ 0 h 28"/>
                      <a:gd name="T2" fmla="*/ 8 w 15"/>
                      <a:gd name="T3" fmla="*/ 1 h 28"/>
                      <a:gd name="T4" fmla="*/ 8 w 15"/>
                      <a:gd name="T5" fmla="*/ 5 h 28"/>
                      <a:gd name="T6" fmla="*/ 0 w 15"/>
                      <a:gd name="T7" fmla="*/ 11 h 28"/>
                      <a:gd name="T8" fmla="*/ 0 w 15"/>
                      <a:gd name="T9" fmla="*/ 17 h 28"/>
                      <a:gd name="T10" fmla="*/ 0 w 15"/>
                      <a:gd name="T11" fmla="*/ 21 h 28"/>
                      <a:gd name="T12" fmla="*/ 4 w 15"/>
                      <a:gd name="T13" fmla="*/ 28 h 28"/>
                      <a:gd name="T14" fmla="*/ 8 w 15"/>
                      <a:gd name="T15" fmla="*/ 28 h 28"/>
                      <a:gd name="T16" fmla="*/ 11 w 15"/>
                      <a:gd name="T17" fmla="*/ 28 h 28"/>
                      <a:gd name="T18" fmla="*/ 11 w 15"/>
                      <a:gd name="T19" fmla="*/ 23 h 28"/>
                      <a:gd name="T20" fmla="*/ 11 w 15"/>
                      <a:gd name="T21" fmla="*/ 17 h 28"/>
                      <a:gd name="T22" fmla="*/ 13 w 15"/>
                      <a:gd name="T23" fmla="*/ 17 h 28"/>
                      <a:gd name="T24" fmla="*/ 15 w 15"/>
                      <a:gd name="T25" fmla="*/ 15 h 28"/>
                      <a:gd name="T26" fmla="*/ 13 w 15"/>
                      <a:gd name="T27" fmla="*/ 11 h 28"/>
                      <a:gd name="T28" fmla="*/ 13 w 15"/>
                      <a:gd name="T29" fmla="*/ 9 h 28"/>
                      <a:gd name="T30" fmla="*/ 11 w 15"/>
                      <a:gd name="T31" fmla="*/ 3 h 28"/>
                      <a:gd name="T32" fmla="*/ 10 w 15"/>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28"/>
                      <a:gd name="T53" fmla="*/ 15 w 15"/>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28">
                        <a:moveTo>
                          <a:pt x="10" y="0"/>
                        </a:moveTo>
                        <a:lnTo>
                          <a:pt x="8" y="1"/>
                        </a:lnTo>
                        <a:lnTo>
                          <a:pt x="8" y="5"/>
                        </a:lnTo>
                        <a:lnTo>
                          <a:pt x="0" y="11"/>
                        </a:lnTo>
                        <a:lnTo>
                          <a:pt x="0" y="17"/>
                        </a:lnTo>
                        <a:lnTo>
                          <a:pt x="0" y="21"/>
                        </a:lnTo>
                        <a:lnTo>
                          <a:pt x="4" y="28"/>
                        </a:lnTo>
                        <a:lnTo>
                          <a:pt x="8" y="28"/>
                        </a:lnTo>
                        <a:lnTo>
                          <a:pt x="11" y="28"/>
                        </a:lnTo>
                        <a:lnTo>
                          <a:pt x="11" y="23"/>
                        </a:lnTo>
                        <a:lnTo>
                          <a:pt x="11" y="17"/>
                        </a:lnTo>
                        <a:lnTo>
                          <a:pt x="13" y="17"/>
                        </a:lnTo>
                        <a:lnTo>
                          <a:pt x="15" y="15"/>
                        </a:lnTo>
                        <a:lnTo>
                          <a:pt x="13" y="11"/>
                        </a:lnTo>
                        <a:lnTo>
                          <a:pt x="13" y="9"/>
                        </a:lnTo>
                        <a:lnTo>
                          <a:pt x="11" y="3"/>
                        </a:lnTo>
                        <a:lnTo>
                          <a:pt x="10"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53" name="Freeform 274">
                    <a:extLst>
                      <a:ext uri="{FF2B5EF4-FFF2-40B4-BE49-F238E27FC236}">
                        <a16:creationId xmlns:a16="http://schemas.microsoft.com/office/drawing/2014/main" id="{9CD67705-B735-42B7-9E2A-68662557F7C4}"/>
                      </a:ext>
                    </a:extLst>
                  </p:cNvPr>
                  <p:cNvSpPr>
                    <a:spLocks/>
                  </p:cNvSpPr>
                  <p:nvPr/>
                </p:nvSpPr>
                <p:spPr bwMode="gray">
                  <a:xfrm>
                    <a:off x="245976" y="1928"/>
                    <a:ext cx="7" cy="10"/>
                  </a:xfrm>
                  <a:custGeom>
                    <a:avLst/>
                    <a:gdLst>
                      <a:gd name="T0" fmla="*/ 2 w 7"/>
                      <a:gd name="T1" fmla="*/ 0 h 10"/>
                      <a:gd name="T2" fmla="*/ 0 w 7"/>
                      <a:gd name="T3" fmla="*/ 8 h 10"/>
                      <a:gd name="T4" fmla="*/ 3 w 7"/>
                      <a:gd name="T5" fmla="*/ 8 h 10"/>
                      <a:gd name="T6" fmla="*/ 7 w 7"/>
                      <a:gd name="T7" fmla="*/ 10 h 10"/>
                      <a:gd name="T8" fmla="*/ 7 w 7"/>
                      <a:gd name="T9" fmla="*/ 8 h 10"/>
                      <a:gd name="T10" fmla="*/ 7 w 7"/>
                      <a:gd name="T11" fmla="*/ 4 h 10"/>
                      <a:gd name="T12" fmla="*/ 3 w 7"/>
                      <a:gd name="T13" fmla="*/ 2 h 10"/>
                      <a:gd name="T14" fmla="*/ 2 w 7"/>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10"/>
                      <a:gd name="T26" fmla="*/ 7 w 7"/>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10">
                        <a:moveTo>
                          <a:pt x="2" y="0"/>
                        </a:moveTo>
                        <a:lnTo>
                          <a:pt x="0" y="8"/>
                        </a:lnTo>
                        <a:lnTo>
                          <a:pt x="3" y="8"/>
                        </a:lnTo>
                        <a:lnTo>
                          <a:pt x="7" y="10"/>
                        </a:lnTo>
                        <a:lnTo>
                          <a:pt x="7" y="8"/>
                        </a:lnTo>
                        <a:lnTo>
                          <a:pt x="7" y="4"/>
                        </a:lnTo>
                        <a:lnTo>
                          <a:pt x="3" y="2"/>
                        </a:lnTo>
                        <a:lnTo>
                          <a:pt x="2"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54" name="Freeform 275">
                    <a:extLst>
                      <a:ext uri="{FF2B5EF4-FFF2-40B4-BE49-F238E27FC236}">
                        <a16:creationId xmlns:a16="http://schemas.microsoft.com/office/drawing/2014/main" id="{9442DB3A-921D-4A54-BD91-354573C5E7ED}"/>
                      </a:ext>
                    </a:extLst>
                  </p:cNvPr>
                  <p:cNvSpPr>
                    <a:spLocks/>
                  </p:cNvSpPr>
                  <p:nvPr/>
                </p:nvSpPr>
                <p:spPr bwMode="gray">
                  <a:xfrm>
                    <a:off x="247331" y="1919"/>
                    <a:ext cx="36" cy="38"/>
                  </a:xfrm>
                  <a:custGeom>
                    <a:avLst/>
                    <a:gdLst>
                      <a:gd name="T0" fmla="*/ 0 w 36"/>
                      <a:gd name="T1" fmla="*/ 0 h 38"/>
                      <a:gd name="T2" fmla="*/ 3 w 36"/>
                      <a:gd name="T3" fmla="*/ 9 h 38"/>
                      <a:gd name="T4" fmla="*/ 7 w 36"/>
                      <a:gd name="T5" fmla="*/ 19 h 38"/>
                      <a:gd name="T6" fmla="*/ 13 w 36"/>
                      <a:gd name="T7" fmla="*/ 25 h 38"/>
                      <a:gd name="T8" fmla="*/ 19 w 36"/>
                      <a:gd name="T9" fmla="*/ 28 h 38"/>
                      <a:gd name="T10" fmla="*/ 19 w 36"/>
                      <a:gd name="T11" fmla="*/ 32 h 38"/>
                      <a:gd name="T12" fmla="*/ 26 w 36"/>
                      <a:gd name="T13" fmla="*/ 36 h 38"/>
                      <a:gd name="T14" fmla="*/ 36 w 36"/>
                      <a:gd name="T15" fmla="*/ 38 h 38"/>
                      <a:gd name="T16" fmla="*/ 36 w 36"/>
                      <a:gd name="T17" fmla="*/ 36 h 38"/>
                      <a:gd name="T18" fmla="*/ 36 w 36"/>
                      <a:gd name="T19" fmla="*/ 32 h 38"/>
                      <a:gd name="T20" fmla="*/ 32 w 36"/>
                      <a:gd name="T21" fmla="*/ 30 h 38"/>
                      <a:gd name="T22" fmla="*/ 30 w 36"/>
                      <a:gd name="T23" fmla="*/ 28 h 38"/>
                      <a:gd name="T24" fmla="*/ 21 w 36"/>
                      <a:gd name="T25" fmla="*/ 23 h 38"/>
                      <a:gd name="T26" fmla="*/ 13 w 36"/>
                      <a:gd name="T27" fmla="*/ 15 h 38"/>
                      <a:gd name="T28" fmla="*/ 9 w 36"/>
                      <a:gd name="T29" fmla="*/ 7 h 38"/>
                      <a:gd name="T30" fmla="*/ 7 w 36"/>
                      <a:gd name="T31" fmla="*/ 2 h 38"/>
                      <a:gd name="T32" fmla="*/ 3 w 36"/>
                      <a:gd name="T33" fmla="*/ 2 h 38"/>
                      <a:gd name="T34" fmla="*/ 0 w 36"/>
                      <a:gd name="T35" fmla="*/ 0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38"/>
                      <a:gd name="T56" fmla="*/ 36 w 36"/>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38">
                        <a:moveTo>
                          <a:pt x="0" y="0"/>
                        </a:moveTo>
                        <a:lnTo>
                          <a:pt x="3" y="9"/>
                        </a:lnTo>
                        <a:lnTo>
                          <a:pt x="7" y="19"/>
                        </a:lnTo>
                        <a:lnTo>
                          <a:pt x="13" y="25"/>
                        </a:lnTo>
                        <a:lnTo>
                          <a:pt x="19" y="28"/>
                        </a:lnTo>
                        <a:lnTo>
                          <a:pt x="19" y="32"/>
                        </a:lnTo>
                        <a:lnTo>
                          <a:pt x="26" y="36"/>
                        </a:lnTo>
                        <a:lnTo>
                          <a:pt x="36" y="38"/>
                        </a:lnTo>
                        <a:lnTo>
                          <a:pt x="36" y="36"/>
                        </a:lnTo>
                        <a:lnTo>
                          <a:pt x="36" y="32"/>
                        </a:lnTo>
                        <a:lnTo>
                          <a:pt x="32" y="30"/>
                        </a:lnTo>
                        <a:lnTo>
                          <a:pt x="30" y="28"/>
                        </a:lnTo>
                        <a:lnTo>
                          <a:pt x="21" y="23"/>
                        </a:lnTo>
                        <a:lnTo>
                          <a:pt x="13" y="15"/>
                        </a:lnTo>
                        <a:lnTo>
                          <a:pt x="9" y="7"/>
                        </a:lnTo>
                        <a:lnTo>
                          <a:pt x="7" y="2"/>
                        </a:lnTo>
                        <a:lnTo>
                          <a:pt x="3" y="2"/>
                        </a:lnTo>
                        <a:lnTo>
                          <a:pt x="0"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55" name="Freeform 276">
                    <a:extLst>
                      <a:ext uri="{FF2B5EF4-FFF2-40B4-BE49-F238E27FC236}">
                        <a16:creationId xmlns:a16="http://schemas.microsoft.com/office/drawing/2014/main" id="{F2A9A209-30EB-4DD4-932B-5053E0EF8B49}"/>
                      </a:ext>
                    </a:extLst>
                  </p:cNvPr>
                  <p:cNvSpPr>
                    <a:spLocks/>
                  </p:cNvSpPr>
                  <p:nvPr/>
                </p:nvSpPr>
                <p:spPr bwMode="gray">
                  <a:xfrm>
                    <a:off x="247365" y="1930"/>
                    <a:ext cx="4" cy="6"/>
                  </a:xfrm>
                  <a:custGeom>
                    <a:avLst/>
                    <a:gdLst>
                      <a:gd name="T0" fmla="*/ 0 w 4"/>
                      <a:gd name="T1" fmla="*/ 0 h 6"/>
                      <a:gd name="T2" fmla="*/ 0 w 4"/>
                      <a:gd name="T3" fmla="*/ 4 h 6"/>
                      <a:gd name="T4" fmla="*/ 0 w 4"/>
                      <a:gd name="T5" fmla="*/ 6 h 6"/>
                      <a:gd name="T6" fmla="*/ 4 w 4"/>
                      <a:gd name="T7" fmla="*/ 6 h 6"/>
                      <a:gd name="T8" fmla="*/ 4 w 4"/>
                      <a:gd name="T9" fmla="*/ 4 h 6"/>
                      <a:gd name="T10" fmla="*/ 2 w 4"/>
                      <a:gd name="T11" fmla="*/ 2 h 6"/>
                      <a:gd name="T12" fmla="*/ 0 w 4"/>
                      <a:gd name="T13" fmla="*/ 0 h 6"/>
                      <a:gd name="T14" fmla="*/ 0 60000 65536"/>
                      <a:gd name="T15" fmla="*/ 0 60000 65536"/>
                      <a:gd name="T16" fmla="*/ 0 60000 65536"/>
                      <a:gd name="T17" fmla="*/ 0 60000 65536"/>
                      <a:gd name="T18" fmla="*/ 0 60000 65536"/>
                      <a:gd name="T19" fmla="*/ 0 60000 65536"/>
                      <a:gd name="T20" fmla="*/ 0 60000 65536"/>
                      <a:gd name="T21" fmla="*/ 0 w 4"/>
                      <a:gd name="T22" fmla="*/ 0 h 6"/>
                      <a:gd name="T23" fmla="*/ 4 w 4"/>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6">
                        <a:moveTo>
                          <a:pt x="0" y="0"/>
                        </a:moveTo>
                        <a:lnTo>
                          <a:pt x="0" y="4"/>
                        </a:lnTo>
                        <a:lnTo>
                          <a:pt x="0" y="6"/>
                        </a:lnTo>
                        <a:lnTo>
                          <a:pt x="4" y="6"/>
                        </a:lnTo>
                        <a:lnTo>
                          <a:pt x="4" y="4"/>
                        </a:lnTo>
                        <a:lnTo>
                          <a:pt x="2" y="2"/>
                        </a:lnTo>
                        <a:lnTo>
                          <a:pt x="0"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56" name="Freeform 277">
                    <a:extLst>
                      <a:ext uri="{FF2B5EF4-FFF2-40B4-BE49-F238E27FC236}">
                        <a16:creationId xmlns:a16="http://schemas.microsoft.com/office/drawing/2014/main" id="{3F763D29-ADCB-436B-B1CA-9E5557C288A8}"/>
                      </a:ext>
                    </a:extLst>
                  </p:cNvPr>
                  <p:cNvSpPr>
                    <a:spLocks/>
                  </p:cNvSpPr>
                  <p:nvPr/>
                </p:nvSpPr>
                <p:spPr bwMode="gray">
                  <a:xfrm>
                    <a:off x="245235" y="752"/>
                    <a:ext cx="161" cy="161"/>
                  </a:xfrm>
                  <a:custGeom>
                    <a:avLst/>
                    <a:gdLst>
                      <a:gd name="T0" fmla="*/ 132 w 161"/>
                      <a:gd name="T1" fmla="*/ 34 h 161"/>
                      <a:gd name="T2" fmla="*/ 142 w 161"/>
                      <a:gd name="T3" fmla="*/ 34 h 161"/>
                      <a:gd name="T4" fmla="*/ 155 w 161"/>
                      <a:gd name="T5" fmla="*/ 38 h 161"/>
                      <a:gd name="T6" fmla="*/ 161 w 161"/>
                      <a:gd name="T7" fmla="*/ 42 h 161"/>
                      <a:gd name="T8" fmla="*/ 159 w 161"/>
                      <a:gd name="T9" fmla="*/ 56 h 161"/>
                      <a:gd name="T10" fmla="*/ 159 w 161"/>
                      <a:gd name="T11" fmla="*/ 69 h 161"/>
                      <a:gd name="T12" fmla="*/ 153 w 161"/>
                      <a:gd name="T13" fmla="*/ 71 h 161"/>
                      <a:gd name="T14" fmla="*/ 146 w 161"/>
                      <a:gd name="T15" fmla="*/ 77 h 161"/>
                      <a:gd name="T16" fmla="*/ 134 w 161"/>
                      <a:gd name="T17" fmla="*/ 92 h 161"/>
                      <a:gd name="T18" fmla="*/ 134 w 161"/>
                      <a:gd name="T19" fmla="*/ 98 h 161"/>
                      <a:gd name="T20" fmla="*/ 142 w 161"/>
                      <a:gd name="T21" fmla="*/ 98 h 161"/>
                      <a:gd name="T22" fmla="*/ 151 w 161"/>
                      <a:gd name="T23" fmla="*/ 103 h 161"/>
                      <a:gd name="T24" fmla="*/ 148 w 161"/>
                      <a:gd name="T25" fmla="*/ 111 h 161"/>
                      <a:gd name="T26" fmla="*/ 142 w 161"/>
                      <a:gd name="T27" fmla="*/ 117 h 161"/>
                      <a:gd name="T28" fmla="*/ 146 w 161"/>
                      <a:gd name="T29" fmla="*/ 125 h 161"/>
                      <a:gd name="T30" fmla="*/ 151 w 161"/>
                      <a:gd name="T31" fmla="*/ 132 h 161"/>
                      <a:gd name="T32" fmla="*/ 148 w 161"/>
                      <a:gd name="T33" fmla="*/ 136 h 161"/>
                      <a:gd name="T34" fmla="*/ 150 w 161"/>
                      <a:gd name="T35" fmla="*/ 138 h 161"/>
                      <a:gd name="T36" fmla="*/ 142 w 161"/>
                      <a:gd name="T37" fmla="*/ 136 h 161"/>
                      <a:gd name="T38" fmla="*/ 142 w 161"/>
                      <a:gd name="T39" fmla="*/ 148 h 161"/>
                      <a:gd name="T40" fmla="*/ 115 w 161"/>
                      <a:gd name="T41" fmla="*/ 142 h 161"/>
                      <a:gd name="T42" fmla="*/ 102 w 161"/>
                      <a:gd name="T43" fmla="*/ 148 h 161"/>
                      <a:gd name="T44" fmla="*/ 100 w 161"/>
                      <a:gd name="T45" fmla="*/ 157 h 161"/>
                      <a:gd name="T46" fmla="*/ 86 w 161"/>
                      <a:gd name="T47" fmla="*/ 161 h 161"/>
                      <a:gd name="T48" fmla="*/ 79 w 161"/>
                      <a:gd name="T49" fmla="*/ 159 h 161"/>
                      <a:gd name="T50" fmla="*/ 65 w 161"/>
                      <a:gd name="T51" fmla="*/ 157 h 161"/>
                      <a:gd name="T52" fmla="*/ 57 w 161"/>
                      <a:gd name="T53" fmla="*/ 153 h 161"/>
                      <a:gd name="T54" fmla="*/ 46 w 161"/>
                      <a:gd name="T55" fmla="*/ 151 h 161"/>
                      <a:gd name="T56" fmla="*/ 44 w 161"/>
                      <a:gd name="T57" fmla="*/ 144 h 161"/>
                      <a:gd name="T58" fmla="*/ 48 w 161"/>
                      <a:gd name="T59" fmla="*/ 111 h 161"/>
                      <a:gd name="T60" fmla="*/ 31 w 161"/>
                      <a:gd name="T61" fmla="*/ 88 h 161"/>
                      <a:gd name="T62" fmla="*/ 29 w 161"/>
                      <a:gd name="T63" fmla="*/ 77 h 161"/>
                      <a:gd name="T64" fmla="*/ 23 w 161"/>
                      <a:gd name="T65" fmla="*/ 73 h 161"/>
                      <a:gd name="T66" fmla="*/ 17 w 161"/>
                      <a:gd name="T67" fmla="*/ 67 h 161"/>
                      <a:gd name="T68" fmla="*/ 0 w 161"/>
                      <a:gd name="T69" fmla="*/ 59 h 161"/>
                      <a:gd name="T70" fmla="*/ 6 w 161"/>
                      <a:gd name="T71" fmla="*/ 54 h 161"/>
                      <a:gd name="T72" fmla="*/ 2 w 161"/>
                      <a:gd name="T73" fmla="*/ 50 h 161"/>
                      <a:gd name="T74" fmla="*/ 21 w 161"/>
                      <a:gd name="T75" fmla="*/ 48 h 161"/>
                      <a:gd name="T76" fmla="*/ 36 w 161"/>
                      <a:gd name="T77" fmla="*/ 46 h 161"/>
                      <a:gd name="T78" fmla="*/ 38 w 161"/>
                      <a:gd name="T79" fmla="*/ 36 h 161"/>
                      <a:gd name="T80" fmla="*/ 44 w 161"/>
                      <a:gd name="T81" fmla="*/ 25 h 161"/>
                      <a:gd name="T82" fmla="*/ 52 w 161"/>
                      <a:gd name="T83" fmla="*/ 32 h 161"/>
                      <a:gd name="T84" fmla="*/ 65 w 161"/>
                      <a:gd name="T85" fmla="*/ 23 h 161"/>
                      <a:gd name="T86" fmla="*/ 77 w 161"/>
                      <a:gd name="T87" fmla="*/ 9 h 161"/>
                      <a:gd name="T88" fmla="*/ 86 w 161"/>
                      <a:gd name="T89" fmla="*/ 0 h 161"/>
                      <a:gd name="T90" fmla="*/ 92 w 161"/>
                      <a:gd name="T91" fmla="*/ 6 h 161"/>
                      <a:gd name="T92" fmla="*/ 96 w 161"/>
                      <a:gd name="T93" fmla="*/ 11 h 161"/>
                      <a:gd name="T94" fmla="*/ 105 w 161"/>
                      <a:gd name="T95" fmla="*/ 15 h 161"/>
                      <a:gd name="T96" fmla="*/ 111 w 161"/>
                      <a:gd name="T97" fmla="*/ 23 h 161"/>
                      <a:gd name="T98" fmla="*/ 119 w 161"/>
                      <a:gd name="T99" fmla="*/ 23 h 161"/>
                      <a:gd name="T100" fmla="*/ 125 w 161"/>
                      <a:gd name="T101" fmla="*/ 29 h 161"/>
                      <a:gd name="T102" fmla="*/ 132 w 161"/>
                      <a:gd name="T103" fmla="*/ 29 h 16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1"/>
                      <a:gd name="T157" fmla="*/ 0 h 161"/>
                      <a:gd name="T158" fmla="*/ 161 w 161"/>
                      <a:gd name="T159" fmla="*/ 161 h 16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1" h="161">
                        <a:moveTo>
                          <a:pt x="132" y="29"/>
                        </a:moveTo>
                        <a:lnTo>
                          <a:pt x="132" y="32"/>
                        </a:lnTo>
                        <a:lnTo>
                          <a:pt x="132" y="34"/>
                        </a:lnTo>
                        <a:lnTo>
                          <a:pt x="136" y="34"/>
                        </a:lnTo>
                        <a:lnTo>
                          <a:pt x="138" y="36"/>
                        </a:lnTo>
                        <a:lnTo>
                          <a:pt x="142" y="34"/>
                        </a:lnTo>
                        <a:lnTo>
                          <a:pt x="148" y="36"/>
                        </a:lnTo>
                        <a:lnTo>
                          <a:pt x="151" y="40"/>
                        </a:lnTo>
                        <a:lnTo>
                          <a:pt x="155" y="38"/>
                        </a:lnTo>
                        <a:lnTo>
                          <a:pt x="159" y="40"/>
                        </a:lnTo>
                        <a:lnTo>
                          <a:pt x="161" y="40"/>
                        </a:lnTo>
                        <a:lnTo>
                          <a:pt x="161" y="42"/>
                        </a:lnTo>
                        <a:lnTo>
                          <a:pt x="159" y="48"/>
                        </a:lnTo>
                        <a:lnTo>
                          <a:pt x="159" y="52"/>
                        </a:lnTo>
                        <a:lnTo>
                          <a:pt x="159" y="56"/>
                        </a:lnTo>
                        <a:lnTo>
                          <a:pt x="159" y="61"/>
                        </a:lnTo>
                        <a:lnTo>
                          <a:pt x="161" y="67"/>
                        </a:lnTo>
                        <a:lnTo>
                          <a:pt x="159" y="69"/>
                        </a:lnTo>
                        <a:lnTo>
                          <a:pt x="155" y="69"/>
                        </a:lnTo>
                        <a:lnTo>
                          <a:pt x="153" y="69"/>
                        </a:lnTo>
                        <a:lnTo>
                          <a:pt x="153" y="71"/>
                        </a:lnTo>
                        <a:lnTo>
                          <a:pt x="153" y="73"/>
                        </a:lnTo>
                        <a:lnTo>
                          <a:pt x="151" y="73"/>
                        </a:lnTo>
                        <a:lnTo>
                          <a:pt x="146" y="77"/>
                        </a:lnTo>
                        <a:lnTo>
                          <a:pt x="142" y="82"/>
                        </a:lnTo>
                        <a:lnTo>
                          <a:pt x="138" y="88"/>
                        </a:lnTo>
                        <a:lnTo>
                          <a:pt x="134" y="92"/>
                        </a:lnTo>
                        <a:lnTo>
                          <a:pt x="134" y="94"/>
                        </a:lnTo>
                        <a:lnTo>
                          <a:pt x="132" y="98"/>
                        </a:lnTo>
                        <a:lnTo>
                          <a:pt x="134" y="98"/>
                        </a:lnTo>
                        <a:lnTo>
                          <a:pt x="136" y="98"/>
                        </a:lnTo>
                        <a:lnTo>
                          <a:pt x="140" y="96"/>
                        </a:lnTo>
                        <a:lnTo>
                          <a:pt x="142" y="98"/>
                        </a:lnTo>
                        <a:lnTo>
                          <a:pt x="144" y="100"/>
                        </a:lnTo>
                        <a:lnTo>
                          <a:pt x="150" y="102"/>
                        </a:lnTo>
                        <a:lnTo>
                          <a:pt x="151" y="103"/>
                        </a:lnTo>
                        <a:lnTo>
                          <a:pt x="153" y="103"/>
                        </a:lnTo>
                        <a:lnTo>
                          <a:pt x="150" y="109"/>
                        </a:lnTo>
                        <a:lnTo>
                          <a:pt x="148" y="111"/>
                        </a:lnTo>
                        <a:lnTo>
                          <a:pt x="144" y="113"/>
                        </a:lnTo>
                        <a:lnTo>
                          <a:pt x="142" y="115"/>
                        </a:lnTo>
                        <a:lnTo>
                          <a:pt x="142" y="117"/>
                        </a:lnTo>
                        <a:lnTo>
                          <a:pt x="144" y="119"/>
                        </a:lnTo>
                        <a:lnTo>
                          <a:pt x="144" y="121"/>
                        </a:lnTo>
                        <a:lnTo>
                          <a:pt x="146" y="125"/>
                        </a:lnTo>
                        <a:lnTo>
                          <a:pt x="146" y="130"/>
                        </a:lnTo>
                        <a:lnTo>
                          <a:pt x="150" y="130"/>
                        </a:lnTo>
                        <a:lnTo>
                          <a:pt x="151" y="132"/>
                        </a:lnTo>
                        <a:lnTo>
                          <a:pt x="150" y="134"/>
                        </a:lnTo>
                        <a:lnTo>
                          <a:pt x="148" y="136"/>
                        </a:lnTo>
                        <a:lnTo>
                          <a:pt x="148" y="138"/>
                        </a:lnTo>
                        <a:lnTo>
                          <a:pt x="150" y="138"/>
                        </a:lnTo>
                        <a:lnTo>
                          <a:pt x="148" y="140"/>
                        </a:lnTo>
                        <a:lnTo>
                          <a:pt x="146" y="138"/>
                        </a:lnTo>
                        <a:lnTo>
                          <a:pt x="142" y="136"/>
                        </a:lnTo>
                        <a:lnTo>
                          <a:pt x="140" y="140"/>
                        </a:lnTo>
                        <a:lnTo>
                          <a:pt x="144" y="146"/>
                        </a:lnTo>
                        <a:lnTo>
                          <a:pt x="142" y="148"/>
                        </a:lnTo>
                        <a:lnTo>
                          <a:pt x="140" y="150"/>
                        </a:lnTo>
                        <a:lnTo>
                          <a:pt x="127" y="148"/>
                        </a:lnTo>
                        <a:lnTo>
                          <a:pt x="115" y="142"/>
                        </a:lnTo>
                        <a:lnTo>
                          <a:pt x="109" y="142"/>
                        </a:lnTo>
                        <a:lnTo>
                          <a:pt x="105" y="144"/>
                        </a:lnTo>
                        <a:lnTo>
                          <a:pt x="102" y="148"/>
                        </a:lnTo>
                        <a:lnTo>
                          <a:pt x="100" y="150"/>
                        </a:lnTo>
                        <a:lnTo>
                          <a:pt x="100" y="153"/>
                        </a:lnTo>
                        <a:lnTo>
                          <a:pt x="100" y="157"/>
                        </a:lnTo>
                        <a:lnTo>
                          <a:pt x="94" y="159"/>
                        </a:lnTo>
                        <a:lnTo>
                          <a:pt x="92" y="161"/>
                        </a:lnTo>
                        <a:lnTo>
                          <a:pt x="86" y="161"/>
                        </a:lnTo>
                        <a:lnTo>
                          <a:pt x="82" y="159"/>
                        </a:lnTo>
                        <a:lnTo>
                          <a:pt x="80" y="159"/>
                        </a:lnTo>
                        <a:lnTo>
                          <a:pt x="79" y="159"/>
                        </a:lnTo>
                        <a:lnTo>
                          <a:pt x="77" y="159"/>
                        </a:lnTo>
                        <a:lnTo>
                          <a:pt x="71" y="157"/>
                        </a:lnTo>
                        <a:lnTo>
                          <a:pt x="65" y="157"/>
                        </a:lnTo>
                        <a:lnTo>
                          <a:pt x="61" y="157"/>
                        </a:lnTo>
                        <a:lnTo>
                          <a:pt x="59" y="155"/>
                        </a:lnTo>
                        <a:lnTo>
                          <a:pt x="57" y="153"/>
                        </a:lnTo>
                        <a:lnTo>
                          <a:pt x="54" y="153"/>
                        </a:lnTo>
                        <a:lnTo>
                          <a:pt x="50" y="151"/>
                        </a:lnTo>
                        <a:lnTo>
                          <a:pt x="46" y="151"/>
                        </a:lnTo>
                        <a:lnTo>
                          <a:pt x="46" y="150"/>
                        </a:lnTo>
                        <a:lnTo>
                          <a:pt x="44" y="146"/>
                        </a:lnTo>
                        <a:lnTo>
                          <a:pt x="44" y="144"/>
                        </a:lnTo>
                        <a:lnTo>
                          <a:pt x="46" y="132"/>
                        </a:lnTo>
                        <a:lnTo>
                          <a:pt x="48" y="123"/>
                        </a:lnTo>
                        <a:lnTo>
                          <a:pt x="48" y="111"/>
                        </a:lnTo>
                        <a:lnTo>
                          <a:pt x="48" y="98"/>
                        </a:lnTo>
                        <a:lnTo>
                          <a:pt x="38" y="94"/>
                        </a:lnTo>
                        <a:lnTo>
                          <a:pt x="31" y="88"/>
                        </a:lnTo>
                        <a:lnTo>
                          <a:pt x="31" y="80"/>
                        </a:lnTo>
                        <a:lnTo>
                          <a:pt x="32" y="77"/>
                        </a:lnTo>
                        <a:lnTo>
                          <a:pt x="29" y="77"/>
                        </a:lnTo>
                        <a:lnTo>
                          <a:pt x="27" y="77"/>
                        </a:lnTo>
                        <a:lnTo>
                          <a:pt x="25" y="73"/>
                        </a:lnTo>
                        <a:lnTo>
                          <a:pt x="23" y="73"/>
                        </a:lnTo>
                        <a:lnTo>
                          <a:pt x="25" y="67"/>
                        </a:lnTo>
                        <a:lnTo>
                          <a:pt x="17" y="71"/>
                        </a:lnTo>
                        <a:lnTo>
                          <a:pt x="17" y="67"/>
                        </a:lnTo>
                        <a:lnTo>
                          <a:pt x="9" y="63"/>
                        </a:lnTo>
                        <a:lnTo>
                          <a:pt x="0" y="63"/>
                        </a:lnTo>
                        <a:lnTo>
                          <a:pt x="0" y="59"/>
                        </a:lnTo>
                        <a:lnTo>
                          <a:pt x="0" y="56"/>
                        </a:lnTo>
                        <a:lnTo>
                          <a:pt x="2" y="54"/>
                        </a:lnTo>
                        <a:lnTo>
                          <a:pt x="6" y="54"/>
                        </a:lnTo>
                        <a:lnTo>
                          <a:pt x="2" y="52"/>
                        </a:lnTo>
                        <a:lnTo>
                          <a:pt x="0" y="50"/>
                        </a:lnTo>
                        <a:lnTo>
                          <a:pt x="2" y="50"/>
                        </a:lnTo>
                        <a:lnTo>
                          <a:pt x="13" y="46"/>
                        </a:lnTo>
                        <a:lnTo>
                          <a:pt x="19" y="46"/>
                        </a:lnTo>
                        <a:lnTo>
                          <a:pt x="21" y="48"/>
                        </a:lnTo>
                        <a:lnTo>
                          <a:pt x="25" y="50"/>
                        </a:lnTo>
                        <a:lnTo>
                          <a:pt x="31" y="46"/>
                        </a:lnTo>
                        <a:lnTo>
                          <a:pt x="36" y="46"/>
                        </a:lnTo>
                        <a:lnTo>
                          <a:pt x="42" y="48"/>
                        </a:lnTo>
                        <a:lnTo>
                          <a:pt x="42" y="44"/>
                        </a:lnTo>
                        <a:lnTo>
                          <a:pt x="38" y="36"/>
                        </a:lnTo>
                        <a:lnTo>
                          <a:pt x="36" y="29"/>
                        </a:lnTo>
                        <a:lnTo>
                          <a:pt x="38" y="25"/>
                        </a:lnTo>
                        <a:lnTo>
                          <a:pt x="44" y="25"/>
                        </a:lnTo>
                        <a:lnTo>
                          <a:pt x="44" y="27"/>
                        </a:lnTo>
                        <a:lnTo>
                          <a:pt x="44" y="31"/>
                        </a:lnTo>
                        <a:lnTo>
                          <a:pt x="52" y="32"/>
                        </a:lnTo>
                        <a:lnTo>
                          <a:pt x="63" y="31"/>
                        </a:lnTo>
                        <a:lnTo>
                          <a:pt x="63" y="27"/>
                        </a:lnTo>
                        <a:lnTo>
                          <a:pt x="65" y="23"/>
                        </a:lnTo>
                        <a:lnTo>
                          <a:pt x="71" y="21"/>
                        </a:lnTo>
                        <a:lnTo>
                          <a:pt x="79" y="19"/>
                        </a:lnTo>
                        <a:lnTo>
                          <a:pt x="77" y="9"/>
                        </a:lnTo>
                        <a:lnTo>
                          <a:pt x="77" y="4"/>
                        </a:lnTo>
                        <a:lnTo>
                          <a:pt x="82" y="2"/>
                        </a:lnTo>
                        <a:lnTo>
                          <a:pt x="86" y="0"/>
                        </a:lnTo>
                        <a:lnTo>
                          <a:pt x="90" y="4"/>
                        </a:lnTo>
                        <a:lnTo>
                          <a:pt x="92" y="6"/>
                        </a:lnTo>
                        <a:lnTo>
                          <a:pt x="94" y="9"/>
                        </a:lnTo>
                        <a:lnTo>
                          <a:pt x="96" y="11"/>
                        </a:lnTo>
                        <a:lnTo>
                          <a:pt x="100" y="13"/>
                        </a:lnTo>
                        <a:lnTo>
                          <a:pt x="103" y="15"/>
                        </a:lnTo>
                        <a:lnTo>
                          <a:pt x="105" y="15"/>
                        </a:lnTo>
                        <a:lnTo>
                          <a:pt x="105" y="17"/>
                        </a:lnTo>
                        <a:lnTo>
                          <a:pt x="107" y="21"/>
                        </a:lnTo>
                        <a:lnTo>
                          <a:pt x="111" y="23"/>
                        </a:lnTo>
                        <a:lnTo>
                          <a:pt x="115" y="23"/>
                        </a:lnTo>
                        <a:lnTo>
                          <a:pt x="117" y="23"/>
                        </a:lnTo>
                        <a:lnTo>
                          <a:pt x="119" y="23"/>
                        </a:lnTo>
                        <a:lnTo>
                          <a:pt x="119" y="27"/>
                        </a:lnTo>
                        <a:lnTo>
                          <a:pt x="123" y="29"/>
                        </a:lnTo>
                        <a:lnTo>
                          <a:pt x="125" y="29"/>
                        </a:lnTo>
                        <a:lnTo>
                          <a:pt x="130" y="29"/>
                        </a:lnTo>
                        <a:lnTo>
                          <a:pt x="132" y="29"/>
                        </a:lnTo>
                        <a:close/>
                      </a:path>
                    </a:pathLst>
                  </a:custGeom>
                  <a:solidFill>
                    <a:srgbClr val="F79646">
                      <a:lumMod val="40000"/>
                      <a:lumOff val="60000"/>
                    </a:srgbClr>
                  </a:solid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57" name="Freeform 278">
                    <a:extLst>
                      <a:ext uri="{FF2B5EF4-FFF2-40B4-BE49-F238E27FC236}">
                        <a16:creationId xmlns:a16="http://schemas.microsoft.com/office/drawing/2014/main" id="{DCB119C7-F639-427F-86E6-057D691B4381}"/>
                      </a:ext>
                    </a:extLst>
                  </p:cNvPr>
                  <p:cNvSpPr>
                    <a:spLocks noEditPoints="1"/>
                  </p:cNvSpPr>
                  <p:nvPr/>
                </p:nvSpPr>
                <p:spPr bwMode="gray">
                  <a:xfrm>
                    <a:off x="245536" y="353"/>
                    <a:ext cx="156" cy="224"/>
                  </a:xfrm>
                  <a:custGeom>
                    <a:avLst/>
                    <a:gdLst>
                      <a:gd name="T0" fmla="*/ 131 w 156"/>
                      <a:gd name="T1" fmla="*/ 19 h 224"/>
                      <a:gd name="T2" fmla="*/ 119 w 156"/>
                      <a:gd name="T3" fmla="*/ 11 h 224"/>
                      <a:gd name="T4" fmla="*/ 108 w 156"/>
                      <a:gd name="T5" fmla="*/ 4 h 224"/>
                      <a:gd name="T6" fmla="*/ 94 w 156"/>
                      <a:gd name="T7" fmla="*/ 4 h 224"/>
                      <a:gd name="T8" fmla="*/ 87 w 156"/>
                      <a:gd name="T9" fmla="*/ 11 h 224"/>
                      <a:gd name="T10" fmla="*/ 83 w 156"/>
                      <a:gd name="T11" fmla="*/ 19 h 224"/>
                      <a:gd name="T12" fmla="*/ 81 w 156"/>
                      <a:gd name="T13" fmla="*/ 32 h 224"/>
                      <a:gd name="T14" fmla="*/ 75 w 156"/>
                      <a:gd name="T15" fmla="*/ 40 h 224"/>
                      <a:gd name="T16" fmla="*/ 64 w 156"/>
                      <a:gd name="T17" fmla="*/ 32 h 224"/>
                      <a:gd name="T18" fmla="*/ 50 w 156"/>
                      <a:gd name="T19" fmla="*/ 34 h 224"/>
                      <a:gd name="T20" fmla="*/ 27 w 156"/>
                      <a:gd name="T21" fmla="*/ 19 h 224"/>
                      <a:gd name="T22" fmla="*/ 19 w 156"/>
                      <a:gd name="T23" fmla="*/ 27 h 224"/>
                      <a:gd name="T24" fmla="*/ 29 w 156"/>
                      <a:gd name="T25" fmla="*/ 36 h 224"/>
                      <a:gd name="T26" fmla="*/ 44 w 156"/>
                      <a:gd name="T27" fmla="*/ 42 h 224"/>
                      <a:gd name="T28" fmla="*/ 52 w 156"/>
                      <a:gd name="T29" fmla="*/ 52 h 224"/>
                      <a:gd name="T30" fmla="*/ 52 w 156"/>
                      <a:gd name="T31" fmla="*/ 63 h 224"/>
                      <a:gd name="T32" fmla="*/ 54 w 156"/>
                      <a:gd name="T33" fmla="*/ 75 h 224"/>
                      <a:gd name="T34" fmla="*/ 54 w 156"/>
                      <a:gd name="T35" fmla="*/ 84 h 224"/>
                      <a:gd name="T36" fmla="*/ 73 w 156"/>
                      <a:gd name="T37" fmla="*/ 94 h 224"/>
                      <a:gd name="T38" fmla="*/ 69 w 156"/>
                      <a:gd name="T39" fmla="*/ 115 h 224"/>
                      <a:gd name="T40" fmla="*/ 58 w 156"/>
                      <a:gd name="T41" fmla="*/ 134 h 224"/>
                      <a:gd name="T42" fmla="*/ 42 w 156"/>
                      <a:gd name="T43" fmla="*/ 147 h 224"/>
                      <a:gd name="T44" fmla="*/ 39 w 156"/>
                      <a:gd name="T45" fmla="*/ 147 h 224"/>
                      <a:gd name="T46" fmla="*/ 31 w 156"/>
                      <a:gd name="T47" fmla="*/ 159 h 224"/>
                      <a:gd name="T48" fmla="*/ 37 w 156"/>
                      <a:gd name="T49" fmla="*/ 182 h 224"/>
                      <a:gd name="T50" fmla="*/ 35 w 156"/>
                      <a:gd name="T51" fmla="*/ 199 h 224"/>
                      <a:gd name="T52" fmla="*/ 39 w 156"/>
                      <a:gd name="T53" fmla="*/ 201 h 224"/>
                      <a:gd name="T54" fmla="*/ 42 w 156"/>
                      <a:gd name="T55" fmla="*/ 203 h 224"/>
                      <a:gd name="T56" fmla="*/ 48 w 156"/>
                      <a:gd name="T57" fmla="*/ 205 h 224"/>
                      <a:gd name="T58" fmla="*/ 52 w 156"/>
                      <a:gd name="T59" fmla="*/ 211 h 224"/>
                      <a:gd name="T60" fmla="*/ 44 w 156"/>
                      <a:gd name="T61" fmla="*/ 218 h 224"/>
                      <a:gd name="T62" fmla="*/ 52 w 156"/>
                      <a:gd name="T63" fmla="*/ 215 h 224"/>
                      <a:gd name="T64" fmla="*/ 56 w 156"/>
                      <a:gd name="T65" fmla="*/ 217 h 224"/>
                      <a:gd name="T66" fmla="*/ 62 w 156"/>
                      <a:gd name="T67" fmla="*/ 222 h 224"/>
                      <a:gd name="T68" fmla="*/ 73 w 156"/>
                      <a:gd name="T69" fmla="*/ 215 h 224"/>
                      <a:gd name="T70" fmla="*/ 85 w 156"/>
                      <a:gd name="T71" fmla="*/ 211 h 224"/>
                      <a:gd name="T72" fmla="*/ 94 w 156"/>
                      <a:gd name="T73" fmla="*/ 205 h 224"/>
                      <a:gd name="T74" fmla="*/ 133 w 156"/>
                      <a:gd name="T75" fmla="*/ 184 h 224"/>
                      <a:gd name="T76" fmla="*/ 154 w 156"/>
                      <a:gd name="T77" fmla="*/ 159 h 224"/>
                      <a:gd name="T78" fmla="*/ 142 w 156"/>
                      <a:gd name="T79" fmla="*/ 151 h 224"/>
                      <a:gd name="T80" fmla="*/ 146 w 156"/>
                      <a:gd name="T81" fmla="*/ 140 h 224"/>
                      <a:gd name="T82" fmla="*/ 144 w 156"/>
                      <a:gd name="T83" fmla="*/ 126 h 224"/>
                      <a:gd name="T84" fmla="*/ 136 w 156"/>
                      <a:gd name="T85" fmla="*/ 117 h 224"/>
                      <a:gd name="T86" fmla="*/ 135 w 156"/>
                      <a:gd name="T87" fmla="*/ 105 h 224"/>
                      <a:gd name="T88" fmla="*/ 136 w 156"/>
                      <a:gd name="T89" fmla="*/ 96 h 224"/>
                      <a:gd name="T90" fmla="*/ 131 w 156"/>
                      <a:gd name="T91" fmla="*/ 76 h 224"/>
                      <a:gd name="T92" fmla="*/ 135 w 156"/>
                      <a:gd name="T93" fmla="*/ 52 h 224"/>
                      <a:gd name="T94" fmla="*/ 131 w 156"/>
                      <a:gd name="T95" fmla="*/ 42 h 224"/>
                      <a:gd name="T96" fmla="*/ 129 w 156"/>
                      <a:gd name="T97" fmla="*/ 25 h 224"/>
                      <a:gd name="T98" fmla="*/ 4 w 156"/>
                      <a:gd name="T99" fmla="*/ 218 h 224"/>
                      <a:gd name="T100" fmla="*/ 10 w 156"/>
                      <a:gd name="T101" fmla="*/ 224 h 224"/>
                      <a:gd name="T102" fmla="*/ 6 w 156"/>
                      <a:gd name="T103" fmla="*/ 215 h 2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6"/>
                      <a:gd name="T157" fmla="*/ 0 h 224"/>
                      <a:gd name="T158" fmla="*/ 156 w 156"/>
                      <a:gd name="T159" fmla="*/ 224 h 2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6" h="224">
                        <a:moveTo>
                          <a:pt x="133" y="19"/>
                        </a:moveTo>
                        <a:lnTo>
                          <a:pt x="131" y="19"/>
                        </a:lnTo>
                        <a:lnTo>
                          <a:pt x="127" y="17"/>
                        </a:lnTo>
                        <a:lnTo>
                          <a:pt x="123" y="15"/>
                        </a:lnTo>
                        <a:lnTo>
                          <a:pt x="119" y="11"/>
                        </a:lnTo>
                        <a:lnTo>
                          <a:pt x="115" y="5"/>
                        </a:lnTo>
                        <a:lnTo>
                          <a:pt x="111" y="0"/>
                        </a:lnTo>
                        <a:lnTo>
                          <a:pt x="108" y="4"/>
                        </a:lnTo>
                        <a:lnTo>
                          <a:pt x="102" y="5"/>
                        </a:lnTo>
                        <a:lnTo>
                          <a:pt x="98" y="5"/>
                        </a:lnTo>
                        <a:lnTo>
                          <a:pt x="94" y="4"/>
                        </a:lnTo>
                        <a:lnTo>
                          <a:pt x="92" y="7"/>
                        </a:lnTo>
                        <a:lnTo>
                          <a:pt x="90" y="9"/>
                        </a:lnTo>
                        <a:lnTo>
                          <a:pt x="87" y="11"/>
                        </a:lnTo>
                        <a:lnTo>
                          <a:pt x="85" y="15"/>
                        </a:lnTo>
                        <a:lnTo>
                          <a:pt x="83" y="17"/>
                        </a:lnTo>
                        <a:lnTo>
                          <a:pt x="83" y="19"/>
                        </a:lnTo>
                        <a:lnTo>
                          <a:pt x="83" y="23"/>
                        </a:lnTo>
                        <a:lnTo>
                          <a:pt x="83" y="27"/>
                        </a:lnTo>
                        <a:lnTo>
                          <a:pt x="81" y="32"/>
                        </a:lnTo>
                        <a:lnTo>
                          <a:pt x="77" y="34"/>
                        </a:lnTo>
                        <a:lnTo>
                          <a:pt x="75" y="38"/>
                        </a:lnTo>
                        <a:lnTo>
                          <a:pt x="75" y="40"/>
                        </a:lnTo>
                        <a:lnTo>
                          <a:pt x="67" y="34"/>
                        </a:lnTo>
                        <a:lnTo>
                          <a:pt x="64" y="32"/>
                        </a:lnTo>
                        <a:lnTo>
                          <a:pt x="62" y="34"/>
                        </a:lnTo>
                        <a:lnTo>
                          <a:pt x="58" y="34"/>
                        </a:lnTo>
                        <a:lnTo>
                          <a:pt x="50" y="34"/>
                        </a:lnTo>
                        <a:lnTo>
                          <a:pt x="44" y="34"/>
                        </a:lnTo>
                        <a:lnTo>
                          <a:pt x="31" y="19"/>
                        </a:lnTo>
                        <a:lnTo>
                          <a:pt x="27" y="19"/>
                        </a:lnTo>
                        <a:lnTo>
                          <a:pt x="25" y="21"/>
                        </a:lnTo>
                        <a:lnTo>
                          <a:pt x="25" y="23"/>
                        </a:lnTo>
                        <a:lnTo>
                          <a:pt x="19" y="27"/>
                        </a:lnTo>
                        <a:lnTo>
                          <a:pt x="23" y="28"/>
                        </a:lnTo>
                        <a:lnTo>
                          <a:pt x="27" y="30"/>
                        </a:lnTo>
                        <a:lnTo>
                          <a:pt x="29" y="36"/>
                        </a:lnTo>
                        <a:lnTo>
                          <a:pt x="35" y="38"/>
                        </a:lnTo>
                        <a:lnTo>
                          <a:pt x="40" y="40"/>
                        </a:lnTo>
                        <a:lnTo>
                          <a:pt x="44" y="42"/>
                        </a:lnTo>
                        <a:lnTo>
                          <a:pt x="46" y="46"/>
                        </a:lnTo>
                        <a:lnTo>
                          <a:pt x="50" y="50"/>
                        </a:lnTo>
                        <a:lnTo>
                          <a:pt x="52" y="52"/>
                        </a:lnTo>
                        <a:lnTo>
                          <a:pt x="52" y="55"/>
                        </a:lnTo>
                        <a:lnTo>
                          <a:pt x="52" y="59"/>
                        </a:lnTo>
                        <a:lnTo>
                          <a:pt x="52" y="63"/>
                        </a:lnTo>
                        <a:lnTo>
                          <a:pt x="54" y="65"/>
                        </a:lnTo>
                        <a:lnTo>
                          <a:pt x="54" y="69"/>
                        </a:lnTo>
                        <a:lnTo>
                          <a:pt x="54" y="75"/>
                        </a:lnTo>
                        <a:lnTo>
                          <a:pt x="52" y="78"/>
                        </a:lnTo>
                        <a:lnTo>
                          <a:pt x="52" y="82"/>
                        </a:lnTo>
                        <a:lnTo>
                          <a:pt x="54" y="84"/>
                        </a:lnTo>
                        <a:lnTo>
                          <a:pt x="56" y="92"/>
                        </a:lnTo>
                        <a:lnTo>
                          <a:pt x="64" y="92"/>
                        </a:lnTo>
                        <a:lnTo>
                          <a:pt x="73" y="94"/>
                        </a:lnTo>
                        <a:lnTo>
                          <a:pt x="75" y="101"/>
                        </a:lnTo>
                        <a:lnTo>
                          <a:pt x="75" y="109"/>
                        </a:lnTo>
                        <a:lnTo>
                          <a:pt x="69" y="115"/>
                        </a:lnTo>
                        <a:lnTo>
                          <a:pt x="64" y="121"/>
                        </a:lnTo>
                        <a:lnTo>
                          <a:pt x="60" y="126"/>
                        </a:lnTo>
                        <a:lnTo>
                          <a:pt x="58" y="134"/>
                        </a:lnTo>
                        <a:lnTo>
                          <a:pt x="50" y="140"/>
                        </a:lnTo>
                        <a:lnTo>
                          <a:pt x="42" y="144"/>
                        </a:lnTo>
                        <a:lnTo>
                          <a:pt x="42" y="147"/>
                        </a:lnTo>
                        <a:lnTo>
                          <a:pt x="42" y="151"/>
                        </a:lnTo>
                        <a:lnTo>
                          <a:pt x="40" y="149"/>
                        </a:lnTo>
                        <a:lnTo>
                          <a:pt x="39" y="147"/>
                        </a:lnTo>
                        <a:lnTo>
                          <a:pt x="35" y="153"/>
                        </a:lnTo>
                        <a:lnTo>
                          <a:pt x="33" y="159"/>
                        </a:lnTo>
                        <a:lnTo>
                          <a:pt x="31" y="159"/>
                        </a:lnTo>
                        <a:lnTo>
                          <a:pt x="33" y="169"/>
                        </a:lnTo>
                        <a:lnTo>
                          <a:pt x="37" y="176"/>
                        </a:lnTo>
                        <a:lnTo>
                          <a:pt x="37" y="182"/>
                        </a:lnTo>
                        <a:lnTo>
                          <a:pt x="35" y="190"/>
                        </a:lnTo>
                        <a:lnTo>
                          <a:pt x="35" y="194"/>
                        </a:lnTo>
                        <a:lnTo>
                          <a:pt x="35" y="199"/>
                        </a:lnTo>
                        <a:lnTo>
                          <a:pt x="37" y="197"/>
                        </a:lnTo>
                        <a:lnTo>
                          <a:pt x="39" y="197"/>
                        </a:lnTo>
                        <a:lnTo>
                          <a:pt x="39" y="201"/>
                        </a:lnTo>
                        <a:lnTo>
                          <a:pt x="39" y="205"/>
                        </a:lnTo>
                        <a:lnTo>
                          <a:pt x="40" y="203"/>
                        </a:lnTo>
                        <a:lnTo>
                          <a:pt x="42" y="203"/>
                        </a:lnTo>
                        <a:lnTo>
                          <a:pt x="44" y="203"/>
                        </a:lnTo>
                        <a:lnTo>
                          <a:pt x="48" y="205"/>
                        </a:lnTo>
                        <a:lnTo>
                          <a:pt x="52" y="207"/>
                        </a:lnTo>
                        <a:lnTo>
                          <a:pt x="52" y="209"/>
                        </a:lnTo>
                        <a:lnTo>
                          <a:pt x="52" y="211"/>
                        </a:lnTo>
                        <a:lnTo>
                          <a:pt x="50" y="211"/>
                        </a:lnTo>
                        <a:lnTo>
                          <a:pt x="46" y="211"/>
                        </a:lnTo>
                        <a:lnTo>
                          <a:pt x="44" y="218"/>
                        </a:lnTo>
                        <a:lnTo>
                          <a:pt x="46" y="218"/>
                        </a:lnTo>
                        <a:lnTo>
                          <a:pt x="50" y="218"/>
                        </a:lnTo>
                        <a:lnTo>
                          <a:pt x="52" y="215"/>
                        </a:lnTo>
                        <a:lnTo>
                          <a:pt x="54" y="215"/>
                        </a:lnTo>
                        <a:lnTo>
                          <a:pt x="56" y="215"/>
                        </a:lnTo>
                        <a:lnTo>
                          <a:pt x="56" y="217"/>
                        </a:lnTo>
                        <a:lnTo>
                          <a:pt x="56" y="220"/>
                        </a:lnTo>
                        <a:lnTo>
                          <a:pt x="58" y="220"/>
                        </a:lnTo>
                        <a:lnTo>
                          <a:pt x="62" y="222"/>
                        </a:lnTo>
                        <a:lnTo>
                          <a:pt x="65" y="220"/>
                        </a:lnTo>
                        <a:lnTo>
                          <a:pt x="69" y="220"/>
                        </a:lnTo>
                        <a:lnTo>
                          <a:pt x="73" y="215"/>
                        </a:lnTo>
                        <a:lnTo>
                          <a:pt x="79" y="211"/>
                        </a:lnTo>
                        <a:lnTo>
                          <a:pt x="81" y="211"/>
                        </a:lnTo>
                        <a:lnTo>
                          <a:pt x="85" y="211"/>
                        </a:lnTo>
                        <a:lnTo>
                          <a:pt x="83" y="209"/>
                        </a:lnTo>
                        <a:lnTo>
                          <a:pt x="83" y="207"/>
                        </a:lnTo>
                        <a:lnTo>
                          <a:pt x="94" y="205"/>
                        </a:lnTo>
                        <a:lnTo>
                          <a:pt x="100" y="207"/>
                        </a:lnTo>
                        <a:lnTo>
                          <a:pt x="111" y="197"/>
                        </a:lnTo>
                        <a:lnTo>
                          <a:pt x="133" y="184"/>
                        </a:lnTo>
                        <a:lnTo>
                          <a:pt x="156" y="169"/>
                        </a:lnTo>
                        <a:lnTo>
                          <a:pt x="154" y="165"/>
                        </a:lnTo>
                        <a:lnTo>
                          <a:pt x="154" y="159"/>
                        </a:lnTo>
                        <a:lnTo>
                          <a:pt x="150" y="157"/>
                        </a:lnTo>
                        <a:lnTo>
                          <a:pt x="144" y="155"/>
                        </a:lnTo>
                        <a:lnTo>
                          <a:pt x="142" y="151"/>
                        </a:lnTo>
                        <a:lnTo>
                          <a:pt x="142" y="147"/>
                        </a:lnTo>
                        <a:lnTo>
                          <a:pt x="144" y="144"/>
                        </a:lnTo>
                        <a:lnTo>
                          <a:pt x="146" y="140"/>
                        </a:lnTo>
                        <a:lnTo>
                          <a:pt x="146" y="136"/>
                        </a:lnTo>
                        <a:lnTo>
                          <a:pt x="144" y="130"/>
                        </a:lnTo>
                        <a:lnTo>
                          <a:pt x="144" y="126"/>
                        </a:lnTo>
                        <a:lnTo>
                          <a:pt x="140" y="124"/>
                        </a:lnTo>
                        <a:lnTo>
                          <a:pt x="138" y="119"/>
                        </a:lnTo>
                        <a:lnTo>
                          <a:pt x="136" y="117"/>
                        </a:lnTo>
                        <a:lnTo>
                          <a:pt x="136" y="115"/>
                        </a:lnTo>
                        <a:lnTo>
                          <a:pt x="135" y="109"/>
                        </a:lnTo>
                        <a:lnTo>
                          <a:pt x="135" y="105"/>
                        </a:lnTo>
                        <a:lnTo>
                          <a:pt x="136" y="101"/>
                        </a:lnTo>
                        <a:lnTo>
                          <a:pt x="136" y="98"/>
                        </a:lnTo>
                        <a:lnTo>
                          <a:pt x="136" y="96"/>
                        </a:lnTo>
                        <a:lnTo>
                          <a:pt x="136" y="90"/>
                        </a:lnTo>
                        <a:lnTo>
                          <a:pt x="135" y="88"/>
                        </a:lnTo>
                        <a:lnTo>
                          <a:pt x="131" y="76"/>
                        </a:lnTo>
                        <a:lnTo>
                          <a:pt x="127" y="63"/>
                        </a:lnTo>
                        <a:lnTo>
                          <a:pt x="131" y="57"/>
                        </a:lnTo>
                        <a:lnTo>
                          <a:pt x="135" y="52"/>
                        </a:lnTo>
                        <a:lnTo>
                          <a:pt x="135" y="44"/>
                        </a:lnTo>
                        <a:lnTo>
                          <a:pt x="133" y="40"/>
                        </a:lnTo>
                        <a:lnTo>
                          <a:pt x="131" y="42"/>
                        </a:lnTo>
                        <a:lnTo>
                          <a:pt x="129" y="40"/>
                        </a:lnTo>
                        <a:lnTo>
                          <a:pt x="127" y="30"/>
                        </a:lnTo>
                        <a:lnTo>
                          <a:pt x="129" y="25"/>
                        </a:lnTo>
                        <a:lnTo>
                          <a:pt x="133" y="19"/>
                        </a:lnTo>
                        <a:close/>
                        <a:moveTo>
                          <a:pt x="2" y="213"/>
                        </a:moveTo>
                        <a:lnTo>
                          <a:pt x="4" y="218"/>
                        </a:lnTo>
                        <a:lnTo>
                          <a:pt x="0" y="218"/>
                        </a:lnTo>
                        <a:lnTo>
                          <a:pt x="4" y="220"/>
                        </a:lnTo>
                        <a:lnTo>
                          <a:pt x="10" y="224"/>
                        </a:lnTo>
                        <a:lnTo>
                          <a:pt x="10" y="220"/>
                        </a:lnTo>
                        <a:lnTo>
                          <a:pt x="10" y="217"/>
                        </a:lnTo>
                        <a:lnTo>
                          <a:pt x="6" y="215"/>
                        </a:lnTo>
                        <a:lnTo>
                          <a:pt x="2" y="213"/>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58" name="Freeform 279">
                    <a:extLst>
                      <a:ext uri="{FF2B5EF4-FFF2-40B4-BE49-F238E27FC236}">
                        <a16:creationId xmlns:a16="http://schemas.microsoft.com/office/drawing/2014/main" id="{2C93CAA6-A986-41DC-832D-02E43A31A69C}"/>
                      </a:ext>
                    </a:extLst>
                  </p:cNvPr>
                  <p:cNvSpPr>
                    <a:spLocks/>
                  </p:cNvSpPr>
                  <p:nvPr/>
                </p:nvSpPr>
                <p:spPr bwMode="gray">
                  <a:xfrm>
                    <a:off x="247511" y="1861"/>
                    <a:ext cx="17" cy="12"/>
                  </a:xfrm>
                  <a:custGeom>
                    <a:avLst/>
                    <a:gdLst>
                      <a:gd name="T0" fmla="*/ 11 w 17"/>
                      <a:gd name="T1" fmla="*/ 0 h 12"/>
                      <a:gd name="T2" fmla="*/ 8 w 17"/>
                      <a:gd name="T3" fmla="*/ 2 h 12"/>
                      <a:gd name="T4" fmla="*/ 2 w 17"/>
                      <a:gd name="T5" fmla="*/ 8 h 12"/>
                      <a:gd name="T6" fmla="*/ 0 w 17"/>
                      <a:gd name="T7" fmla="*/ 10 h 12"/>
                      <a:gd name="T8" fmla="*/ 0 w 17"/>
                      <a:gd name="T9" fmla="*/ 12 h 12"/>
                      <a:gd name="T10" fmla="*/ 0 w 17"/>
                      <a:gd name="T11" fmla="*/ 12 h 12"/>
                      <a:gd name="T12" fmla="*/ 4 w 17"/>
                      <a:gd name="T13" fmla="*/ 12 h 12"/>
                      <a:gd name="T14" fmla="*/ 10 w 17"/>
                      <a:gd name="T15" fmla="*/ 10 h 12"/>
                      <a:gd name="T16" fmla="*/ 15 w 17"/>
                      <a:gd name="T17" fmla="*/ 4 h 12"/>
                      <a:gd name="T18" fmla="*/ 17 w 17"/>
                      <a:gd name="T19" fmla="*/ 2 h 12"/>
                      <a:gd name="T20" fmla="*/ 17 w 17"/>
                      <a:gd name="T21" fmla="*/ 0 h 12"/>
                      <a:gd name="T22" fmla="*/ 15 w 17"/>
                      <a:gd name="T23" fmla="*/ 0 h 12"/>
                      <a:gd name="T24" fmla="*/ 11 w 17"/>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2"/>
                      <a:gd name="T41" fmla="*/ 17 w 17"/>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2">
                        <a:moveTo>
                          <a:pt x="11" y="0"/>
                        </a:moveTo>
                        <a:lnTo>
                          <a:pt x="8" y="2"/>
                        </a:lnTo>
                        <a:lnTo>
                          <a:pt x="2" y="8"/>
                        </a:lnTo>
                        <a:lnTo>
                          <a:pt x="0" y="10"/>
                        </a:lnTo>
                        <a:lnTo>
                          <a:pt x="0" y="12"/>
                        </a:lnTo>
                        <a:lnTo>
                          <a:pt x="4" y="12"/>
                        </a:lnTo>
                        <a:lnTo>
                          <a:pt x="10" y="10"/>
                        </a:lnTo>
                        <a:lnTo>
                          <a:pt x="15" y="4"/>
                        </a:lnTo>
                        <a:lnTo>
                          <a:pt x="17" y="2"/>
                        </a:lnTo>
                        <a:lnTo>
                          <a:pt x="17" y="0"/>
                        </a:lnTo>
                        <a:lnTo>
                          <a:pt x="15" y="0"/>
                        </a:lnTo>
                        <a:lnTo>
                          <a:pt x="11"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59" name="Freeform 280">
                    <a:extLst>
                      <a:ext uri="{FF2B5EF4-FFF2-40B4-BE49-F238E27FC236}">
                        <a16:creationId xmlns:a16="http://schemas.microsoft.com/office/drawing/2014/main" id="{B8E90DFB-12AA-4654-9A0D-A1B0FD72EA7D}"/>
                      </a:ext>
                    </a:extLst>
                  </p:cNvPr>
                  <p:cNvSpPr>
                    <a:spLocks/>
                  </p:cNvSpPr>
                  <p:nvPr/>
                </p:nvSpPr>
                <p:spPr bwMode="gray">
                  <a:xfrm>
                    <a:off x="247498" y="1882"/>
                    <a:ext cx="15" cy="10"/>
                  </a:xfrm>
                  <a:custGeom>
                    <a:avLst/>
                    <a:gdLst>
                      <a:gd name="T0" fmla="*/ 9 w 15"/>
                      <a:gd name="T1" fmla="*/ 0 h 10"/>
                      <a:gd name="T2" fmla="*/ 5 w 15"/>
                      <a:gd name="T3" fmla="*/ 2 h 10"/>
                      <a:gd name="T4" fmla="*/ 1 w 15"/>
                      <a:gd name="T5" fmla="*/ 4 h 10"/>
                      <a:gd name="T6" fmla="*/ 0 w 15"/>
                      <a:gd name="T7" fmla="*/ 6 h 10"/>
                      <a:gd name="T8" fmla="*/ 0 w 15"/>
                      <a:gd name="T9" fmla="*/ 8 h 10"/>
                      <a:gd name="T10" fmla="*/ 1 w 15"/>
                      <a:gd name="T11" fmla="*/ 8 h 10"/>
                      <a:gd name="T12" fmla="*/ 3 w 15"/>
                      <a:gd name="T13" fmla="*/ 10 h 10"/>
                      <a:gd name="T14" fmla="*/ 11 w 15"/>
                      <a:gd name="T15" fmla="*/ 10 h 10"/>
                      <a:gd name="T16" fmla="*/ 15 w 15"/>
                      <a:gd name="T17" fmla="*/ 10 h 10"/>
                      <a:gd name="T18" fmla="*/ 15 w 15"/>
                      <a:gd name="T19" fmla="*/ 6 h 10"/>
                      <a:gd name="T20" fmla="*/ 15 w 15"/>
                      <a:gd name="T21" fmla="*/ 2 h 10"/>
                      <a:gd name="T22" fmla="*/ 13 w 15"/>
                      <a:gd name="T23" fmla="*/ 2 h 10"/>
                      <a:gd name="T24" fmla="*/ 9 w 15"/>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0"/>
                      <a:gd name="T41" fmla="*/ 15 w 15"/>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0">
                        <a:moveTo>
                          <a:pt x="9" y="0"/>
                        </a:moveTo>
                        <a:lnTo>
                          <a:pt x="5" y="2"/>
                        </a:lnTo>
                        <a:lnTo>
                          <a:pt x="1" y="4"/>
                        </a:lnTo>
                        <a:lnTo>
                          <a:pt x="0" y="6"/>
                        </a:lnTo>
                        <a:lnTo>
                          <a:pt x="0" y="8"/>
                        </a:lnTo>
                        <a:lnTo>
                          <a:pt x="1" y="8"/>
                        </a:lnTo>
                        <a:lnTo>
                          <a:pt x="3" y="10"/>
                        </a:lnTo>
                        <a:lnTo>
                          <a:pt x="11" y="10"/>
                        </a:lnTo>
                        <a:lnTo>
                          <a:pt x="15" y="10"/>
                        </a:lnTo>
                        <a:lnTo>
                          <a:pt x="15" y="6"/>
                        </a:lnTo>
                        <a:lnTo>
                          <a:pt x="15" y="2"/>
                        </a:lnTo>
                        <a:lnTo>
                          <a:pt x="13" y="2"/>
                        </a:lnTo>
                        <a:lnTo>
                          <a:pt x="9"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60" name="Freeform 281">
                    <a:extLst>
                      <a:ext uri="{FF2B5EF4-FFF2-40B4-BE49-F238E27FC236}">
                        <a16:creationId xmlns:a16="http://schemas.microsoft.com/office/drawing/2014/main" id="{25F61F81-13A0-4811-BB4D-D53D9CE85958}"/>
                      </a:ext>
                    </a:extLst>
                  </p:cNvPr>
                  <p:cNvSpPr>
                    <a:spLocks noEditPoints="1"/>
                  </p:cNvSpPr>
                  <p:nvPr/>
                </p:nvSpPr>
                <p:spPr bwMode="gray">
                  <a:xfrm>
                    <a:off x="244529" y="2448"/>
                    <a:ext cx="312" cy="66"/>
                  </a:xfrm>
                  <a:custGeom>
                    <a:avLst/>
                    <a:gdLst>
                      <a:gd name="T0" fmla="*/ 303 w 312"/>
                      <a:gd name="T1" fmla="*/ 58 h 66"/>
                      <a:gd name="T2" fmla="*/ 305 w 312"/>
                      <a:gd name="T3" fmla="*/ 62 h 66"/>
                      <a:gd name="T4" fmla="*/ 309 w 312"/>
                      <a:gd name="T5" fmla="*/ 66 h 66"/>
                      <a:gd name="T6" fmla="*/ 311 w 312"/>
                      <a:gd name="T7" fmla="*/ 64 h 66"/>
                      <a:gd name="T8" fmla="*/ 312 w 312"/>
                      <a:gd name="T9" fmla="*/ 62 h 66"/>
                      <a:gd name="T10" fmla="*/ 311 w 312"/>
                      <a:gd name="T11" fmla="*/ 62 h 66"/>
                      <a:gd name="T12" fmla="*/ 311 w 312"/>
                      <a:gd name="T13" fmla="*/ 58 h 66"/>
                      <a:gd name="T14" fmla="*/ 305 w 312"/>
                      <a:gd name="T15" fmla="*/ 60 h 66"/>
                      <a:gd name="T16" fmla="*/ 303 w 312"/>
                      <a:gd name="T17" fmla="*/ 58 h 66"/>
                      <a:gd name="T18" fmla="*/ 30 w 312"/>
                      <a:gd name="T19" fmla="*/ 0 h 66"/>
                      <a:gd name="T20" fmla="*/ 23 w 312"/>
                      <a:gd name="T21" fmla="*/ 8 h 66"/>
                      <a:gd name="T22" fmla="*/ 15 w 312"/>
                      <a:gd name="T23" fmla="*/ 16 h 66"/>
                      <a:gd name="T24" fmla="*/ 15 w 312"/>
                      <a:gd name="T25" fmla="*/ 18 h 66"/>
                      <a:gd name="T26" fmla="*/ 17 w 312"/>
                      <a:gd name="T27" fmla="*/ 19 h 66"/>
                      <a:gd name="T28" fmla="*/ 21 w 312"/>
                      <a:gd name="T29" fmla="*/ 21 h 66"/>
                      <a:gd name="T30" fmla="*/ 23 w 312"/>
                      <a:gd name="T31" fmla="*/ 16 h 66"/>
                      <a:gd name="T32" fmla="*/ 26 w 312"/>
                      <a:gd name="T33" fmla="*/ 18 h 66"/>
                      <a:gd name="T34" fmla="*/ 30 w 312"/>
                      <a:gd name="T35" fmla="*/ 18 h 66"/>
                      <a:gd name="T36" fmla="*/ 28 w 312"/>
                      <a:gd name="T37" fmla="*/ 12 h 66"/>
                      <a:gd name="T38" fmla="*/ 34 w 312"/>
                      <a:gd name="T39" fmla="*/ 12 h 66"/>
                      <a:gd name="T40" fmla="*/ 44 w 312"/>
                      <a:gd name="T41" fmla="*/ 10 h 66"/>
                      <a:gd name="T42" fmla="*/ 44 w 312"/>
                      <a:gd name="T43" fmla="*/ 6 h 66"/>
                      <a:gd name="T44" fmla="*/ 38 w 312"/>
                      <a:gd name="T45" fmla="*/ 6 h 66"/>
                      <a:gd name="T46" fmla="*/ 34 w 312"/>
                      <a:gd name="T47" fmla="*/ 6 h 66"/>
                      <a:gd name="T48" fmla="*/ 32 w 312"/>
                      <a:gd name="T49" fmla="*/ 2 h 66"/>
                      <a:gd name="T50" fmla="*/ 30 w 312"/>
                      <a:gd name="T51" fmla="*/ 0 h 66"/>
                      <a:gd name="T52" fmla="*/ 5 w 312"/>
                      <a:gd name="T53" fmla="*/ 0 h 66"/>
                      <a:gd name="T54" fmla="*/ 5 w 312"/>
                      <a:gd name="T55" fmla="*/ 6 h 66"/>
                      <a:gd name="T56" fmla="*/ 7 w 312"/>
                      <a:gd name="T57" fmla="*/ 10 h 66"/>
                      <a:gd name="T58" fmla="*/ 3 w 312"/>
                      <a:gd name="T59" fmla="*/ 12 h 66"/>
                      <a:gd name="T60" fmla="*/ 2 w 312"/>
                      <a:gd name="T61" fmla="*/ 12 h 66"/>
                      <a:gd name="T62" fmla="*/ 0 w 312"/>
                      <a:gd name="T63" fmla="*/ 14 h 66"/>
                      <a:gd name="T64" fmla="*/ 0 w 312"/>
                      <a:gd name="T65" fmla="*/ 18 h 66"/>
                      <a:gd name="T66" fmla="*/ 2 w 312"/>
                      <a:gd name="T67" fmla="*/ 18 h 66"/>
                      <a:gd name="T68" fmla="*/ 5 w 312"/>
                      <a:gd name="T69" fmla="*/ 18 h 66"/>
                      <a:gd name="T70" fmla="*/ 7 w 312"/>
                      <a:gd name="T71" fmla="*/ 16 h 66"/>
                      <a:gd name="T72" fmla="*/ 9 w 312"/>
                      <a:gd name="T73" fmla="*/ 12 h 66"/>
                      <a:gd name="T74" fmla="*/ 11 w 312"/>
                      <a:gd name="T75" fmla="*/ 14 h 66"/>
                      <a:gd name="T76" fmla="*/ 13 w 312"/>
                      <a:gd name="T77" fmla="*/ 14 h 66"/>
                      <a:gd name="T78" fmla="*/ 15 w 312"/>
                      <a:gd name="T79" fmla="*/ 10 h 66"/>
                      <a:gd name="T80" fmla="*/ 17 w 312"/>
                      <a:gd name="T81" fmla="*/ 6 h 66"/>
                      <a:gd name="T82" fmla="*/ 19 w 312"/>
                      <a:gd name="T83" fmla="*/ 4 h 66"/>
                      <a:gd name="T84" fmla="*/ 19 w 312"/>
                      <a:gd name="T85" fmla="*/ 4 h 66"/>
                      <a:gd name="T86" fmla="*/ 17 w 312"/>
                      <a:gd name="T87" fmla="*/ 2 h 66"/>
                      <a:gd name="T88" fmla="*/ 15 w 312"/>
                      <a:gd name="T89" fmla="*/ 0 h 66"/>
                      <a:gd name="T90" fmla="*/ 9 w 312"/>
                      <a:gd name="T91" fmla="*/ 0 h 66"/>
                      <a:gd name="T92" fmla="*/ 5 w 312"/>
                      <a:gd name="T93" fmla="*/ 0 h 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2"/>
                      <a:gd name="T142" fmla="*/ 0 h 66"/>
                      <a:gd name="T143" fmla="*/ 312 w 312"/>
                      <a:gd name="T144" fmla="*/ 66 h 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2" h="66">
                        <a:moveTo>
                          <a:pt x="303" y="58"/>
                        </a:moveTo>
                        <a:lnTo>
                          <a:pt x="305" y="62"/>
                        </a:lnTo>
                        <a:lnTo>
                          <a:pt x="309" y="66"/>
                        </a:lnTo>
                        <a:lnTo>
                          <a:pt x="311" y="64"/>
                        </a:lnTo>
                        <a:lnTo>
                          <a:pt x="312" y="62"/>
                        </a:lnTo>
                        <a:lnTo>
                          <a:pt x="311" y="62"/>
                        </a:lnTo>
                        <a:lnTo>
                          <a:pt x="311" y="58"/>
                        </a:lnTo>
                        <a:lnTo>
                          <a:pt x="305" y="60"/>
                        </a:lnTo>
                        <a:lnTo>
                          <a:pt x="303" y="58"/>
                        </a:lnTo>
                        <a:close/>
                        <a:moveTo>
                          <a:pt x="30" y="0"/>
                        </a:moveTo>
                        <a:lnTo>
                          <a:pt x="23" y="8"/>
                        </a:lnTo>
                        <a:lnTo>
                          <a:pt x="15" y="16"/>
                        </a:lnTo>
                        <a:lnTo>
                          <a:pt x="15" y="18"/>
                        </a:lnTo>
                        <a:lnTo>
                          <a:pt x="17" y="19"/>
                        </a:lnTo>
                        <a:lnTo>
                          <a:pt x="21" y="21"/>
                        </a:lnTo>
                        <a:lnTo>
                          <a:pt x="23" y="16"/>
                        </a:lnTo>
                        <a:lnTo>
                          <a:pt x="26" y="18"/>
                        </a:lnTo>
                        <a:lnTo>
                          <a:pt x="30" y="18"/>
                        </a:lnTo>
                        <a:lnTo>
                          <a:pt x="28" y="12"/>
                        </a:lnTo>
                        <a:lnTo>
                          <a:pt x="34" y="12"/>
                        </a:lnTo>
                        <a:lnTo>
                          <a:pt x="44" y="10"/>
                        </a:lnTo>
                        <a:lnTo>
                          <a:pt x="44" y="6"/>
                        </a:lnTo>
                        <a:lnTo>
                          <a:pt x="38" y="6"/>
                        </a:lnTo>
                        <a:lnTo>
                          <a:pt x="34" y="6"/>
                        </a:lnTo>
                        <a:lnTo>
                          <a:pt x="32" y="2"/>
                        </a:lnTo>
                        <a:lnTo>
                          <a:pt x="30" y="0"/>
                        </a:lnTo>
                        <a:close/>
                        <a:moveTo>
                          <a:pt x="5" y="0"/>
                        </a:moveTo>
                        <a:lnTo>
                          <a:pt x="5" y="6"/>
                        </a:lnTo>
                        <a:lnTo>
                          <a:pt x="7" y="10"/>
                        </a:lnTo>
                        <a:lnTo>
                          <a:pt x="3" y="12"/>
                        </a:lnTo>
                        <a:lnTo>
                          <a:pt x="2" y="12"/>
                        </a:lnTo>
                        <a:lnTo>
                          <a:pt x="0" y="14"/>
                        </a:lnTo>
                        <a:lnTo>
                          <a:pt x="0" y="18"/>
                        </a:lnTo>
                        <a:lnTo>
                          <a:pt x="2" y="18"/>
                        </a:lnTo>
                        <a:lnTo>
                          <a:pt x="5" y="18"/>
                        </a:lnTo>
                        <a:lnTo>
                          <a:pt x="7" y="16"/>
                        </a:lnTo>
                        <a:lnTo>
                          <a:pt x="9" y="12"/>
                        </a:lnTo>
                        <a:lnTo>
                          <a:pt x="11" y="14"/>
                        </a:lnTo>
                        <a:lnTo>
                          <a:pt x="13" y="14"/>
                        </a:lnTo>
                        <a:lnTo>
                          <a:pt x="15" y="10"/>
                        </a:lnTo>
                        <a:lnTo>
                          <a:pt x="17" y="6"/>
                        </a:lnTo>
                        <a:lnTo>
                          <a:pt x="19" y="4"/>
                        </a:lnTo>
                        <a:lnTo>
                          <a:pt x="17" y="2"/>
                        </a:lnTo>
                        <a:lnTo>
                          <a:pt x="15" y="0"/>
                        </a:lnTo>
                        <a:lnTo>
                          <a:pt x="9" y="0"/>
                        </a:lnTo>
                        <a:lnTo>
                          <a:pt x="5"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61" name="Freeform 282">
                    <a:extLst>
                      <a:ext uri="{FF2B5EF4-FFF2-40B4-BE49-F238E27FC236}">
                        <a16:creationId xmlns:a16="http://schemas.microsoft.com/office/drawing/2014/main" id="{A3D0BCC3-DF9C-4ECC-A05D-459B54593EE0}"/>
                      </a:ext>
                    </a:extLst>
                  </p:cNvPr>
                  <p:cNvSpPr>
                    <a:spLocks noEditPoints="1"/>
                  </p:cNvSpPr>
                  <p:nvPr/>
                </p:nvSpPr>
                <p:spPr bwMode="gray">
                  <a:xfrm>
                    <a:off x="245701" y="1366"/>
                    <a:ext cx="194" cy="167"/>
                  </a:xfrm>
                  <a:custGeom>
                    <a:avLst/>
                    <a:gdLst>
                      <a:gd name="T0" fmla="*/ 115 w 194"/>
                      <a:gd name="T1" fmla="*/ 42 h 167"/>
                      <a:gd name="T2" fmla="*/ 112 w 194"/>
                      <a:gd name="T3" fmla="*/ 56 h 167"/>
                      <a:gd name="T4" fmla="*/ 113 w 194"/>
                      <a:gd name="T5" fmla="*/ 63 h 167"/>
                      <a:gd name="T6" fmla="*/ 121 w 194"/>
                      <a:gd name="T7" fmla="*/ 63 h 167"/>
                      <a:gd name="T8" fmla="*/ 127 w 194"/>
                      <a:gd name="T9" fmla="*/ 63 h 167"/>
                      <a:gd name="T10" fmla="*/ 129 w 194"/>
                      <a:gd name="T11" fmla="*/ 75 h 167"/>
                      <a:gd name="T12" fmla="*/ 133 w 194"/>
                      <a:gd name="T13" fmla="*/ 82 h 167"/>
                      <a:gd name="T14" fmla="*/ 142 w 194"/>
                      <a:gd name="T15" fmla="*/ 88 h 167"/>
                      <a:gd name="T16" fmla="*/ 175 w 194"/>
                      <a:gd name="T17" fmla="*/ 105 h 167"/>
                      <a:gd name="T18" fmla="*/ 160 w 194"/>
                      <a:gd name="T19" fmla="*/ 153 h 167"/>
                      <a:gd name="T20" fmla="*/ 138 w 194"/>
                      <a:gd name="T21" fmla="*/ 159 h 167"/>
                      <a:gd name="T22" fmla="*/ 125 w 194"/>
                      <a:gd name="T23" fmla="*/ 161 h 167"/>
                      <a:gd name="T24" fmla="*/ 110 w 194"/>
                      <a:gd name="T25" fmla="*/ 163 h 167"/>
                      <a:gd name="T26" fmla="*/ 106 w 194"/>
                      <a:gd name="T27" fmla="*/ 157 h 167"/>
                      <a:gd name="T28" fmla="*/ 98 w 194"/>
                      <a:gd name="T29" fmla="*/ 161 h 167"/>
                      <a:gd name="T30" fmla="*/ 94 w 194"/>
                      <a:gd name="T31" fmla="*/ 167 h 167"/>
                      <a:gd name="T32" fmla="*/ 87 w 194"/>
                      <a:gd name="T33" fmla="*/ 167 h 167"/>
                      <a:gd name="T34" fmla="*/ 79 w 194"/>
                      <a:gd name="T35" fmla="*/ 165 h 167"/>
                      <a:gd name="T36" fmla="*/ 69 w 194"/>
                      <a:gd name="T37" fmla="*/ 163 h 167"/>
                      <a:gd name="T38" fmla="*/ 60 w 194"/>
                      <a:gd name="T39" fmla="*/ 165 h 167"/>
                      <a:gd name="T40" fmla="*/ 52 w 194"/>
                      <a:gd name="T41" fmla="*/ 165 h 167"/>
                      <a:gd name="T42" fmla="*/ 42 w 194"/>
                      <a:gd name="T43" fmla="*/ 165 h 167"/>
                      <a:gd name="T44" fmla="*/ 42 w 194"/>
                      <a:gd name="T45" fmla="*/ 157 h 167"/>
                      <a:gd name="T46" fmla="*/ 37 w 194"/>
                      <a:gd name="T47" fmla="*/ 153 h 167"/>
                      <a:gd name="T48" fmla="*/ 31 w 194"/>
                      <a:gd name="T49" fmla="*/ 152 h 167"/>
                      <a:gd name="T50" fmla="*/ 25 w 194"/>
                      <a:gd name="T51" fmla="*/ 142 h 167"/>
                      <a:gd name="T52" fmla="*/ 23 w 194"/>
                      <a:gd name="T53" fmla="*/ 130 h 167"/>
                      <a:gd name="T54" fmla="*/ 17 w 194"/>
                      <a:gd name="T55" fmla="*/ 125 h 167"/>
                      <a:gd name="T56" fmla="*/ 12 w 194"/>
                      <a:gd name="T57" fmla="*/ 119 h 167"/>
                      <a:gd name="T58" fmla="*/ 2 w 194"/>
                      <a:gd name="T59" fmla="*/ 117 h 167"/>
                      <a:gd name="T60" fmla="*/ 0 w 194"/>
                      <a:gd name="T61" fmla="*/ 109 h 167"/>
                      <a:gd name="T62" fmla="*/ 2 w 194"/>
                      <a:gd name="T63" fmla="*/ 107 h 167"/>
                      <a:gd name="T64" fmla="*/ 10 w 194"/>
                      <a:gd name="T65" fmla="*/ 105 h 167"/>
                      <a:gd name="T66" fmla="*/ 12 w 194"/>
                      <a:gd name="T67" fmla="*/ 102 h 167"/>
                      <a:gd name="T68" fmla="*/ 14 w 194"/>
                      <a:gd name="T69" fmla="*/ 90 h 167"/>
                      <a:gd name="T70" fmla="*/ 16 w 194"/>
                      <a:gd name="T71" fmla="*/ 77 h 167"/>
                      <a:gd name="T72" fmla="*/ 19 w 194"/>
                      <a:gd name="T73" fmla="*/ 61 h 167"/>
                      <a:gd name="T74" fmla="*/ 21 w 194"/>
                      <a:gd name="T75" fmla="*/ 58 h 167"/>
                      <a:gd name="T76" fmla="*/ 29 w 194"/>
                      <a:gd name="T77" fmla="*/ 54 h 167"/>
                      <a:gd name="T78" fmla="*/ 33 w 194"/>
                      <a:gd name="T79" fmla="*/ 48 h 167"/>
                      <a:gd name="T80" fmla="*/ 37 w 194"/>
                      <a:gd name="T81" fmla="*/ 38 h 167"/>
                      <a:gd name="T82" fmla="*/ 41 w 194"/>
                      <a:gd name="T83" fmla="*/ 25 h 167"/>
                      <a:gd name="T84" fmla="*/ 48 w 194"/>
                      <a:gd name="T85" fmla="*/ 13 h 167"/>
                      <a:gd name="T86" fmla="*/ 58 w 194"/>
                      <a:gd name="T87" fmla="*/ 8 h 167"/>
                      <a:gd name="T88" fmla="*/ 64 w 194"/>
                      <a:gd name="T89" fmla="*/ 8 h 167"/>
                      <a:gd name="T90" fmla="*/ 65 w 194"/>
                      <a:gd name="T91" fmla="*/ 11 h 167"/>
                      <a:gd name="T92" fmla="*/ 69 w 194"/>
                      <a:gd name="T93" fmla="*/ 0 h 167"/>
                      <a:gd name="T94" fmla="*/ 77 w 194"/>
                      <a:gd name="T95" fmla="*/ 4 h 167"/>
                      <a:gd name="T96" fmla="*/ 85 w 194"/>
                      <a:gd name="T97" fmla="*/ 6 h 167"/>
                      <a:gd name="T98" fmla="*/ 92 w 194"/>
                      <a:gd name="T99" fmla="*/ 11 h 167"/>
                      <a:gd name="T100" fmla="*/ 104 w 194"/>
                      <a:gd name="T101" fmla="*/ 15 h 167"/>
                      <a:gd name="T102" fmla="*/ 113 w 194"/>
                      <a:gd name="T103" fmla="*/ 27 h 167"/>
                      <a:gd name="T104" fmla="*/ 117 w 194"/>
                      <a:gd name="T105" fmla="*/ 34 h 167"/>
                      <a:gd name="T106" fmla="*/ 65 w 194"/>
                      <a:gd name="T107" fmla="*/ 34 h 167"/>
                      <a:gd name="T108" fmla="*/ 71 w 194"/>
                      <a:gd name="T109" fmla="*/ 38 h 167"/>
                      <a:gd name="T110" fmla="*/ 65 w 194"/>
                      <a:gd name="T111" fmla="*/ 44 h 167"/>
                      <a:gd name="T112" fmla="*/ 60 w 194"/>
                      <a:gd name="T113" fmla="*/ 38 h 167"/>
                      <a:gd name="T114" fmla="*/ 62 w 194"/>
                      <a:gd name="T115" fmla="*/ 36 h 167"/>
                      <a:gd name="T116" fmla="*/ 65 w 194"/>
                      <a:gd name="T117" fmla="*/ 34 h 1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4"/>
                      <a:gd name="T178" fmla="*/ 0 h 167"/>
                      <a:gd name="T179" fmla="*/ 194 w 194"/>
                      <a:gd name="T180" fmla="*/ 167 h 16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4" h="167">
                        <a:moveTo>
                          <a:pt x="119" y="36"/>
                        </a:moveTo>
                        <a:lnTo>
                          <a:pt x="115" y="42"/>
                        </a:lnTo>
                        <a:lnTo>
                          <a:pt x="113" y="50"/>
                        </a:lnTo>
                        <a:lnTo>
                          <a:pt x="112" y="56"/>
                        </a:lnTo>
                        <a:lnTo>
                          <a:pt x="112" y="59"/>
                        </a:lnTo>
                        <a:lnTo>
                          <a:pt x="113" y="63"/>
                        </a:lnTo>
                        <a:lnTo>
                          <a:pt x="117" y="63"/>
                        </a:lnTo>
                        <a:lnTo>
                          <a:pt x="121" y="63"/>
                        </a:lnTo>
                        <a:lnTo>
                          <a:pt x="123" y="63"/>
                        </a:lnTo>
                        <a:lnTo>
                          <a:pt x="127" y="63"/>
                        </a:lnTo>
                        <a:lnTo>
                          <a:pt x="123" y="69"/>
                        </a:lnTo>
                        <a:lnTo>
                          <a:pt x="129" y="75"/>
                        </a:lnTo>
                        <a:lnTo>
                          <a:pt x="131" y="79"/>
                        </a:lnTo>
                        <a:lnTo>
                          <a:pt x="133" y="82"/>
                        </a:lnTo>
                        <a:lnTo>
                          <a:pt x="136" y="86"/>
                        </a:lnTo>
                        <a:lnTo>
                          <a:pt x="142" y="88"/>
                        </a:lnTo>
                        <a:lnTo>
                          <a:pt x="160" y="98"/>
                        </a:lnTo>
                        <a:lnTo>
                          <a:pt x="175" y="105"/>
                        </a:lnTo>
                        <a:lnTo>
                          <a:pt x="194" y="104"/>
                        </a:lnTo>
                        <a:lnTo>
                          <a:pt x="160" y="153"/>
                        </a:lnTo>
                        <a:lnTo>
                          <a:pt x="144" y="155"/>
                        </a:lnTo>
                        <a:lnTo>
                          <a:pt x="138" y="159"/>
                        </a:lnTo>
                        <a:lnTo>
                          <a:pt x="127" y="159"/>
                        </a:lnTo>
                        <a:lnTo>
                          <a:pt x="125" y="161"/>
                        </a:lnTo>
                        <a:lnTo>
                          <a:pt x="117" y="163"/>
                        </a:lnTo>
                        <a:lnTo>
                          <a:pt x="110" y="163"/>
                        </a:lnTo>
                        <a:lnTo>
                          <a:pt x="106" y="159"/>
                        </a:lnTo>
                        <a:lnTo>
                          <a:pt x="106" y="157"/>
                        </a:lnTo>
                        <a:lnTo>
                          <a:pt x="104" y="161"/>
                        </a:lnTo>
                        <a:lnTo>
                          <a:pt x="98" y="161"/>
                        </a:lnTo>
                        <a:lnTo>
                          <a:pt x="94" y="163"/>
                        </a:lnTo>
                        <a:lnTo>
                          <a:pt x="94" y="167"/>
                        </a:lnTo>
                        <a:lnTo>
                          <a:pt x="90" y="167"/>
                        </a:lnTo>
                        <a:lnTo>
                          <a:pt x="87" y="167"/>
                        </a:lnTo>
                        <a:lnTo>
                          <a:pt x="83" y="167"/>
                        </a:lnTo>
                        <a:lnTo>
                          <a:pt x="79" y="165"/>
                        </a:lnTo>
                        <a:lnTo>
                          <a:pt x="73" y="163"/>
                        </a:lnTo>
                        <a:lnTo>
                          <a:pt x="69" y="163"/>
                        </a:lnTo>
                        <a:lnTo>
                          <a:pt x="65" y="165"/>
                        </a:lnTo>
                        <a:lnTo>
                          <a:pt x="60" y="165"/>
                        </a:lnTo>
                        <a:lnTo>
                          <a:pt x="56" y="165"/>
                        </a:lnTo>
                        <a:lnTo>
                          <a:pt x="52" y="165"/>
                        </a:lnTo>
                        <a:lnTo>
                          <a:pt x="46" y="165"/>
                        </a:lnTo>
                        <a:lnTo>
                          <a:pt x="42" y="165"/>
                        </a:lnTo>
                        <a:lnTo>
                          <a:pt x="42" y="161"/>
                        </a:lnTo>
                        <a:lnTo>
                          <a:pt x="42" y="157"/>
                        </a:lnTo>
                        <a:lnTo>
                          <a:pt x="39" y="153"/>
                        </a:lnTo>
                        <a:lnTo>
                          <a:pt x="37" y="153"/>
                        </a:lnTo>
                        <a:lnTo>
                          <a:pt x="31" y="152"/>
                        </a:lnTo>
                        <a:lnTo>
                          <a:pt x="29" y="148"/>
                        </a:lnTo>
                        <a:lnTo>
                          <a:pt x="25" y="142"/>
                        </a:lnTo>
                        <a:lnTo>
                          <a:pt x="23" y="134"/>
                        </a:lnTo>
                        <a:lnTo>
                          <a:pt x="23" y="130"/>
                        </a:lnTo>
                        <a:lnTo>
                          <a:pt x="19" y="129"/>
                        </a:lnTo>
                        <a:lnTo>
                          <a:pt x="17" y="125"/>
                        </a:lnTo>
                        <a:lnTo>
                          <a:pt x="14" y="121"/>
                        </a:lnTo>
                        <a:lnTo>
                          <a:pt x="12" y="119"/>
                        </a:lnTo>
                        <a:lnTo>
                          <a:pt x="8" y="117"/>
                        </a:lnTo>
                        <a:lnTo>
                          <a:pt x="2" y="117"/>
                        </a:lnTo>
                        <a:lnTo>
                          <a:pt x="0" y="115"/>
                        </a:lnTo>
                        <a:lnTo>
                          <a:pt x="0" y="109"/>
                        </a:lnTo>
                        <a:lnTo>
                          <a:pt x="2" y="107"/>
                        </a:lnTo>
                        <a:lnTo>
                          <a:pt x="6" y="105"/>
                        </a:lnTo>
                        <a:lnTo>
                          <a:pt x="10" y="105"/>
                        </a:lnTo>
                        <a:lnTo>
                          <a:pt x="12" y="104"/>
                        </a:lnTo>
                        <a:lnTo>
                          <a:pt x="12" y="102"/>
                        </a:lnTo>
                        <a:lnTo>
                          <a:pt x="14" y="96"/>
                        </a:lnTo>
                        <a:lnTo>
                          <a:pt x="14" y="90"/>
                        </a:lnTo>
                        <a:lnTo>
                          <a:pt x="14" y="82"/>
                        </a:lnTo>
                        <a:lnTo>
                          <a:pt x="16" y="77"/>
                        </a:lnTo>
                        <a:lnTo>
                          <a:pt x="19" y="67"/>
                        </a:lnTo>
                        <a:lnTo>
                          <a:pt x="19" y="61"/>
                        </a:lnTo>
                        <a:lnTo>
                          <a:pt x="19" y="59"/>
                        </a:lnTo>
                        <a:lnTo>
                          <a:pt x="21" y="58"/>
                        </a:lnTo>
                        <a:lnTo>
                          <a:pt x="25" y="56"/>
                        </a:lnTo>
                        <a:lnTo>
                          <a:pt x="29" y="54"/>
                        </a:lnTo>
                        <a:lnTo>
                          <a:pt x="31" y="52"/>
                        </a:lnTo>
                        <a:lnTo>
                          <a:pt x="33" y="48"/>
                        </a:lnTo>
                        <a:lnTo>
                          <a:pt x="35" y="44"/>
                        </a:lnTo>
                        <a:lnTo>
                          <a:pt x="37" y="38"/>
                        </a:lnTo>
                        <a:lnTo>
                          <a:pt x="39" y="33"/>
                        </a:lnTo>
                        <a:lnTo>
                          <a:pt x="41" y="25"/>
                        </a:lnTo>
                        <a:lnTo>
                          <a:pt x="44" y="21"/>
                        </a:lnTo>
                        <a:lnTo>
                          <a:pt x="48" y="13"/>
                        </a:lnTo>
                        <a:lnTo>
                          <a:pt x="52" y="10"/>
                        </a:lnTo>
                        <a:lnTo>
                          <a:pt x="58" y="8"/>
                        </a:lnTo>
                        <a:lnTo>
                          <a:pt x="62" y="8"/>
                        </a:lnTo>
                        <a:lnTo>
                          <a:pt x="64" y="8"/>
                        </a:lnTo>
                        <a:lnTo>
                          <a:pt x="65" y="11"/>
                        </a:lnTo>
                        <a:lnTo>
                          <a:pt x="69" y="0"/>
                        </a:lnTo>
                        <a:lnTo>
                          <a:pt x="73" y="0"/>
                        </a:lnTo>
                        <a:lnTo>
                          <a:pt x="77" y="4"/>
                        </a:lnTo>
                        <a:lnTo>
                          <a:pt x="81" y="8"/>
                        </a:lnTo>
                        <a:lnTo>
                          <a:pt x="85" y="6"/>
                        </a:lnTo>
                        <a:lnTo>
                          <a:pt x="87" y="8"/>
                        </a:lnTo>
                        <a:lnTo>
                          <a:pt x="92" y="11"/>
                        </a:lnTo>
                        <a:lnTo>
                          <a:pt x="100" y="13"/>
                        </a:lnTo>
                        <a:lnTo>
                          <a:pt x="104" y="15"/>
                        </a:lnTo>
                        <a:lnTo>
                          <a:pt x="110" y="21"/>
                        </a:lnTo>
                        <a:lnTo>
                          <a:pt x="113" y="27"/>
                        </a:lnTo>
                        <a:lnTo>
                          <a:pt x="115" y="33"/>
                        </a:lnTo>
                        <a:lnTo>
                          <a:pt x="117" y="34"/>
                        </a:lnTo>
                        <a:lnTo>
                          <a:pt x="119" y="36"/>
                        </a:lnTo>
                        <a:close/>
                        <a:moveTo>
                          <a:pt x="65" y="34"/>
                        </a:moveTo>
                        <a:lnTo>
                          <a:pt x="69" y="36"/>
                        </a:lnTo>
                        <a:lnTo>
                          <a:pt x="71" y="38"/>
                        </a:lnTo>
                        <a:lnTo>
                          <a:pt x="67" y="42"/>
                        </a:lnTo>
                        <a:lnTo>
                          <a:pt x="65" y="44"/>
                        </a:lnTo>
                        <a:lnTo>
                          <a:pt x="62" y="42"/>
                        </a:lnTo>
                        <a:lnTo>
                          <a:pt x="60" y="38"/>
                        </a:lnTo>
                        <a:lnTo>
                          <a:pt x="60" y="36"/>
                        </a:lnTo>
                        <a:lnTo>
                          <a:pt x="62" y="36"/>
                        </a:lnTo>
                        <a:lnTo>
                          <a:pt x="62" y="34"/>
                        </a:lnTo>
                        <a:lnTo>
                          <a:pt x="65" y="34"/>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62" name="Freeform 283">
                    <a:extLst>
                      <a:ext uri="{FF2B5EF4-FFF2-40B4-BE49-F238E27FC236}">
                        <a16:creationId xmlns:a16="http://schemas.microsoft.com/office/drawing/2014/main" id="{67625AB1-AD46-461B-AA60-00C1CB0C187F}"/>
                      </a:ext>
                    </a:extLst>
                  </p:cNvPr>
                  <p:cNvSpPr>
                    <a:spLocks/>
                  </p:cNvSpPr>
                  <p:nvPr/>
                </p:nvSpPr>
                <p:spPr bwMode="gray">
                  <a:xfrm>
                    <a:off x="245573" y="591"/>
                    <a:ext cx="7" cy="9"/>
                  </a:xfrm>
                  <a:custGeom>
                    <a:avLst/>
                    <a:gdLst>
                      <a:gd name="T0" fmla="*/ 3 w 7"/>
                      <a:gd name="T1" fmla="*/ 0 h 9"/>
                      <a:gd name="T2" fmla="*/ 2 w 7"/>
                      <a:gd name="T3" fmla="*/ 2 h 9"/>
                      <a:gd name="T4" fmla="*/ 0 w 7"/>
                      <a:gd name="T5" fmla="*/ 2 h 9"/>
                      <a:gd name="T6" fmla="*/ 2 w 7"/>
                      <a:gd name="T7" fmla="*/ 5 h 9"/>
                      <a:gd name="T8" fmla="*/ 3 w 7"/>
                      <a:gd name="T9" fmla="*/ 9 h 9"/>
                      <a:gd name="T10" fmla="*/ 5 w 7"/>
                      <a:gd name="T11" fmla="*/ 7 h 9"/>
                      <a:gd name="T12" fmla="*/ 7 w 7"/>
                      <a:gd name="T13" fmla="*/ 7 h 9"/>
                      <a:gd name="T14" fmla="*/ 7 w 7"/>
                      <a:gd name="T15" fmla="*/ 3 h 9"/>
                      <a:gd name="T16" fmla="*/ 7 w 7"/>
                      <a:gd name="T17" fmla="*/ 0 h 9"/>
                      <a:gd name="T18" fmla="*/ 3 w 7"/>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9"/>
                      <a:gd name="T32" fmla="*/ 7 w 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9">
                        <a:moveTo>
                          <a:pt x="3" y="0"/>
                        </a:moveTo>
                        <a:lnTo>
                          <a:pt x="2" y="2"/>
                        </a:lnTo>
                        <a:lnTo>
                          <a:pt x="0" y="2"/>
                        </a:lnTo>
                        <a:lnTo>
                          <a:pt x="2" y="5"/>
                        </a:lnTo>
                        <a:lnTo>
                          <a:pt x="3" y="9"/>
                        </a:lnTo>
                        <a:lnTo>
                          <a:pt x="5" y="7"/>
                        </a:lnTo>
                        <a:lnTo>
                          <a:pt x="7" y="7"/>
                        </a:lnTo>
                        <a:lnTo>
                          <a:pt x="7" y="3"/>
                        </a:lnTo>
                        <a:lnTo>
                          <a:pt x="7" y="0"/>
                        </a:lnTo>
                        <a:lnTo>
                          <a:pt x="3"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63" name="Freeform 284">
                    <a:extLst>
                      <a:ext uri="{FF2B5EF4-FFF2-40B4-BE49-F238E27FC236}">
                        <a16:creationId xmlns:a16="http://schemas.microsoft.com/office/drawing/2014/main" id="{199A4DF2-7CEC-42E4-9A36-DE2F69AA5E71}"/>
                      </a:ext>
                    </a:extLst>
                  </p:cNvPr>
                  <p:cNvSpPr>
                    <a:spLocks/>
                  </p:cNvSpPr>
                  <p:nvPr/>
                </p:nvSpPr>
                <p:spPr bwMode="gray">
                  <a:xfrm>
                    <a:off x="245569" y="604"/>
                    <a:ext cx="15" cy="12"/>
                  </a:xfrm>
                  <a:custGeom>
                    <a:avLst/>
                    <a:gdLst>
                      <a:gd name="T0" fmla="*/ 6 w 15"/>
                      <a:gd name="T1" fmla="*/ 0 h 12"/>
                      <a:gd name="T2" fmla="*/ 2 w 15"/>
                      <a:gd name="T3" fmla="*/ 2 h 12"/>
                      <a:gd name="T4" fmla="*/ 0 w 15"/>
                      <a:gd name="T5" fmla="*/ 4 h 12"/>
                      <a:gd name="T6" fmla="*/ 0 w 15"/>
                      <a:gd name="T7" fmla="*/ 6 h 12"/>
                      <a:gd name="T8" fmla="*/ 0 w 15"/>
                      <a:gd name="T9" fmla="*/ 8 h 12"/>
                      <a:gd name="T10" fmla="*/ 2 w 15"/>
                      <a:gd name="T11" fmla="*/ 10 h 12"/>
                      <a:gd name="T12" fmla="*/ 6 w 15"/>
                      <a:gd name="T13" fmla="*/ 12 h 12"/>
                      <a:gd name="T14" fmla="*/ 9 w 15"/>
                      <a:gd name="T15" fmla="*/ 12 h 12"/>
                      <a:gd name="T16" fmla="*/ 13 w 15"/>
                      <a:gd name="T17" fmla="*/ 10 h 12"/>
                      <a:gd name="T18" fmla="*/ 13 w 15"/>
                      <a:gd name="T19" fmla="*/ 6 h 12"/>
                      <a:gd name="T20" fmla="*/ 15 w 15"/>
                      <a:gd name="T21" fmla="*/ 4 h 12"/>
                      <a:gd name="T22" fmla="*/ 15 w 15"/>
                      <a:gd name="T23" fmla="*/ 2 h 12"/>
                      <a:gd name="T24" fmla="*/ 13 w 15"/>
                      <a:gd name="T25" fmla="*/ 0 h 12"/>
                      <a:gd name="T26" fmla="*/ 6 w 15"/>
                      <a:gd name="T27" fmla="*/ 0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12"/>
                      <a:gd name="T44" fmla="*/ 15 w 15"/>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12">
                        <a:moveTo>
                          <a:pt x="6" y="0"/>
                        </a:moveTo>
                        <a:lnTo>
                          <a:pt x="2" y="2"/>
                        </a:lnTo>
                        <a:lnTo>
                          <a:pt x="0" y="4"/>
                        </a:lnTo>
                        <a:lnTo>
                          <a:pt x="0" y="6"/>
                        </a:lnTo>
                        <a:lnTo>
                          <a:pt x="0" y="8"/>
                        </a:lnTo>
                        <a:lnTo>
                          <a:pt x="2" y="10"/>
                        </a:lnTo>
                        <a:lnTo>
                          <a:pt x="6" y="12"/>
                        </a:lnTo>
                        <a:lnTo>
                          <a:pt x="9" y="12"/>
                        </a:lnTo>
                        <a:lnTo>
                          <a:pt x="13" y="10"/>
                        </a:lnTo>
                        <a:lnTo>
                          <a:pt x="13" y="6"/>
                        </a:lnTo>
                        <a:lnTo>
                          <a:pt x="15" y="4"/>
                        </a:lnTo>
                        <a:lnTo>
                          <a:pt x="15" y="2"/>
                        </a:lnTo>
                        <a:lnTo>
                          <a:pt x="13" y="0"/>
                        </a:lnTo>
                        <a:lnTo>
                          <a:pt x="6"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64" name="Freeform 285">
                    <a:extLst>
                      <a:ext uri="{FF2B5EF4-FFF2-40B4-BE49-F238E27FC236}">
                        <a16:creationId xmlns:a16="http://schemas.microsoft.com/office/drawing/2014/main" id="{CE1C6933-CDBE-4253-B1D8-E6AA4F72E484}"/>
                      </a:ext>
                    </a:extLst>
                  </p:cNvPr>
                  <p:cNvSpPr>
                    <a:spLocks/>
                  </p:cNvSpPr>
                  <p:nvPr/>
                </p:nvSpPr>
                <p:spPr bwMode="gray">
                  <a:xfrm>
                    <a:off x="245592" y="583"/>
                    <a:ext cx="57" cy="44"/>
                  </a:xfrm>
                  <a:custGeom>
                    <a:avLst/>
                    <a:gdLst>
                      <a:gd name="T0" fmla="*/ 52 w 57"/>
                      <a:gd name="T1" fmla="*/ 15 h 44"/>
                      <a:gd name="T2" fmla="*/ 55 w 57"/>
                      <a:gd name="T3" fmla="*/ 11 h 44"/>
                      <a:gd name="T4" fmla="*/ 55 w 57"/>
                      <a:gd name="T5" fmla="*/ 10 h 44"/>
                      <a:gd name="T6" fmla="*/ 57 w 57"/>
                      <a:gd name="T7" fmla="*/ 8 h 44"/>
                      <a:gd name="T8" fmla="*/ 55 w 57"/>
                      <a:gd name="T9" fmla="*/ 4 h 44"/>
                      <a:gd name="T10" fmla="*/ 54 w 57"/>
                      <a:gd name="T11" fmla="*/ 2 h 44"/>
                      <a:gd name="T12" fmla="*/ 54 w 57"/>
                      <a:gd name="T13" fmla="*/ 4 h 44"/>
                      <a:gd name="T14" fmla="*/ 54 w 57"/>
                      <a:gd name="T15" fmla="*/ 6 h 44"/>
                      <a:gd name="T16" fmla="*/ 40 w 57"/>
                      <a:gd name="T17" fmla="*/ 2 h 44"/>
                      <a:gd name="T18" fmla="*/ 27 w 57"/>
                      <a:gd name="T19" fmla="*/ 0 h 44"/>
                      <a:gd name="T20" fmla="*/ 25 w 57"/>
                      <a:gd name="T21" fmla="*/ 2 h 44"/>
                      <a:gd name="T22" fmla="*/ 23 w 57"/>
                      <a:gd name="T23" fmla="*/ 4 h 44"/>
                      <a:gd name="T24" fmla="*/ 17 w 57"/>
                      <a:gd name="T25" fmla="*/ 4 h 44"/>
                      <a:gd name="T26" fmla="*/ 13 w 57"/>
                      <a:gd name="T27" fmla="*/ 4 h 44"/>
                      <a:gd name="T28" fmla="*/ 6 w 57"/>
                      <a:gd name="T29" fmla="*/ 6 h 44"/>
                      <a:gd name="T30" fmla="*/ 0 w 57"/>
                      <a:gd name="T31" fmla="*/ 10 h 44"/>
                      <a:gd name="T32" fmla="*/ 0 w 57"/>
                      <a:gd name="T33" fmla="*/ 15 h 44"/>
                      <a:gd name="T34" fmla="*/ 0 w 57"/>
                      <a:gd name="T35" fmla="*/ 25 h 44"/>
                      <a:gd name="T36" fmla="*/ 6 w 57"/>
                      <a:gd name="T37" fmla="*/ 27 h 44"/>
                      <a:gd name="T38" fmla="*/ 6 w 57"/>
                      <a:gd name="T39" fmla="*/ 31 h 44"/>
                      <a:gd name="T40" fmla="*/ 6 w 57"/>
                      <a:gd name="T41" fmla="*/ 35 h 44"/>
                      <a:gd name="T42" fmla="*/ 8 w 57"/>
                      <a:gd name="T43" fmla="*/ 35 h 44"/>
                      <a:gd name="T44" fmla="*/ 11 w 57"/>
                      <a:gd name="T45" fmla="*/ 35 h 44"/>
                      <a:gd name="T46" fmla="*/ 15 w 57"/>
                      <a:gd name="T47" fmla="*/ 33 h 44"/>
                      <a:gd name="T48" fmla="*/ 15 w 57"/>
                      <a:gd name="T49" fmla="*/ 33 h 44"/>
                      <a:gd name="T50" fmla="*/ 17 w 57"/>
                      <a:gd name="T51" fmla="*/ 33 h 44"/>
                      <a:gd name="T52" fmla="*/ 23 w 57"/>
                      <a:gd name="T53" fmla="*/ 33 h 44"/>
                      <a:gd name="T54" fmla="*/ 27 w 57"/>
                      <a:gd name="T55" fmla="*/ 36 h 44"/>
                      <a:gd name="T56" fmla="*/ 29 w 57"/>
                      <a:gd name="T57" fmla="*/ 38 h 44"/>
                      <a:gd name="T58" fmla="*/ 32 w 57"/>
                      <a:gd name="T59" fmla="*/ 38 h 44"/>
                      <a:gd name="T60" fmla="*/ 34 w 57"/>
                      <a:gd name="T61" fmla="*/ 44 h 44"/>
                      <a:gd name="T62" fmla="*/ 42 w 57"/>
                      <a:gd name="T63" fmla="*/ 42 h 44"/>
                      <a:gd name="T64" fmla="*/ 42 w 57"/>
                      <a:gd name="T65" fmla="*/ 38 h 44"/>
                      <a:gd name="T66" fmla="*/ 44 w 57"/>
                      <a:gd name="T67" fmla="*/ 35 h 44"/>
                      <a:gd name="T68" fmla="*/ 46 w 57"/>
                      <a:gd name="T69" fmla="*/ 33 h 44"/>
                      <a:gd name="T70" fmla="*/ 48 w 57"/>
                      <a:gd name="T71" fmla="*/ 31 h 44"/>
                      <a:gd name="T72" fmla="*/ 46 w 57"/>
                      <a:gd name="T73" fmla="*/ 25 h 44"/>
                      <a:gd name="T74" fmla="*/ 44 w 57"/>
                      <a:gd name="T75" fmla="*/ 21 h 44"/>
                      <a:gd name="T76" fmla="*/ 44 w 57"/>
                      <a:gd name="T77" fmla="*/ 17 h 44"/>
                      <a:gd name="T78" fmla="*/ 48 w 57"/>
                      <a:gd name="T79" fmla="*/ 15 h 44"/>
                      <a:gd name="T80" fmla="*/ 52 w 57"/>
                      <a:gd name="T81" fmla="*/ 15 h 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7"/>
                      <a:gd name="T124" fmla="*/ 0 h 44"/>
                      <a:gd name="T125" fmla="*/ 57 w 57"/>
                      <a:gd name="T126" fmla="*/ 44 h 4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7" h="44">
                        <a:moveTo>
                          <a:pt x="52" y="15"/>
                        </a:moveTo>
                        <a:lnTo>
                          <a:pt x="55" y="11"/>
                        </a:lnTo>
                        <a:lnTo>
                          <a:pt x="55" y="10"/>
                        </a:lnTo>
                        <a:lnTo>
                          <a:pt x="57" y="8"/>
                        </a:lnTo>
                        <a:lnTo>
                          <a:pt x="55" y="4"/>
                        </a:lnTo>
                        <a:lnTo>
                          <a:pt x="54" y="2"/>
                        </a:lnTo>
                        <a:lnTo>
                          <a:pt x="54" y="4"/>
                        </a:lnTo>
                        <a:lnTo>
                          <a:pt x="54" y="6"/>
                        </a:lnTo>
                        <a:lnTo>
                          <a:pt x="40" y="2"/>
                        </a:lnTo>
                        <a:lnTo>
                          <a:pt x="27" y="0"/>
                        </a:lnTo>
                        <a:lnTo>
                          <a:pt x="25" y="2"/>
                        </a:lnTo>
                        <a:lnTo>
                          <a:pt x="23" y="4"/>
                        </a:lnTo>
                        <a:lnTo>
                          <a:pt x="17" y="4"/>
                        </a:lnTo>
                        <a:lnTo>
                          <a:pt x="13" y="4"/>
                        </a:lnTo>
                        <a:lnTo>
                          <a:pt x="6" y="6"/>
                        </a:lnTo>
                        <a:lnTo>
                          <a:pt x="0" y="10"/>
                        </a:lnTo>
                        <a:lnTo>
                          <a:pt x="0" y="15"/>
                        </a:lnTo>
                        <a:lnTo>
                          <a:pt x="0" y="25"/>
                        </a:lnTo>
                        <a:lnTo>
                          <a:pt x="6" y="27"/>
                        </a:lnTo>
                        <a:lnTo>
                          <a:pt x="6" y="31"/>
                        </a:lnTo>
                        <a:lnTo>
                          <a:pt x="6" y="35"/>
                        </a:lnTo>
                        <a:lnTo>
                          <a:pt x="8" y="35"/>
                        </a:lnTo>
                        <a:lnTo>
                          <a:pt x="11" y="35"/>
                        </a:lnTo>
                        <a:lnTo>
                          <a:pt x="15" y="33"/>
                        </a:lnTo>
                        <a:lnTo>
                          <a:pt x="17" y="33"/>
                        </a:lnTo>
                        <a:lnTo>
                          <a:pt x="23" y="33"/>
                        </a:lnTo>
                        <a:lnTo>
                          <a:pt x="27" y="36"/>
                        </a:lnTo>
                        <a:lnTo>
                          <a:pt x="29" y="38"/>
                        </a:lnTo>
                        <a:lnTo>
                          <a:pt x="32" y="38"/>
                        </a:lnTo>
                        <a:lnTo>
                          <a:pt x="34" y="44"/>
                        </a:lnTo>
                        <a:lnTo>
                          <a:pt x="42" y="42"/>
                        </a:lnTo>
                        <a:lnTo>
                          <a:pt x="42" y="38"/>
                        </a:lnTo>
                        <a:lnTo>
                          <a:pt x="44" y="35"/>
                        </a:lnTo>
                        <a:lnTo>
                          <a:pt x="46" y="33"/>
                        </a:lnTo>
                        <a:lnTo>
                          <a:pt x="48" y="31"/>
                        </a:lnTo>
                        <a:lnTo>
                          <a:pt x="46" y="25"/>
                        </a:lnTo>
                        <a:lnTo>
                          <a:pt x="44" y="21"/>
                        </a:lnTo>
                        <a:lnTo>
                          <a:pt x="44" y="17"/>
                        </a:lnTo>
                        <a:lnTo>
                          <a:pt x="48" y="15"/>
                        </a:lnTo>
                        <a:lnTo>
                          <a:pt x="52" y="15"/>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65" name="Freeform 286">
                    <a:extLst>
                      <a:ext uri="{FF2B5EF4-FFF2-40B4-BE49-F238E27FC236}">
                        <a16:creationId xmlns:a16="http://schemas.microsoft.com/office/drawing/2014/main" id="{FE5C9102-8312-4374-9195-5E66213145B8}"/>
                      </a:ext>
                    </a:extLst>
                  </p:cNvPr>
                  <p:cNvSpPr>
                    <a:spLocks/>
                  </p:cNvSpPr>
                  <p:nvPr/>
                </p:nvSpPr>
                <p:spPr bwMode="gray">
                  <a:xfrm>
                    <a:off x="245751" y="1308"/>
                    <a:ext cx="85" cy="94"/>
                  </a:xfrm>
                  <a:custGeom>
                    <a:avLst/>
                    <a:gdLst>
                      <a:gd name="T0" fmla="*/ 29 w 85"/>
                      <a:gd name="T1" fmla="*/ 0 h 94"/>
                      <a:gd name="T2" fmla="*/ 25 w 85"/>
                      <a:gd name="T3" fmla="*/ 6 h 94"/>
                      <a:gd name="T4" fmla="*/ 17 w 85"/>
                      <a:gd name="T5" fmla="*/ 6 h 94"/>
                      <a:gd name="T6" fmla="*/ 14 w 85"/>
                      <a:gd name="T7" fmla="*/ 6 h 94"/>
                      <a:gd name="T8" fmla="*/ 10 w 85"/>
                      <a:gd name="T9" fmla="*/ 10 h 94"/>
                      <a:gd name="T10" fmla="*/ 10 w 85"/>
                      <a:gd name="T11" fmla="*/ 14 h 94"/>
                      <a:gd name="T12" fmla="*/ 8 w 85"/>
                      <a:gd name="T13" fmla="*/ 16 h 94"/>
                      <a:gd name="T14" fmla="*/ 6 w 85"/>
                      <a:gd name="T15" fmla="*/ 18 h 94"/>
                      <a:gd name="T16" fmla="*/ 6 w 85"/>
                      <a:gd name="T17" fmla="*/ 21 h 94"/>
                      <a:gd name="T18" fmla="*/ 6 w 85"/>
                      <a:gd name="T19" fmla="*/ 27 h 94"/>
                      <a:gd name="T20" fmla="*/ 6 w 85"/>
                      <a:gd name="T21" fmla="*/ 33 h 94"/>
                      <a:gd name="T22" fmla="*/ 4 w 85"/>
                      <a:gd name="T23" fmla="*/ 39 h 94"/>
                      <a:gd name="T24" fmla="*/ 2 w 85"/>
                      <a:gd name="T25" fmla="*/ 43 h 94"/>
                      <a:gd name="T26" fmla="*/ 0 w 85"/>
                      <a:gd name="T27" fmla="*/ 50 h 94"/>
                      <a:gd name="T28" fmla="*/ 0 w 85"/>
                      <a:gd name="T29" fmla="*/ 54 h 94"/>
                      <a:gd name="T30" fmla="*/ 2 w 85"/>
                      <a:gd name="T31" fmla="*/ 62 h 94"/>
                      <a:gd name="T32" fmla="*/ 2 w 85"/>
                      <a:gd name="T33" fmla="*/ 68 h 94"/>
                      <a:gd name="T34" fmla="*/ 8 w 85"/>
                      <a:gd name="T35" fmla="*/ 66 h 94"/>
                      <a:gd name="T36" fmla="*/ 12 w 85"/>
                      <a:gd name="T37" fmla="*/ 66 h 94"/>
                      <a:gd name="T38" fmla="*/ 14 w 85"/>
                      <a:gd name="T39" fmla="*/ 66 h 94"/>
                      <a:gd name="T40" fmla="*/ 15 w 85"/>
                      <a:gd name="T41" fmla="*/ 69 h 94"/>
                      <a:gd name="T42" fmla="*/ 15 w 85"/>
                      <a:gd name="T43" fmla="*/ 69 h 94"/>
                      <a:gd name="T44" fmla="*/ 19 w 85"/>
                      <a:gd name="T45" fmla="*/ 58 h 94"/>
                      <a:gd name="T46" fmla="*/ 19 w 85"/>
                      <a:gd name="T47" fmla="*/ 58 h 94"/>
                      <a:gd name="T48" fmla="*/ 23 w 85"/>
                      <a:gd name="T49" fmla="*/ 58 h 94"/>
                      <a:gd name="T50" fmla="*/ 27 w 85"/>
                      <a:gd name="T51" fmla="*/ 62 h 94"/>
                      <a:gd name="T52" fmla="*/ 31 w 85"/>
                      <a:gd name="T53" fmla="*/ 66 h 94"/>
                      <a:gd name="T54" fmla="*/ 35 w 85"/>
                      <a:gd name="T55" fmla="*/ 64 h 94"/>
                      <a:gd name="T56" fmla="*/ 37 w 85"/>
                      <a:gd name="T57" fmla="*/ 66 h 94"/>
                      <a:gd name="T58" fmla="*/ 42 w 85"/>
                      <a:gd name="T59" fmla="*/ 69 h 94"/>
                      <a:gd name="T60" fmla="*/ 50 w 85"/>
                      <a:gd name="T61" fmla="*/ 71 h 94"/>
                      <a:gd name="T62" fmla="*/ 54 w 85"/>
                      <a:gd name="T63" fmla="*/ 73 h 94"/>
                      <a:gd name="T64" fmla="*/ 60 w 85"/>
                      <a:gd name="T65" fmla="*/ 79 h 94"/>
                      <a:gd name="T66" fmla="*/ 63 w 85"/>
                      <a:gd name="T67" fmla="*/ 85 h 94"/>
                      <a:gd name="T68" fmla="*/ 65 w 85"/>
                      <a:gd name="T69" fmla="*/ 91 h 94"/>
                      <a:gd name="T70" fmla="*/ 67 w 85"/>
                      <a:gd name="T71" fmla="*/ 92 h 94"/>
                      <a:gd name="T72" fmla="*/ 71 w 85"/>
                      <a:gd name="T73" fmla="*/ 94 h 94"/>
                      <a:gd name="T74" fmla="*/ 73 w 85"/>
                      <a:gd name="T75" fmla="*/ 92 h 94"/>
                      <a:gd name="T76" fmla="*/ 75 w 85"/>
                      <a:gd name="T77" fmla="*/ 94 h 94"/>
                      <a:gd name="T78" fmla="*/ 85 w 85"/>
                      <a:gd name="T79" fmla="*/ 91 h 94"/>
                      <a:gd name="T80" fmla="*/ 85 w 85"/>
                      <a:gd name="T81" fmla="*/ 87 h 94"/>
                      <a:gd name="T82" fmla="*/ 85 w 85"/>
                      <a:gd name="T83" fmla="*/ 85 h 94"/>
                      <a:gd name="T84" fmla="*/ 77 w 85"/>
                      <a:gd name="T85" fmla="*/ 81 h 94"/>
                      <a:gd name="T86" fmla="*/ 71 w 85"/>
                      <a:gd name="T87" fmla="*/ 75 h 94"/>
                      <a:gd name="T88" fmla="*/ 71 w 85"/>
                      <a:gd name="T89" fmla="*/ 69 h 94"/>
                      <a:gd name="T90" fmla="*/ 69 w 85"/>
                      <a:gd name="T91" fmla="*/ 66 h 94"/>
                      <a:gd name="T92" fmla="*/ 63 w 85"/>
                      <a:gd name="T93" fmla="*/ 64 h 94"/>
                      <a:gd name="T94" fmla="*/ 60 w 85"/>
                      <a:gd name="T95" fmla="*/ 62 h 94"/>
                      <a:gd name="T96" fmla="*/ 58 w 85"/>
                      <a:gd name="T97" fmla="*/ 56 h 94"/>
                      <a:gd name="T98" fmla="*/ 56 w 85"/>
                      <a:gd name="T99" fmla="*/ 50 h 94"/>
                      <a:gd name="T100" fmla="*/ 52 w 85"/>
                      <a:gd name="T101" fmla="*/ 50 h 94"/>
                      <a:gd name="T102" fmla="*/ 50 w 85"/>
                      <a:gd name="T103" fmla="*/ 50 h 94"/>
                      <a:gd name="T104" fmla="*/ 46 w 85"/>
                      <a:gd name="T105" fmla="*/ 45 h 94"/>
                      <a:gd name="T106" fmla="*/ 42 w 85"/>
                      <a:gd name="T107" fmla="*/ 39 h 94"/>
                      <a:gd name="T108" fmla="*/ 40 w 85"/>
                      <a:gd name="T109" fmla="*/ 41 h 94"/>
                      <a:gd name="T110" fmla="*/ 38 w 85"/>
                      <a:gd name="T111" fmla="*/ 41 h 94"/>
                      <a:gd name="T112" fmla="*/ 38 w 85"/>
                      <a:gd name="T113" fmla="*/ 41 h 94"/>
                      <a:gd name="T114" fmla="*/ 38 w 85"/>
                      <a:gd name="T115" fmla="*/ 39 h 94"/>
                      <a:gd name="T116" fmla="*/ 37 w 85"/>
                      <a:gd name="T117" fmla="*/ 39 h 94"/>
                      <a:gd name="T118" fmla="*/ 35 w 85"/>
                      <a:gd name="T119" fmla="*/ 37 h 94"/>
                      <a:gd name="T120" fmla="*/ 33 w 85"/>
                      <a:gd name="T121" fmla="*/ 18 h 94"/>
                      <a:gd name="T122" fmla="*/ 29 w 85"/>
                      <a:gd name="T123" fmla="*/ 0 h 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94"/>
                      <a:gd name="T188" fmla="*/ 85 w 85"/>
                      <a:gd name="T189" fmla="*/ 94 h 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94">
                        <a:moveTo>
                          <a:pt x="29" y="0"/>
                        </a:moveTo>
                        <a:lnTo>
                          <a:pt x="25" y="6"/>
                        </a:lnTo>
                        <a:lnTo>
                          <a:pt x="17" y="6"/>
                        </a:lnTo>
                        <a:lnTo>
                          <a:pt x="14" y="6"/>
                        </a:lnTo>
                        <a:lnTo>
                          <a:pt x="10" y="10"/>
                        </a:lnTo>
                        <a:lnTo>
                          <a:pt x="10" y="14"/>
                        </a:lnTo>
                        <a:lnTo>
                          <a:pt x="8" y="16"/>
                        </a:lnTo>
                        <a:lnTo>
                          <a:pt x="6" y="18"/>
                        </a:lnTo>
                        <a:lnTo>
                          <a:pt x="6" y="21"/>
                        </a:lnTo>
                        <a:lnTo>
                          <a:pt x="6" y="27"/>
                        </a:lnTo>
                        <a:lnTo>
                          <a:pt x="6" y="33"/>
                        </a:lnTo>
                        <a:lnTo>
                          <a:pt x="4" y="39"/>
                        </a:lnTo>
                        <a:lnTo>
                          <a:pt x="2" y="43"/>
                        </a:lnTo>
                        <a:lnTo>
                          <a:pt x="0" y="50"/>
                        </a:lnTo>
                        <a:lnTo>
                          <a:pt x="0" y="54"/>
                        </a:lnTo>
                        <a:lnTo>
                          <a:pt x="2" y="62"/>
                        </a:lnTo>
                        <a:lnTo>
                          <a:pt x="2" y="68"/>
                        </a:lnTo>
                        <a:lnTo>
                          <a:pt x="8" y="66"/>
                        </a:lnTo>
                        <a:lnTo>
                          <a:pt x="12" y="66"/>
                        </a:lnTo>
                        <a:lnTo>
                          <a:pt x="14" y="66"/>
                        </a:lnTo>
                        <a:lnTo>
                          <a:pt x="15" y="69"/>
                        </a:lnTo>
                        <a:lnTo>
                          <a:pt x="19" y="58"/>
                        </a:lnTo>
                        <a:lnTo>
                          <a:pt x="23" y="58"/>
                        </a:lnTo>
                        <a:lnTo>
                          <a:pt x="27" y="62"/>
                        </a:lnTo>
                        <a:lnTo>
                          <a:pt x="31" y="66"/>
                        </a:lnTo>
                        <a:lnTo>
                          <a:pt x="35" y="64"/>
                        </a:lnTo>
                        <a:lnTo>
                          <a:pt x="37" y="66"/>
                        </a:lnTo>
                        <a:lnTo>
                          <a:pt x="42" y="69"/>
                        </a:lnTo>
                        <a:lnTo>
                          <a:pt x="50" y="71"/>
                        </a:lnTo>
                        <a:lnTo>
                          <a:pt x="54" y="73"/>
                        </a:lnTo>
                        <a:lnTo>
                          <a:pt x="60" y="79"/>
                        </a:lnTo>
                        <a:lnTo>
                          <a:pt x="63" y="85"/>
                        </a:lnTo>
                        <a:lnTo>
                          <a:pt x="65" y="91"/>
                        </a:lnTo>
                        <a:lnTo>
                          <a:pt x="67" y="92"/>
                        </a:lnTo>
                        <a:lnTo>
                          <a:pt x="71" y="94"/>
                        </a:lnTo>
                        <a:lnTo>
                          <a:pt x="73" y="92"/>
                        </a:lnTo>
                        <a:lnTo>
                          <a:pt x="75" y="94"/>
                        </a:lnTo>
                        <a:lnTo>
                          <a:pt x="85" y="91"/>
                        </a:lnTo>
                        <a:lnTo>
                          <a:pt x="85" y="87"/>
                        </a:lnTo>
                        <a:lnTo>
                          <a:pt x="85" y="85"/>
                        </a:lnTo>
                        <a:lnTo>
                          <a:pt x="77" y="81"/>
                        </a:lnTo>
                        <a:lnTo>
                          <a:pt x="71" y="75"/>
                        </a:lnTo>
                        <a:lnTo>
                          <a:pt x="71" y="69"/>
                        </a:lnTo>
                        <a:lnTo>
                          <a:pt x="69" y="66"/>
                        </a:lnTo>
                        <a:lnTo>
                          <a:pt x="63" y="64"/>
                        </a:lnTo>
                        <a:lnTo>
                          <a:pt x="60" y="62"/>
                        </a:lnTo>
                        <a:lnTo>
                          <a:pt x="58" y="56"/>
                        </a:lnTo>
                        <a:lnTo>
                          <a:pt x="56" y="50"/>
                        </a:lnTo>
                        <a:lnTo>
                          <a:pt x="52" y="50"/>
                        </a:lnTo>
                        <a:lnTo>
                          <a:pt x="50" y="50"/>
                        </a:lnTo>
                        <a:lnTo>
                          <a:pt x="46" y="45"/>
                        </a:lnTo>
                        <a:lnTo>
                          <a:pt x="42" y="39"/>
                        </a:lnTo>
                        <a:lnTo>
                          <a:pt x="40" y="41"/>
                        </a:lnTo>
                        <a:lnTo>
                          <a:pt x="38" y="41"/>
                        </a:lnTo>
                        <a:lnTo>
                          <a:pt x="38" y="39"/>
                        </a:lnTo>
                        <a:lnTo>
                          <a:pt x="37" y="39"/>
                        </a:lnTo>
                        <a:lnTo>
                          <a:pt x="35" y="37"/>
                        </a:lnTo>
                        <a:lnTo>
                          <a:pt x="33" y="18"/>
                        </a:lnTo>
                        <a:lnTo>
                          <a:pt x="29"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66" name="Freeform 287">
                    <a:extLst>
                      <a:ext uri="{FF2B5EF4-FFF2-40B4-BE49-F238E27FC236}">
                        <a16:creationId xmlns:a16="http://schemas.microsoft.com/office/drawing/2014/main" id="{2C9E971B-1B98-4140-9B3B-9DF03E8E0179}"/>
                      </a:ext>
                    </a:extLst>
                  </p:cNvPr>
                  <p:cNvSpPr>
                    <a:spLocks noEditPoints="1"/>
                  </p:cNvSpPr>
                  <p:nvPr/>
                </p:nvSpPr>
                <p:spPr bwMode="gray">
                  <a:xfrm>
                    <a:off x="245394" y="1537"/>
                    <a:ext cx="44" cy="38"/>
                  </a:xfrm>
                  <a:custGeom>
                    <a:avLst/>
                    <a:gdLst>
                      <a:gd name="T0" fmla="*/ 19 w 44"/>
                      <a:gd name="T1" fmla="*/ 21 h 38"/>
                      <a:gd name="T2" fmla="*/ 19 w 44"/>
                      <a:gd name="T3" fmla="*/ 27 h 38"/>
                      <a:gd name="T4" fmla="*/ 19 w 44"/>
                      <a:gd name="T5" fmla="*/ 30 h 38"/>
                      <a:gd name="T6" fmla="*/ 19 w 44"/>
                      <a:gd name="T7" fmla="*/ 32 h 38"/>
                      <a:gd name="T8" fmla="*/ 17 w 44"/>
                      <a:gd name="T9" fmla="*/ 36 h 38"/>
                      <a:gd name="T10" fmla="*/ 42 w 44"/>
                      <a:gd name="T11" fmla="*/ 38 h 38"/>
                      <a:gd name="T12" fmla="*/ 44 w 44"/>
                      <a:gd name="T13" fmla="*/ 21 h 38"/>
                      <a:gd name="T14" fmla="*/ 19 w 44"/>
                      <a:gd name="T15" fmla="*/ 21 h 38"/>
                      <a:gd name="T16" fmla="*/ 4 w 44"/>
                      <a:gd name="T17" fmla="*/ 0 h 38"/>
                      <a:gd name="T18" fmla="*/ 2 w 44"/>
                      <a:gd name="T19" fmla="*/ 2 h 38"/>
                      <a:gd name="T20" fmla="*/ 0 w 44"/>
                      <a:gd name="T21" fmla="*/ 4 h 38"/>
                      <a:gd name="T22" fmla="*/ 2 w 44"/>
                      <a:gd name="T23" fmla="*/ 6 h 38"/>
                      <a:gd name="T24" fmla="*/ 6 w 44"/>
                      <a:gd name="T25" fmla="*/ 6 h 38"/>
                      <a:gd name="T26" fmla="*/ 6 w 44"/>
                      <a:gd name="T27" fmla="*/ 2 h 38"/>
                      <a:gd name="T28" fmla="*/ 4 w 44"/>
                      <a:gd name="T29" fmla="*/ 0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
                      <a:gd name="T46" fmla="*/ 0 h 38"/>
                      <a:gd name="T47" fmla="*/ 44 w 44"/>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 h="38">
                        <a:moveTo>
                          <a:pt x="19" y="21"/>
                        </a:moveTo>
                        <a:lnTo>
                          <a:pt x="19" y="27"/>
                        </a:lnTo>
                        <a:lnTo>
                          <a:pt x="19" y="30"/>
                        </a:lnTo>
                        <a:lnTo>
                          <a:pt x="19" y="32"/>
                        </a:lnTo>
                        <a:lnTo>
                          <a:pt x="17" y="36"/>
                        </a:lnTo>
                        <a:lnTo>
                          <a:pt x="42" y="38"/>
                        </a:lnTo>
                        <a:lnTo>
                          <a:pt x="44" y="21"/>
                        </a:lnTo>
                        <a:lnTo>
                          <a:pt x="19" y="21"/>
                        </a:lnTo>
                        <a:close/>
                        <a:moveTo>
                          <a:pt x="4" y="0"/>
                        </a:moveTo>
                        <a:lnTo>
                          <a:pt x="2" y="2"/>
                        </a:lnTo>
                        <a:lnTo>
                          <a:pt x="0" y="4"/>
                        </a:lnTo>
                        <a:lnTo>
                          <a:pt x="2" y="6"/>
                        </a:lnTo>
                        <a:lnTo>
                          <a:pt x="6" y="6"/>
                        </a:lnTo>
                        <a:lnTo>
                          <a:pt x="6" y="2"/>
                        </a:lnTo>
                        <a:lnTo>
                          <a:pt x="4"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67" name="Freeform 288">
                    <a:extLst>
                      <a:ext uri="{FF2B5EF4-FFF2-40B4-BE49-F238E27FC236}">
                        <a16:creationId xmlns:a16="http://schemas.microsoft.com/office/drawing/2014/main" id="{E0FB3C24-BAB1-4F0F-88D5-65CC920677A8}"/>
                      </a:ext>
                    </a:extLst>
                  </p:cNvPr>
                  <p:cNvSpPr>
                    <a:spLocks/>
                  </p:cNvSpPr>
                  <p:nvPr/>
                </p:nvSpPr>
                <p:spPr bwMode="gray">
                  <a:xfrm>
                    <a:off x="244168" y="1368"/>
                    <a:ext cx="36" cy="23"/>
                  </a:xfrm>
                  <a:custGeom>
                    <a:avLst/>
                    <a:gdLst>
                      <a:gd name="T0" fmla="*/ 2 w 36"/>
                      <a:gd name="T1" fmla="*/ 11 h 23"/>
                      <a:gd name="T2" fmla="*/ 7 w 36"/>
                      <a:gd name="T3" fmla="*/ 19 h 23"/>
                      <a:gd name="T4" fmla="*/ 15 w 36"/>
                      <a:gd name="T5" fmla="*/ 19 h 23"/>
                      <a:gd name="T6" fmla="*/ 23 w 36"/>
                      <a:gd name="T7" fmla="*/ 19 h 23"/>
                      <a:gd name="T8" fmla="*/ 27 w 36"/>
                      <a:gd name="T9" fmla="*/ 21 h 23"/>
                      <a:gd name="T10" fmla="*/ 32 w 36"/>
                      <a:gd name="T11" fmla="*/ 23 h 23"/>
                      <a:gd name="T12" fmla="*/ 32 w 36"/>
                      <a:gd name="T13" fmla="*/ 21 h 23"/>
                      <a:gd name="T14" fmla="*/ 36 w 36"/>
                      <a:gd name="T15" fmla="*/ 21 h 23"/>
                      <a:gd name="T16" fmla="*/ 36 w 36"/>
                      <a:gd name="T17" fmla="*/ 9 h 23"/>
                      <a:gd name="T18" fmla="*/ 34 w 36"/>
                      <a:gd name="T19" fmla="*/ 9 h 23"/>
                      <a:gd name="T20" fmla="*/ 31 w 36"/>
                      <a:gd name="T21" fmla="*/ 8 h 23"/>
                      <a:gd name="T22" fmla="*/ 27 w 36"/>
                      <a:gd name="T23" fmla="*/ 6 h 23"/>
                      <a:gd name="T24" fmla="*/ 23 w 36"/>
                      <a:gd name="T25" fmla="*/ 4 h 23"/>
                      <a:gd name="T26" fmla="*/ 17 w 36"/>
                      <a:gd name="T27" fmla="*/ 2 h 23"/>
                      <a:gd name="T28" fmla="*/ 11 w 36"/>
                      <a:gd name="T29" fmla="*/ 0 h 23"/>
                      <a:gd name="T30" fmla="*/ 7 w 36"/>
                      <a:gd name="T31" fmla="*/ 2 h 23"/>
                      <a:gd name="T32" fmla="*/ 6 w 36"/>
                      <a:gd name="T33" fmla="*/ 8 h 23"/>
                      <a:gd name="T34" fmla="*/ 2 w 36"/>
                      <a:gd name="T35" fmla="*/ 9 h 23"/>
                      <a:gd name="T36" fmla="*/ 0 w 36"/>
                      <a:gd name="T37" fmla="*/ 11 h 23"/>
                      <a:gd name="T38" fmla="*/ 0 w 36"/>
                      <a:gd name="T39" fmla="*/ 11 h 23"/>
                      <a:gd name="T40" fmla="*/ 2 w 36"/>
                      <a:gd name="T41" fmla="*/ 11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23"/>
                      <a:gd name="T65" fmla="*/ 36 w 36"/>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23">
                        <a:moveTo>
                          <a:pt x="2" y="11"/>
                        </a:moveTo>
                        <a:lnTo>
                          <a:pt x="7" y="19"/>
                        </a:lnTo>
                        <a:lnTo>
                          <a:pt x="15" y="19"/>
                        </a:lnTo>
                        <a:lnTo>
                          <a:pt x="23" y="19"/>
                        </a:lnTo>
                        <a:lnTo>
                          <a:pt x="27" y="21"/>
                        </a:lnTo>
                        <a:lnTo>
                          <a:pt x="32" y="23"/>
                        </a:lnTo>
                        <a:lnTo>
                          <a:pt x="32" y="21"/>
                        </a:lnTo>
                        <a:lnTo>
                          <a:pt x="36" y="21"/>
                        </a:lnTo>
                        <a:lnTo>
                          <a:pt x="36" y="9"/>
                        </a:lnTo>
                        <a:lnTo>
                          <a:pt x="34" y="9"/>
                        </a:lnTo>
                        <a:lnTo>
                          <a:pt x="31" y="8"/>
                        </a:lnTo>
                        <a:lnTo>
                          <a:pt x="27" y="6"/>
                        </a:lnTo>
                        <a:lnTo>
                          <a:pt x="23" y="4"/>
                        </a:lnTo>
                        <a:lnTo>
                          <a:pt x="17" y="2"/>
                        </a:lnTo>
                        <a:lnTo>
                          <a:pt x="11" y="0"/>
                        </a:lnTo>
                        <a:lnTo>
                          <a:pt x="7" y="2"/>
                        </a:lnTo>
                        <a:lnTo>
                          <a:pt x="6" y="8"/>
                        </a:lnTo>
                        <a:lnTo>
                          <a:pt x="2" y="9"/>
                        </a:lnTo>
                        <a:lnTo>
                          <a:pt x="0" y="11"/>
                        </a:lnTo>
                        <a:lnTo>
                          <a:pt x="2" y="11"/>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68" name="Freeform 289">
                    <a:extLst>
                      <a:ext uri="{FF2B5EF4-FFF2-40B4-BE49-F238E27FC236}">
                        <a16:creationId xmlns:a16="http://schemas.microsoft.com/office/drawing/2014/main" id="{4D4CA78A-B4B7-4ED2-BFA1-58343B4EDF87}"/>
                      </a:ext>
                    </a:extLst>
                  </p:cNvPr>
                  <p:cNvSpPr>
                    <a:spLocks noEditPoints="1"/>
                  </p:cNvSpPr>
                  <p:nvPr/>
                </p:nvSpPr>
                <p:spPr bwMode="gray">
                  <a:xfrm>
                    <a:off x="245601" y="1093"/>
                    <a:ext cx="139" cy="160"/>
                  </a:xfrm>
                  <a:custGeom>
                    <a:avLst/>
                    <a:gdLst>
                      <a:gd name="T0" fmla="*/ 0 w 139"/>
                      <a:gd name="T1" fmla="*/ 4 h 160"/>
                      <a:gd name="T2" fmla="*/ 4 w 139"/>
                      <a:gd name="T3" fmla="*/ 16 h 160"/>
                      <a:gd name="T4" fmla="*/ 2 w 139"/>
                      <a:gd name="T5" fmla="*/ 25 h 160"/>
                      <a:gd name="T6" fmla="*/ 2 w 139"/>
                      <a:gd name="T7" fmla="*/ 37 h 160"/>
                      <a:gd name="T8" fmla="*/ 6 w 139"/>
                      <a:gd name="T9" fmla="*/ 43 h 160"/>
                      <a:gd name="T10" fmla="*/ 8 w 139"/>
                      <a:gd name="T11" fmla="*/ 156 h 160"/>
                      <a:gd name="T12" fmla="*/ 100 w 139"/>
                      <a:gd name="T13" fmla="*/ 154 h 160"/>
                      <a:gd name="T14" fmla="*/ 112 w 139"/>
                      <a:gd name="T15" fmla="*/ 156 h 160"/>
                      <a:gd name="T16" fmla="*/ 119 w 139"/>
                      <a:gd name="T17" fmla="*/ 158 h 160"/>
                      <a:gd name="T18" fmla="*/ 125 w 139"/>
                      <a:gd name="T19" fmla="*/ 148 h 160"/>
                      <a:gd name="T20" fmla="*/ 133 w 139"/>
                      <a:gd name="T21" fmla="*/ 141 h 160"/>
                      <a:gd name="T22" fmla="*/ 137 w 139"/>
                      <a:gd name="T23" fmla="*/ 129 h 160"/>
                      <a:gd name="T24" fmla="*/ 137 w 139"/>
                      <a:gd name="T25" fmla="*/ 119 h 160"/>
                      <a:gd name="T26" fmla="*/ 139 w 139"/>
                      <a:gd name="T27" fmla="*/ 118 h 160"/>
                      <a:gd name="T28" fmla="*/ 135 w 139"/>
                      <a:gd name="T29" fmla="*/ 108 h 160"/>
                      <a:gd name="T30" fmla="*/ 123 w 139"/>
                      <a:gd name="T31" fmla="*/ 87 h 160"/>
                      <a:gd name="T32" fmla="*/ 116 w 139"/>
                      <a:gd name="T33" fmla="*/ 68 h 160"/>
                      <a:gd name="T34" fmla="*/ 112 w 139"/>
                      <a:gd name="T35" fmla="*/ 58 h 160"/>
                      <a:gd name="T36" fmla="*/ 108 w 139"/>
                      <a:gd name="T37" fmla="*/ 48 h 160"/>
                      <a:gd name="T38" fmla="*/ 102 w 139"/>
                      <a:gd name="T39" fmla="*/ 37 h 160"/>
                      <a:gd name="T40" fmla="*/ 108 w 139"/>
                      <a:gd name="T41" fmla="*/ 41 h 160"/>
                      <a:gd name="T42" fmla="*/ 114 w 139"/>
                      <a:gd name="T43" fmla="*/ 54 h 160"/>
                      <a:gd name="T44" fmla="*/ 121 w 139"/>
                      <a:gd name="T45" fmla="*/ 56 h 160"/>
                      <a:gd name="T46" fmla="*/ 125 w 139"/>
                      <a:gd name="T47" fmla="*/ 52 h 160"/>
                      <a:gd name="T48" fmla="*/ 127 w 139"/>
                      <a:gd name="T49" fmla="*/ 41 h 160"/>
                      <a:gd name="T50" fmla="*/ 127 w 139"/>
                      <a:gd name="T51" fmla="*/ 14 h 160"/>
                      <a:gd name="T52" fmla="*/ 125 w 139"/>
                      <a:gd name="T53" fmla="*/ 8 h 160"/>
                      <a:gd name="T54" fmla="*/ 114 w 139"/>
                      <a:gd name="T55" fmla="*/ 2 h 160"/>
                      <a:gd name="T56" fmla="*/ 100 w 139"/>
                      <a:gd name="T57" fmla="*/ 4 h 160"/>
                      <a:gd name="T58" fmla="*/ 94 w 139"/>
                      <a:gd name="T59" fmla="*/ 2 h 160"/>
                      <a:gd name="T60" fmla="*/ 89 w 139"/>
                      <a:gd name="T61" fmla="*/ 0 h 160"/>
                      <a:gd name="T62" fmla="*/ 89 w 139"/>
                      <a:gd name="T63" fmla="*/ 2 h 160"/>
                      <a:gd name="T64" fmla="*/ 85 w 139"/>
                      <a:gd name="T65" fmla="*/ 4 h 160"/>
                      <a:gd name="T66" fmla="*/ 77 w 139"/>
                      <a:gd name="T67" fmla="*/ 4 h 160"/>
                      <a:gd name="T68" fmla="*/ 60 w 139"/>
                      <a:gd name="T69" fmla="*/ 6 h 160"/>
                      <a:gd name="T70" fmla="*/ 54 w 139"/>
                      <a:gd name="T71" fmla="*/ 6 h 160"/>
                      <a:gd name="T72" fmla="*/ 52 w 139"/>
                      <a:gd name="T73" fmla="*/ 8 h 160"/>
                      <a:gd name="T74" fmla="*/ 45 w 139"/>
                      <a:gd name="T75" fmla="*/ 4 h 160"/>
                      <a:gd name="T76" fmla="*/ 45 w 139"/>
                      <a:gd name="T77" fmla="*/ 10 h 160"/>
                      <a:gd name="T78" fmla="*/ 27 w 139"/>
                      <a:gd name="T79" fmla="*/ 10 h 160"/>
                      <a:gd name="T80" fmla="*/ 14 w 139"/>
                      <a:gd name="T81" fmla="*/ 6 h 160"/>
                      <a:gd name="T82" fmla="*/ 8 w 139"/>
                      <a:gd name="T83" fmla="*/ 6 h 160"/>
                      <a:gd name="T84" fmla="*/ 0 w 139"/>
                      <a:gd name="T85" fmla="*/ 2 h 160"/>
                      <a:gd name="T86" fmla="*/ 102 w 139"/>
                      <a:gd name="T87" fmla="*/ 29 h 160"/>
                      <a:gd name="T88" fmla="*/ 100 w 139"/>
                      <a:gd name="T89" fmla="*/ 27 h 1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9"/>
                      <a:gd name="T136" fmla="*/ 0 h 160"/>
                      <a:gd name="T137" fmla="*/ 139 w 139"/>
                      <a:gd name="T138" fmla="*/ 160 h 16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9" h="160">
                        <a:moveTo>
                          <a:pt x="0" y="2"/>
                        </a:moveTo>
                        <a:lnTo>
                          <a:pt x="0" y="4"/>
                        </a:lnTo>
                        <a:lnTo>
                          <a:pt x="2" y="10"/>
                        </a:lnTo>
                        <a:lnTo>
                          <a:pt x="4" y="16"/>
                        </a:lnTo>
                        <a:lnTo>
                          <a:pt x="4" y="22"/>
                        </a:lnTo>
                        <a:lnTo>
                          <a:pt x="2" y="25"/>
                        </a:lnTo>
                        <a:lnTo>
                          <a:pt x="2" y="31"/>
                        </a:lnTo>
                        <a:lnTo>
                          <a:pt x="2" y="37"/>
                        </a:lnTo>
                        <a:lnTo>
                          <a:pt x="4" y="39"/>
                        </a:lnTo>
                        <a:lnTo>
                          <a:pt x="6" y="43"/>
                        </a:lnTo>
                        <a:lnTo>
                          <a:pt x="8" y="156"/>
                        </a:lnTo>
                        <a:lnTo>
                          <a:pt x="96" y="156"/>
                        </a:lnTo>
                        <a:lnTo>
                          <a:pt x="100" y="154"/>
                        </a:lnTo>
                        <a:lnTo>
                          <a:pt x="100" y="156"/>
                        </a:lnTo>
                        <a:lnTo>
                          <a:pt x="112" y="156"/>
                        </a:lnTo>
                        <a:lnTo>
                          <a:pt x="114" y="160"/>
                        </a:lnTo>
                        <a:lnTo>
                          <a:pt x="119" y="158"/>
                        </a:lnTo>
                        <a:lnTo>
                          <a:pt x="119" y="150"/>
                        </a:lnTo>
                        <a:lnTo>
                          <a:pt x="125" y="148"/>
                        </a:lnTo>
                        <a:lnTo>
                          <a:pt x="127" y="141"/>
                        </a:lnTo>
                        <a:lnTo>
                          <a:pt x="133" y="141"/>
                        </a:lnTo>
                        <a:lnTo>
                          <a:pt x="139" y="137"/>
                        </a:lnTo>
                        <a:lnTo>
                          <a:pt x="137" y="129"/>
                        </a:lnTo>
                        <a:lnTo>
                          <a:pt x="135" y="119"/>
                        </a:lnTo>
                        <a:lnTo>
                          <a:pt x="137" y="119"/>
                        </a:lnTo>
                        <a:lnTo>
                          <a:pt x="139" y="119"/>
                        </a:lnTo>
                        <a:lnTo>
                          <a:pt x="139" y="118"/>
                        </a:lnTo>
                        <a:lnTo>
                          <a:pt x="139" y="116"/>
                        </a:lnTo>
                        <a:lnTo>
                          <a:pt x="135" y="108"/>
                        </a:lnTo>
                        <a:lnTo>
                          <a:pt x="129" y="100"/>
                        </a:lnTo>
                        <a:lnTo>
                          <a:pt x="123" y="87"/>
                        </a:lnTo>
                        <a:lnTo>
                          <a:pt x="119" y="73"/>
                        </a:lnTo>
                        <a:lnTo>
                          <a:pt x="116" y="68"/>
                        </a:lnTo>
                        <a:lnTo>
                          <a:pt x="112" y="62"/>
                        </a:lnTo>
                        <a:lnTo>
                          <a:pt x="112" y="58"/>
                        </a:lnTo>
                        <a:lnTo>
                          <a:pt x="112" y="54"/>
                        </a:lnTo>
                        <a:lnTo>
                          <a:pt x="108" y="48"/>
                        </a:lnTo>
                        <a:lnTo>
                          <a:pt x="104" y="43"/>
                        </a:lnTo>
                        <a:lnTo>
                          <a:pt x="102" y="37"/>
                        </a:lnTo>
                        <a:lnTo>
                          <a:pt x="104" y="35"/>
                        </a:lnTo>
                        <a:lnTo>
                          <a:pt x="108" y="41"/>
                        </a:lnTo>
                        <a:lnTo>
                          <a:pt x="110" y="48"/>
                        </a:lnTo>
                        <a:lnTo>
                          <a:pt x="114" y="54"/>
                        </a:lnTo>
                        <a:lnTo>
                          <a:pt x="119" y="58"/>
                        </a:lnTo>
                        <a:lnTo>
                          <a:pt x="121" y="56"/>
                        </a:lnTo>
                        <a:lnTo>
                          <a:pt x="125" y="56"/>
                        </a:lnTo>
                        <a:lnTo>
                          <a:pt x="125" y="52"/>
                        </a:lnTo>
                        <a:lnTo>
                          <a:pt x="125" y="50"/>
                        </a:lnTo>
                        <a:lnTo>
                          <a:pt x="127" y="41"/>
                        </a:lnTo>
                        <a:lnTo>
                          <a:pt x="129" y="35"/>
                        </a:lnTo>
                        <a:lnTo>
                          <a:pt x="127" y="14"/>
                        </a:lnTo>
                        <a:lnTo>
                          <a:pt x="125" y="12"/>
                        </a:lnTo>
                        <a:lnTo>
                          <a:pt x="125" y="8"/>
                        </a:lnTo>
                        <a:lnTo>
                          <a:pt x="123" y="2"/>
                        </a:lnTo>
                        <a:lnTo>
                          <a:pt x="114" y="2"/>
                        </a:lnTo>
                        <a:lnTo>
                          <a:pt x="104" y="2"/>
                        </a:lnTo>
                        <a:lnTo>
                          <a:pt x="100" y="4"/>
                        </a:lnTo>
                        <a:lnTo>
                          <a:pt x="96" y="6"/>
                        </a:lnTo>
                        <a:lnTo>
                          <a:pt x="94" y="2"/>
                        </a:lnTo>
                        <a:lnTo>
                          <a:pt x="93" y="0"/>
                        </a:lnTo>
                        <a:lnTo>
                          <a:pt x="89" y="0"/>
                        </a:lnTo>
                        <a:lnTo>
                          <a:pt x="87" y="0"/>
                        </a:lnTo>
                        <a:lnTo>
                          <a:pt x="89" y="2"/>
                        </a:lnTo>
                        <a:lnTo>
                          <a:pt x="89" y="6"/>
                        </a:lnTo>
                        <a:lnTo>
                          <a:pt x="85" y="4"/>
                        </a:lnTo>
                        <a:lnTo>
                          <a:pt x="85" y="2"/>
                        </a:lnTo>
                        <a:lnTo>
                          <a:pt x="77" y="4"/>
                        </a:lnTo>
                        <a:lnTo>
                          <a:pt x="71" y="8"/>
                        </a:lnTo>
                        <a:lnTo>
                          <a:pt x="60" y="6"/>
                        </a:lnTo>
                        <a:lnTo>
                          <a:pt x="58" y="6"/>
                        </a:lnTo>
                        <a:lnTo>
                          <a:pt x="54" y="6"/>
                        </a:lnTo>
                        <a:lnTo>
                          <a:pt x="52" y="6"/>
                        </a:lnTo>
                        <a:lnTo>
                          <a:pt x="52" y="8"/>
                        </a:lnTo>
                        <a:lnTo>
                          <a:pt x="48" y="4"/>
                        </a:lnTo>
                        <a:lnTo>
                          <a:pt x="45" y="4"/>
                        </a:lnTo>
                        <a:lnTo>
                          <a:pt x="45" y="6"/>
                        </a:lnTo>
                        <a:lnTo>
                          <a:pt x="45" y="10"/>
                        </a:lnTo>
                        <a:lnTo>
                          <a:pt x="35" y="16"/>
                        </a:lnTo>
                        <a:lnTo>
                          <a:pt x="27" y="10"/>
                        </a:lnTo>
                        <a:lnTo>
                          <a:pt x="20" y="6"/>
                        </a:lnTo>
                        <a:lnTo>
                          <a:pt x="14" y="6"/>
                        </a:lnTo>
                        <a:lnTo>
                          <a:pt x="8" y="8"/>
                        </a:lnTo>
                        <a:lnTo>
                          <a:pt x="8" y="6"/>
                        </a:lnTo>
                        <a:lnTo>
                          <a:pt x="6" y="4"/>
                        </a:lnTo>
                        <a:lnTo>
                          <a:pt x="0" y="2"/>
                        </a:lnTo>
                        <a:close/>
                        <a:moveTo>
                          <a:pt x="102" y="27"/>
                        </a:moveTo>
                        <a:lnTo>
                          <a:pt x="102" y="29"/>
                        </a:lnTo>
                        <a:lnTo>
                          <a:pt x="100" y="31"/>
                        </a:lnTo>
                        <a:lnTo>
                          <a:pt x="100" y="27"/>
                        </a:lnTo>
                        <a:lnTo>
                          <a:pt x="102" y="27"/>
                        </a:lnTo>
                        <a:close/>
                      </a:path>
                    </a:pathLst>
                  </a:custGeom>
                  <a:solidFill>
                    <a:srgbClr val="89BA17">
                      <a:lumMod val="25000"/>
                      <a:lumOff val="75000"/>
                    </a:srgbClr>
                  </a:solid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69" name="Freeform 290">
                    <a:extLst>
                      <a:ext uri="{FF2B5EF4-FFF2-40B4-BE49-F238E27FC236}">
                        <a16:creationId xmlns:a16="http://schemas.microsoft.com/office/drawing/2014/main" id="{C2477CA2-0DAB-458B-8A32-5ED9110A6F0A}"/>
                      </a:ext>
                    </a:extLst>
                  </p:cNvPr>
                  <p:cNvSpPr>
                    <a:spLocks/>
                  </p:cNvSpPr>
                  <p:nvPr/>
                </p:nvSpPr>
                <p:spPr bwMode="gray">
                  <a:xfrm>
                    <a:off x="244139" y="1596"/>
                    <a:ext cx="6" cy="19"/>
                  </a:xfrm>
                  <a:custGeom>
                    <a:avLst/>
                    <a:gdLst>
                      <a:gd name="T0" fmla="*/ 0 w 6"/>
                      <a:gd name="T1" fmla="*/ 0 h 19"/>
                      <a:gd name="T2" fmla="*/ 0 w 6"/>
                      <a:gd name="T3" fmla="*/ 8 h 19"/>
                      <a:gd name="T4" fmla="*/ 2 w 6"/>
                      <a:gd name="T5" fmla="*/ 14 h 19"/>
                      <a:gd name="T6" fmla="*/ 2 w 6"/>
                      <a:gd name="T7" fmla="*/ 16 h 19"/>
                      <a:gd name="T8" fmla="*/ 0 w 6"/>
                      <a:gd name="T9" fmla="*/ 16 h 19"/>
                      <a:gd name="T10" fmla="*/ 0 w 6"/>
                      <a:gd name="T11" fmla="*/ 18 h 19"/>
                      <a:gd name="T12" fmla="*/ 2 w 6"/>
                      <a:gd name="T13" fmla="*/ 19 h 19"/>
                      <a:gd name="T14" fmla="*/ 6 w 6"/>
                      <a:gd name="T15" fmla="*/ 14 h 19"/>
                      <a:gd name="T16" fmla="*/ 6 w 6"/>
                      <a:gd name="T17" fmla="*/ 10 h 19"/>
                      <a:gd name="T18" fmla="*/ 4 w 6"/>
                      <a:gd name="T19" fmla="*/ 6 h 19"/>
                      <a:gd name="T20" fmla="*/ 0 w 6"/>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9"/>
                      <a:gd name="T35" fmla="*/ 6 w 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9">
                        <a:moveTo>
                          <a:pt x="0" y="0"/>
                        </a:moveTo>
                        <a:lnTo>
                          <a:pt x="0" y="8"/>
                        </a:lnTo>
                        <a:lnTo>
                          <a:pt x="2" y="14"/>
                        </a:lnTo>
                        <a:lnTo>
                          <a:pt x="2" y="16"/>
                        </a:lnTo>
                        <a:lnTo>
                          <a:pt x="0" y="16"/>
                        </a:lnTo>
                        <a:lnTo>
                          <a:pt x="0" y="18"/>
                        </a:lnTo>
                        <a:lnTo>
                          <a:pt x="2" y="19"/>
                        </a:lnTo>
                        <a:lnTo>
                          <a:pt x="6" y="14"/>
                        </a:lnTo>
                        <a:lnTo>
                          <a:pt x="6" y="10"/>
                        </a:lnTo>
                        <a:lnTo>
                          <a:pt x="4" y="6"/>
                        </a:lnTo>
                        <a:lnTo>
                          <a:pt x="0"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70" name="Freeform 291">
                    <a:extLst>
                      <a:ext uri="{FF2B5EF4-FFF2-40B4-BE49-F238E27FC236}">
                        <a16:creationId xmlns:a16="http://schemas.microsoft.com/office/drawing/2014/main" id="{40E35172-88C4-41AA-8D07-6B5170CD0A1E}"/>
                      </a:ext>
                    </a:extLst>
                  </p:cNvPr>
                  <p:cNvSpPr>
                    <a:spLocks/>
                  </p:cNvSpPr>
                  <p:nvPr/>
                </p:nvSpPr>
                <p:spPr bwMode="gray">
                  <a:xfrm>
                    <a:off x="244294" y="1642"/>
                    <a:ext cx="4" cy="4"/>
                  </a:xfrm>
                  <a:custGeom>
                    <a:avLst/>
                    <a:gdLst>
                      <a:gd name="T0" fmla="*/ 4 w 4"/>
                      <a:gd name="T1" fmla="*/ 0 h 4"/>
                      <a:gd name="T2" fmla="*/ 4 w 4"/>
                      <a:gd name="T3" fmla="*/ 4 h 4"/>
                      <a:gd name="T4" fmla="*/ 0 w 4"/>
                      <a:gd name="T5" fmla="*/ 4 h 4"/>
                      <a:gd name="T6" fmla="*/ 0 w 4"/>
                      <a:gd name="T7" fmla="*/ 4 h 4"/>
                      <a:gd name="T8" fmla="*/ 2 w 4"/>
                      <a:gd name="T9" fmla="*/ 2 h 4"/>
                      <a:gd name="T10" fmla="*/ 4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4" y="0"/>
                        </a:moveTo>
                        <a:lnTo>
                          <a:pt x="4" y="4"/>
                        </a:lnTo>
                        <a:lnTo>
                          <a:pt x="0" y="4"/>
                        </a:lnTo>
                        <a:lnTo>
                          <a:pt x="2" y="2"/>
                        </a:lnTo>
                        <a:lnTo>
                          <a:pt x="4"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71" name="Freeform 292">
                    <a:extLst>
                      <a:ext uri="{FF2B5EF4-FFF2-40B4-BE49-F238E27FC236}">
                        <a16:creationId xmlns:a16="http://schemas.microsoft.com/office/drawing/2014/main" id="{35E5A8A1-E115-447A-B041-1C4FD46FC6F0}"/>
                      </a:ext>
                    </a:extLst>
                  </p:cNvPr>
                  <p:cNvSpPr>
                    <a:spLocks/>
                  </p:cNvSpPr>
                  <p:nvPr/>
                </p:nvSpPr>
                <p:spPr bwMode="gray">
                  <a:xfrm>
                    <a:off x="244285" y="1575"/>
                    <a:ext cx="65" cy="104"/>
                  </a:xfrm>
                  <a:custGeom>
                    <a:avLst/>
                    <a:gdLst>
                      <a:gd name="T0" fmla="*/ 4 w 65"/>
                      <a:gd name="T1" fmla="*/ 86 h 104"/>
                      <a:gd name="T2" fmla="*/ 0 w 65"/>
                      <a:gd name="T3" fmla="*/ 92 h 104"/>
                      <a:gd name="T4" fmla="*/ 6 w 65"/>
                      <a:gd name="T5" fmla="*/ 96 h 104"/>
                      <a:gd name="T6" fmla="*/ 9 w 65"/>
                      <a:gd name="T7" fmla="*/ 92 h 104"/>
                      <a:gd name="T8" fmla="*/ 13 w 65"/>
                      <a:gd name="T9" fmla="*/ 100 h 104"/>
                      <a:gd name="T10" fmla="*/ 17 w 65"/>
                      <a:gd name="T11" fmla="*/ 102 h 104"/>
                      <a:gd name="T12" fmla="*/ 25 w 65"/>
                      <a:gd name="T13" fmla="*/ 96 h 104"/>
                      <a:gd name="T14" fmla="*/ 33 w 65"/>
                      <a:gd name="T15" fmla="*/ 83 h 104"/>
                      <a:gd name="T16" fmla="*/ 38 w 65"/>
                      <a:gd name="T17" fmla="*/ 75 h 104"/>
                      <a:gd name="T18" fmla="*/ 54 w 65"/>
                      <a:gd name="T19" fmla="*/ 65 h 104"/>
                      <a:gd name="T20" fmla="*/ 61 w 65"/>
                      <a:gd name="T21" fmla="*/ 54 h 104"/>
                      <a:gd name="T22" fmla="*/ 63 w 65"/>
                      <a:gd name="T23" fmla="*/ 50 h 104"/>
                      <a:gd name="T24" fmla="*/ 65 w 65"/>
                      <a:gd name="T25" fmla="*/ 46 h 104"/>
                      <a:gd name="T26" fmla="*/ 63 w 65"/>
                      <a:gd name="T27" fmla="*/ 35 h 104"/>
                      <a:gd name="T28" fmla="*/ 59 w 65"/>
                      <a:gd name="T29" fmla="*/ 29 h 104"/>
                      <a:gd name="T30" fmla="*/ 59 w 65"/>
                      <a:gd name="T31" fmla="*/ 25 h 104"/>
                      <a:gd name="T32" fmla="*/ 52 w 65"/>
                      <a:gd name="T33" fmla="*/ 19 h 104"/>
                      <a:gd name="T34" fmla="*/ 40 w 65"/>
                      <a:gd name="T35" fmla="*/ 19 h 104"/>
                      <a:gd name="T36" fmla="*/ 36 w 65"/>
                      <a:gd name="T37" fmla="*/ 15 h 104"/>
                      <a:gd name="T38" fmla="*/ 34 w 65"/>
                      <a:gd name="T39" fmla="*/ 10 h 104"/>
                      <a:gd name="T40" fmla="*/ 27 w 65"/>
                      <a:gd name="T41" fmla="*/ 6 h 104"/>
                      <a:gd name="T42" fmla="*/ 23 w 65"/>
                      <a:gd name="T43" fmla="*/ 0 h 104"/>
                      <a:gd name="T44" fmla="*/ 9 w 65"/>
                      <a:gd name="T45" fmla="*/ 10 h 104"/>
                      <a:gd name="T46" fmla="*/ 11 w 65"/>
                      <a:gd name="T47" fmla="*/ 15 h 104"/>
                      <a:gd name="T48" fmla="*/ 9 w 65"/>
                      <a:gd name="T49" fmla="*/ 21 h 104"/>
                      <a:gd name="T50" fmla="*/ 6 w 65"/>
                      <a:gd name="T51" fmla="*/ 27 h 104"/>
                      <a:gd name="T52" fmla="*/ 8 w 65"/>
                      <a:gd name="T53" fmla="*/ 39 h 104"/>
                      <a:gd name="T54" fmla="*/ 0 w 65"/>
                      <a:gd name="T55" fmla="*/ 44 h 104"/>
                      <a:gd name="T56" fmla="*/ 4 w 65"/>
                      <a:gd name="T57" fmla="*/ 46 h 104"/>
                      <a:gd name="T58" fmla="*/ 0 w 65"/>
                      <a:gd name="T59" fmla="*/ 56 h 104"/>
                      <a:gd name="T60" fmla="*/ 2 w 65"/>
                      <a:gd name="T61" fmla="*/ 63 h 104"/>
                      <a:gd name="T62" fmla="*/ 4 w 65"/>
                      <a:gd name="T63" fmla="*/ 69 h 104"/>
                      <a:gd name="T64" fmla="*/ 8 w 65"/>
                      <a:gd name="T65" fmla="*/ 73 h 104"/>
                      <a:gd name="T66" fmla="*/ 6 w 65"/>
                      <a:gd name="T67" fmla="*/ 79 h 1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5"/>
                      <a:gd name="T103" fmla="*/ 0 h 104"/>
                      <a:gd name="T104" fmla="*/ 65 w 65"/>
                      <a:gd name="T105" fmla="*/ 104 h 10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5" h="104">
                        <a:moveTo>
                          <a:pt x="2" y="83"/>
                        </a:moveTo>
                        <a:lnTo>
                          <a:pt x="4" y="86"/>
                        </a:lnTo>
                        <a:lnTo>
                          <a:pt x="6" y="88"/>
                        </a:lnTo>
                        <a:lnTo>
                          <a:pt x="0" y="92"/>
                        </a:lnTo>
                        <a:lnTo>
                          <a:pt x="2" y="94"/>
                        </a:lnTo>
                        <a:lnTo>
                          <a:pt x="6" y="96"/>
                        </a:lnTo>
                        <a:lnTo>
                          <a:pt x="9" y="94"/>
                        </a:lnTo>
                        <a:lnTo>
                          <a:pt x="9" y="92"/>
                        </a:lnTo>
                        <a:lnTo>
                          <a:pt x="11" y="94"/>
                        </a:lnTo>
                        <a:lnTo>
                          <a:pt x="13" y="100"/>
                        </a:lnTo>
                        <a:lnTo>
                          <a:pt x="15" y="104"/>
                        </a:lnTo>
                        <a:lnTo>
                          <a:pt x="17" y="102"/>
                        </a:lnTo>
                        <a:lnTo>
                          <a:pt x="21" y="102"/>
                        </a:lnTo>
                        <a:lnTo>
                          <a:pt x="25" y="96"/>
                        </a:lnTo>
                        <a:lnTo>
                          <a:pt x="29" y="88"/>
                        </a:lnTo>
                        <a:lnTo>
                          <a:pt x="33" y="83"/>
                        </a:lnTo>
                        <a:lnTo>
                          <a:pt x="34" y="79"/>
                        </a:lnTo>
                        <a:lnTo>
                          <a:pt x="38" y="75"/>
                        </a:lnTo>
                        <a:lnTo>
                          <a:pt x="42" y="71"/>
                        </a:lnTo>
                        <a:lnTo>
                          <a:pt x="54" y="65"/>
                        </a:lnTo>
                        <a:lnTo>
                          <a:pt x="59" y="60"/>
                        </a:lnTo>
                        <a:lnTo>
                          <a:pt x="61" y="54"/>
                        </a:lnTo>
                        <a:lnTo>
                          <a:pt x="63" y="50"/>
                        </a:lnTo>
                        <a:lnTo>
                          <a:pt x="65" y="50"/>
                        </a:lnTo>
                        <a:lnTo>
                          <a:pt x="65" y="46"/>
                        </a:lnTo>
                        <a:lnTo>
                          <a:pt x="65" y="40"/>
                        </a:lnTo>
                        <a:lnTo>
                          <a:pt x="63" y="35"/>
                        </a:lnTo>
                        <a:lnTo>
                          <a:pt x="63" y="33"/>
                        </a:lnTo>
                        <a:lnTo>
                          <a:pt x="59" y="29"/>
                        </a:lnTo>
                        <a:lnTo>
                          <a:pt x="63" y="25"/>
                        </a:lnTo>
                        <a:lnTo>
                          <a:pt x="59" y="25"/>
                        </a:lnTo>
                        <a:lnTo>
                          <a:pt x="56" y="21"/>
                        </a:lnTo>
                        <a:lnTo>
                          <a:pt x="52" y="19"/>
                        </a:lnTo>
                        <a:lnTo>
                          <a:pt x="52" y="21"/>
                        </a:lnTo>
                        <a:lnTo>
                          <a:pt x="40" y="19"/>
                        </a:lnTo>
                        <a:lnTo>
                          <a:pt x="38" y="17"/>
                        </a:lnTo>
                        <a:lnTo>
                          <a:pt x="36" y="15"/>
                        </a:lnTo>
                        <a:lnTo>
                          <a:pt x="34" y="12"/>
                        </a:lnTo>
                        <a:lnTo>
                          <a:pt x="34" y="10"/>
                        </a:lnTo>
                        <a:lnTo>
                          <a:pt x="31" y="8"/>
                        </a:lnTo>
                        <a:lnTo>
                          <a:pt x="27" y="6"/>
                        </a:lnTo>
                        <a:lnTo>
                          <a:pt x="23" y="2"/>
                        </a:lnTo>
                        <a:lnTo>
                          <a:pt x="23" y="0"/>
                        </a:lnTo>
                        <a:lnTo>
                          <a:pt x="15" y="6"/>
                        </a:lnTo>
                        <a:lnTo>
                          <a:pt x="9" y="10"/>
                        </a:lnTo>
                        <a:lnTo>
                          <a:pt x="11" y="14"/>
                        </a:lnTo>
                        <a:lnTo>
                          <a:pt x="11" y="15"/>
                        </a:lnTo>
                        <a:lnTo>
                          <a:pt x="11" y="17"/>
                        </a:lnTo>
                        <a:lnTo>
                          <a:pt x="9" y="21"/>
                        </a:lnTo>
                        <a:lnTo>
                          <a:pt x="8" y="25"/>
                        </a:lnTo>
                        <a:lnTo>
                          <a:pt x="6" y="27"/>
                        </a:lnTo>
                        <a:lnTo>
                          <a:pt x="6" y="33"/>
                        </a:lnTo>
                        <a:lnTo>
                          <a:pt x="8" y="39"/>
                        </a:lnTo>
                        <a:lnTo>
                          <a:pt x="4" y="42"/>
                        </a:lnTo>
                        <a:lnTo>
                          <a:pt x="0" y="44"/>
                        </a:lnTo>
                        <a:lnTo>
                          <a:pt x="0" y="46"/>
                        </a:lnTo>
                        <a:lnTo>
                          <a:pt x="4" y="46"/>
                        </a:lnTo>
                        <a:lnTo>
                          <a:pt x="2" y="52"/>
                        </a:lnTo>
                        <a:lnTo>
                          <a:pt x="0" y="56"/>
                        </a:lnTo>
                        <a:lnTo>
                          <a:pt x="4" y="60"/>
                        </a:lnTo>
                        <a:lnTo>
                          <a:pt x="2" y="63"/>
                        </a:lnTo>
                        <a:lnTo>
                          <a:pt x="0" y="67"/>
                        </a:lnTo>
                        <a:lnTo>
                          <a:pt x="4" y="69"/>
                        </a:lnTo>
                        <a:lnTo>
                          <a:pt x="9" y="71"/>
                        </a:lnTo>
                        <a:lnTo>
                          <a:pt x="8" y="73"/>
                        </a:lnTo>
                        <a:lnTo>
                          <a:pt x="9" y="77"/>
                        </a:lnTo>
                        <a:lnTo>
                          <a:pt x="6" y="79"/>
                        </a:lnTo>
                        <a:lnTo>
                          <a:pt x="2" y="83"/>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72" name="Freeform 293">
                    <a:extLst>
                      <a:ext uri="{FF2B5EF4-FFF2-40B4-BE49-F238E27FC236}">
                        <a16:creationId xmlns:a16="http://schemas.microsoft.com/office/drawing/2014/main" id="{B7E6E9B2-26D3-4EC2-852E-19BFCDFA6F1F}"/>
                      </a:ext>
                    </a:extLst>
                  </p:cNvPr>
                  <p:cNvSpPr>
                    <a:spLocks/>
                  </p:cNvSpPr>
                  <p:nvPr/>
                </p:nvSpPr>
                <p:spPr bwMode="gray">
                  <a:xfrm>
                    <a:off x="244396" y="1289"/>
                    <a:ext cx="46" cy="31"/>
                  </a:xfrm>
                  <a:custGeom>
                    <a:avLst/>
                    <a:gdLst>
                      <a:gd name="T0" fmla="*/ 2 w 46"/>
                      <a:gd name="T1" fmla="*/ 0 h 31"/>
                      <a:gd name="T2" fmla="*/ 2 w 46"/>
                      <a:gd name="T3" fmla="*/ 10 h 31"/>
                      <a:gd name="T4" fmla="*/ 2 w 46"/>
                      <a:gd name="T5" fmla="*/ 14 h 31"/>
                      <a:gd name="T6" fmla="*/ 0 w 46"/>
                      <a:gd name="T7" fmla="*/ 16 h 31"/>
                      <a:gd name="T8" fmla="*/ 2 w 46"/>
                      <a:gd name="T9" fmla="*/ 17 h 31"/>
                      <a:gd name="T10" fmla="*/ 4 w 46"/>
                      <a:gd name="T11" fmla="*/ 19 h 31"/>
                      <a:gd name="T12" fmla="*/ 4 w 46"/>
                      <a:gd name="T13" fmla="*/ 23 h 31"/>
                      <a:gd name="T14" fmla="*/ 4 w 46"/>
                      <a:gd name="T15" fmla="*/ 25 h 31"/>
                      <a:gd name="T16" fmla="*/ 6 w 46"/>
                      <a:gd name="T17" fmla="*/ 25 h 31"/>
                      <a:gd name="T18" fmla="*/ 6 w 46"/>
                      <a:gd name="T19" fmla="*/ 29 h 31"/>
                      <a:gd name="T20" fmla="*/ 10 w 46"/>
                      <a:gd name="T21" fmla="*/ 31 h 31"/>
                      <a:gd name="T22" fmla="*/ 10 w 46"/>
                      <a:gd name="T23" fmla="*/ 29 h 31"/>
                      <a:gd name="T24" fmla="*/ 14 w 46"/>
                      <a:gd name="T25" fmla="*/ 27 h 31"/>
                      <a:gd name="T26" fmla="*/ 12 w 46"/>
                      <a:gd name="T27" fmla="*/ 23 h 31"/>
                      <a:gd name="T28" fmla="*/ 12 w 46"/>
                      <a:gd name="T29" fmla="*/ 19 h 31"/>
                      <a:gd name="T30" fmla="*/ 16 w 46"/>
                      <a:gd name="T31" fmla="*/ 21 h 31"/>
                      <a:gd name="T32" fmla="*/ 19 w 46"/>
                      <a:gd name="T33" fmla="*/ 23 h 31"/>
                      <a:gd name="T34" fmla="*/ 21 w 46"/>
                      <a:gd name="T35" fmla="*/ 25 h 31"/>
                      <a:gd name="T36" fmla="*/ 25 w 46"/>
                      <a:gd name="T37" fmla="*/ 25 h 31"/>
                      <a:gd name="T38" fmla="*/ 27 w 46"/>
                      <a:gd name="T39" fmla="*/ 23 h 31"/>
                      <a:gd name="T40" fmla="*/ 29 w 46"/>
                      <a:gd name="T41" fmla="*/ 19 h 31"/>
                      <a:gd name="T42" fmla="*/ 33 w 46"/>
                      <a:gd name="T43" fmla="*/ 19 h 31"/>
                      <a:gd name="T44" fmla="*/ 41 w 46"/>
                      <a:gd name="T45" fmla="*/ 19 h 31"/>
                      <a:gd name="T46" fmla="*/ 42 w 46"/>
                      <a:gd name="T47" fmla="*/ 21 h 31"/>
                      <a:gd name="T48" fmla="*/ 46 w 46"/>
                      <a:gd name="T49" fmla="*/ 21 h 31"/>
                      <a:gd name="T50" fmla="*/ 44 w 46"/>
                      <a:gd name="T51" fmla="*/ 16 h 31"/>
                      <a:gd name="T52" fmla="*/ 41 w 46"/>
                      <a:gd name="T53" fmla="*/ 10 h 31"/>
                      <a:gd name="T54" fmla="*/ 37 w 46"/>
                      <a:gd name="T55" fmla="*/ 10 h 31"/>
                      <a:gd name="T56" fmla="*/ 31 w 46"/>
                      <a:gd name="T57" fmla="*/ 10 h 31"/>
                      <a:gd name="T58" fmla="*/ 23 w 46"/>
                      <a:gd name="T59" fmla="*/ 4 h 31"/>
                      <a:gd name="T60" fmla="*/ 17 w 46"/>
                      <a:gd name="T61" fmla="*/ 0 h 31"/>
                      <a:gd name="T62" fmla="*/ 10 w 46"/>
                      <a:gd name="T63" fmla="*/ 0 h 31"/>
                      <a:gd name="T64" fmla="*/ 2 w 46"/>
                      <a:gd name="T65" fmla="*/ 0 h 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31"/>
                      <a:gd name="T101" fmla="*/ 46 w 46"/>
                      <a:gd name="T102" fmla="*/ 31 h 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31">
                        <a:moveTo>
                          <a:pt x="2" y="0"/>
                        </a:moveTo>
                        <a:lnTo>
                          <a:pt x="2" y="10"/>
                        </a:lnTo>
                        <a:lnTo>
                          <a:pt x="2" y="14"/>
                        </a:lnTo>
                        <a:lnTo>
                          <a:pt x="0" y="16"/>
                        </a:lnTo>
                        <a:lnTo>
                          <a:pt x="2" y="17"/>
                        </a:lnTo>
                        <a:lnTo>
                          <a:pt x="4" y="19"/>
                        </a:lnTo>
                        <a:lnTo>
                          <a:pt x="4" y="23"/>
                        </a:lnTo>
                        <a:lnTo>
                          <a:pt x="4" y="25"/>
                        </a:lnTo>
                        <a:lnTo>
                          <a:pt x="6" y="25"/>
                        </a:lnTo>
                        <a:lnTo>
                          <a:pt x="6" y="29"/>
                        </a:lnTo>
                        <a:lnTo>
                          <a:pt x="10" y="31"/>
                        </a:lnTo>
                        <a:lnTo>
                          <a:pt x="10" y="29"/>
                        </a:lnTo>
                        <a:lnTo>
                          <a:pt x="14" y="27"/>
                        </a:lnTo>
                        <a:lnTo>
                          <a:pt x="12" y="23"/>
                        </a:lnTo>
                        <a:lnTo>
                          <a:pt x="12" y="19"/>
                        </a:lnTo>
                        <a:lnTo>
                          <a:pt x="16" y="21"/>
                        </a:lnTo>
                        <a:lnTo>
                          <a:pt x="19" y="23"/>
                        </a:lnTo>
                        <a:lnTo>
                          <a:pt x="21" y="25"/>
                        </a:lnTo>
                        <a:lnTo>
                          <a:pt x="25" y="25"/>
                        </a:lnTo>
                        <a:lnTo>
                          <a:pt x="27" y="23"/>
                        </a:lnTo>
                        <a:lnTo>
                          <a:pt x="29" y="19"/>
                        </a:lnTo>
                        <a:lnTo>
                          <a:pt x="33" y="19"/>
                        </a:lnTo>
                        <a:lnTo>
                          <a:pt x="41" y="19"/>
                        </a:lnTo>
                        <a:lnTo>
                          <a:pt x="42" y="21"/>
                        </a:lnTo>
                        <a:lnTo>
                          <a:pt x="46" y="21"/>
                        </a:lnTo>
                        <a:lnTo>
                          <a:pt x="44" y="16"/>
                        </a:lnTo>
                        <a:lnTo>
                          <a:pt x="41" y="10"/>
                        </a:lnTo>
                        <a:lnTo>
                          <a:pt x="37" y="10"/>
                        </a:lnTo>
                        <a:lnTo>
                          <a:pt x="31" y="10"/>
                        </a:lnTo>
                        <a:lnTo>
                          <a:pt x="23" y="4"/>
                        </a:lnTo>
                        <a:lnTo>
                          <a:pt x="17" y="0"/>
                        </a:lnTo>
                        <a:lnTo>
                          <a:pt x="10" y="0"/>
                        </a:lnTo>
                        <a:lnTo>
                          <a:pt x="2"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73" name="Freeform 294">
                    <a:extLst>
                      <a:ext uri="{FF2B5EF4-FFF2-40B4-BE49-F238E27FC236}">
                        <a16:creationId xmlns:a16="http://schemas.microsoft.com/office/drawing/2014/main" id="{8D7997C0-3B58-4047-A20E-A649D97E559C}"/>
                      </a:ext>
                    </a:extLst>
                  </p:cNvPr>
                  <p:cNvSpPr>
                    <a:spLocks/>
                  </p:cNvSpPr>
                  <p:nvPr/>
                </p:nvSpPr>
                <p:spPr bwMode="gray">
                  <a:xfrm>
                    <a:off x="245813" y="1399"/>
                    <a:ext cx="26" cy="30"/>
                  </a:xfrm>
                  <a:custGeom>
                    <a:avLst/>
                    <a:gdLst>
                      <a:gd name="T0" fmla="*/ 23 w 26"/>
                      <a:gd name="T1" fmla="*/ 1 h 30"/>
                      <a:gd name="T2" fmla="*/ 21 w 26"/>
                      <a:gd name="T3" fmla="*/ 5 h 30"/>
                      <a:gd name="T4" fmla="*/ 17 w 26"/>
                      <a:gd name="T5" fmla="*/ 9 h 30"/>
                      <a:gd name="T6" fmla="*/ 21 w 26"/>
                      <a:gd name="T7" fmla="*/ 9 h 30"/>
                      <a:gd name="T8" fmla="*/ 23 w 26"/>
                      <a:gd name="T9" fmla="*/ 11 h 30"/>
                      <a:gd name="T10" fmla="*/ 26 w 26"/>
                      <a:gd name="T11" fmla="*/ 17 h 30"/>
                      <a:gd name="T12" fmla="*/ 15 w 26"/>
                      <a:gd name="T13" fmla="*/ 30 h 30"/>
                      <a:gd name="T14" fmla="*/ 11 w 26"/>
                      <a:gd name="T15" fmla="*/ 30 h 30"/>
                      <a:gd name="T16" fmla="*/ 9 w 26"/>
                      <a:gd name="T17" fmla="*/ 30 h 30"/>
                      <a:gd name="T18" fmla="*/ 5 w 26"/>
                      <a:gd name="T19" fmla="*/ 30 h 30"/>
                      <a:gd name="T20" fmla="*/ 1 w 26"/>
                      <a:gd name="T21" fmla="*/ 30 h 30"/>
                      <a:gd name="T22" fmla="*/ 0 w 26"/>
                      <a:gd name="T23" fmla="*/ 26 h 30"/>
                      <a:gd name="T24" fmla="*/ 0 w 26"/>
                      <a:gd name="T25" fmla="*/ 23 h 30"/>
                      <a:gd name="T26" fmla="*/ 1 w 26"/>
                      <a:gd name="T27" fmla="*/ 17 h 30"/>
                      <a:gd name="T28" fmla="*/ 3 w 26"/>
                      <a:gd name="T29" fmla="*/ 9 h 30"/>
                      <a:gd name="T30" fmla="*/ 7 w 26"/>
                      <a:gd name="T31" fmla="*/ 3 h 30"/>
                      <a:gd name="T32" fmla="*/ 11 w 26"/>
                      <a:gd name="T33" fmla="*/ 1 h 30"/>
                      <a:gd name="T34" fmla="*/ 13 w 26"/>
                      <a:gd name="T35" fmla="*/ 3 h 30"/>
                      <a:gd name="T36" fmla="*/ 23 w 26"/>
                      <a:gd name="T37" fmla="*/ 0 h 30"/>
                      <a:gd name="T38" fmla="*/ 23 w 26"/>
                      <a:gd name="T39" fmla="*/ 1 h 30"/>
                      <a:gd name="T40" fmla="*/ 23 w 26"/>
                      <a:gd name="T41" fmla="*/ 1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
                      <a:gd name="T64" fmla="*/ 0 h 30"/>
                      <a:gd name="T65" fmla="*/ 26 w 26"/>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 h="30">
                        <a:moveTo>
                          <a:pt x="23" y="1"/>
                        </a:moveTo>
                        <a:lnTo>
                          <a:pt x="21" y="5"/>
                        </a:lnTo>
                        <a:lnTo>
                          <a:pt x="17" y="9"/>
                        </a:lnTo>
                        <a:lnTo>
                          <a:pt x="21" y="9"/>
                        </a:lnTo>
                        <a:lnTo>
                          <a:pt x="23" y="11"/>
                        </a:lnTo>
                        <a:lnTo>
                          <a:pt x="26" y="17"/>
                        </a:lnTo>
                        <a:lnTo>
                          <a:pt x="15" y="30"/>
                        </a:lnTo>
                        <a:lnTo>
                          <a:pt x="11" y="30"/>
                        </a:lnTo>
                        <a:lnTo>
                          <a:pt x="9" y="30"/>
                        </a:lnTo>
                        <a:lnTo>
                          <a:pt x="5" y="30"/>
                        </a:lnTo>
                        <a:lnTo>
                          <a:pt x="1" y="30"/>
                        </a:lnTo>
                        <a:lnTo>
                          <a:pt x="0" y="26"/>
                        </a:lnTo>
                        <a:lnTo>
                          <a:pt x="0" y="23"/>
                        </a:lnTo>
                        <a:lnTo>
                          <a:pt x="1" y="17"/>
                        </a:lnTo>
                        <a:lnTo>
                          <a:pt x="3" y="9"/>
                        </a:lnTo>
                        <a:lnTo>
                          <a:pt x="7" y="3"/>
                        </a:lnTo>
                        <a:lnTo>
                          <a:pt x="11" y="1"/>
                        </a:lnTo>
                        <a:lnTo>
                          <a:pt x="13" y="3"/>
                        </a:lnTo>
                        <a:lnTo>
                          <a:pt x="23" y="0"/>
                        </a:lnTo>
                        <a:lnTo>
                          <a:pt x="23" y="1"/>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574" name="Freeform 295">
                    <a:extLst>
                      <a:ext uri="{FF2B5EF4-FFF2-40B4-BE49-F238E27FC236}">
                        <a16:creationId xmlns:a16="http://schemas.microsoft.com/office/drawing/2014/main" id="{7D26D317-9D37-4563-8215-F5C051C5D231}"/>
                      </a:ext>
                    </a:extLst>
                  </p:cNvPr>
                  <p:cNvSpPr>
                    <a:spLocks noEditPoints="1"/>
                  </p:cNvSpPr>
                  <p:nvPr/>
                </p:nvSpPr>
                <p:spPr bwMode="gray">
                  <a:xfrm>
                    <a:off x="245394" y="619"/>
                    <a:ext cx="56" cy="73"/>
                  </a:xfrm>
                  <a:custGeom>
                    <a:avLst/>
                    <a:gdLst>
                      <a:gd name="T0" fmla="*/ 21 w 56"/>
                      <a:gd name="T1" fmla="*/ 60 h 73"/>
                      <a:gd name="T2" fmla="*/ 25 w 56"/>
                      <a:gd name="T3" fmla="*/ 56 h 73"/>
                      <a:gd name="T4" fmla="*/ 29 w 56"/>
                      <a:gd name="T5" fmla="*/ 60 h 73"/>
                      <a:gd name="T6" fmla="*/ 35 w 56"/>
                      <a:gd name="T7" fmla="*/ 66 h 73"/>
                      <a:gd name="T8" fmla="*/ 35 w 56"/>
                      <a:gd name="T9" fmla="*/ 60 h 73"/>
                      <a:gd name="T10" fmla="*/ 29 w 56"/>
                      <a:gd name="T11" fmla="*/ 50 h 73"/>
                      <a:gd name="T12" fmla="*/ 29 w 56"/>
                      <a:gd name="T13" fmla="*/ 43 h 73"/>
                      <a:gd name="T14" fmla="*/ 33 w 56"/>
                      <a:gd name="T15" fmla="*/ 37 h 73"/>
                      <a:gd name="T16" fmla="*/ 37 w 56"/>
                      <a:gd name="T17" fmla="*/ 33 h 73"/>
                      <a:gd name="T18" fmla="*/ 33 w 56"/>
                      <a:gd name="T19" fmla="*/ 31 h 73"/>
                      <a:gd name="T20" fmla="*/ 31 w 56"/>
                      <a:gd name="T21" fmla="*/ 23 h 73"/>
                      <a:gd name="T22" fmla="*/ 25 w 56"/>
                      <a:gd name="T23" fmla="*/ 18 h 73"/>
                      <a:gd name="T24" fmla="*/ 29 w 56"/>
                      <a:gd name="T25" fmla="*/ 16 h 73"/>
                      <a:gd name="T26" fmla="*/ 33 w 56"/>
                      <a:gd name="T27" fmla="*/ 6 h 73"/>
                      <a:gd name="T28" fmla="*/ 27 w 56"/>
                      <a:gd name="T29" fmla="*/ 2 h 73"/>
                      <a:gd name="T30" fmla="*/ 21 w 56"/>
                      <a:gd name="T31" fmla="*/ 10 h 73"/>
                      <a:gd name="T32" fmla="*/ 14 w 56"/>
                      <a:gd name="T33" fmla="*/ 14 h 73"/>
                      <a:gd name="T34" fmla="*/ 6 w 56"/>
                      <a:gd name="T35" fmla="*/ 18 h 73"/>
                      <a:gd name="T36" fmla="*/ 4 w 56"/>
                      <a:gd name="T37" fmla="*/ 23 h 73"/>
                      <a:gd name="T38" fmla="*/ 8 w 56"/>
                      <a:gd name="T39" fmla="*/ 20 h 73"/>
                      <a:gd name="T40" fmla="*/ 10 w 56"/>
                      <a:gd name="T41" fmla="*/ 23 h 73"/>
                      <a:gd name="T42" fmla="*/ 14 w 56"/>
                      <a:gd name="T43" fmla="*/ 22 h 73"/>
                      <a:gd name="T44" fmla="*/ 16 w 56"/>
                      <a:gd name="T45" fmla="*/ 18 h 73"/>
                      <a:gd name="T46" fmla="*/ 19 w 56"/>
                      <a:gd name="T47" fmla="*/ 22 h 73"/>
                      <a:gd name="T48" fmla="*/ 17 w 56"/>
                      <a:gd name="T49" fmla="*/ 25 h 73"/>
                      <a:gd name="T50" fmla="*/ 14 w 56"/>
                      <a:gd name="T51" fmla="*/ 27 h 73"/>
                      <a:gd name="T52" fmla="*/ 0 w 56"/>
                      <a:gd name="T53" fmla="*/ 31 h 73"/>
                      <a:gd name="T54" fmla="*/ 0 w 56"/>
                      <a:gd name="T55" fmla="*/ 39 h 73"/>
                      <a:gd name="T56" fmla="*/ 6 w 56"/>
                      <a:gd name="T57" fmla="*/ 41 h 73"/>
                      <a:gd name="T58" fmla="*/ 4 w 56"/>
                      <a:gd name="T59" fmla="*/ 48 h 73"/>
                      <a:gd name="T60" fmla="*/ 10 w 56"/>
                      <a:gd name="T61" fmla="*/ 56 h 73"/>
                      <a:gd name="T62" fmla="*/ 10 w 56"/>
                      <a:gd name="T63" fmla="*/ 60 h 73"/>
                      <a:gd name="T64" fmla="*/ 46 w 56"/>
                      <a:gd name="T65" fmla="*/ 64 h 73"/>
                      <a:gd name="T66" fmla="*/ 40 w 56"/>
                      <a:gd name="T67" fmla="*/ 68 h 73"/>
                      <a:gd name="T68" fmla="*/ 42 w 56"/>
                      <a:gd name="T69" fmla="*/ 73 h 73"/>
                      <a:gd name="T70" fmla="*/ 50 w 56"/>
                      <a:gd name="T71" fmla="*/ 71 h 73"/>
                      <a:gd name="T72" fmla="*/ 56 w 56"/>
                      <a:gd name="T73" fmla="*/ 66 h 73"/>
                      <a:gd name="T74" fmla="*/ 54 w 56"/>
                      <a:gd name="T75" fmla="*/ 64 h 73"/>
                      <a:gd name="T76" fmla="*/ 50 w 56"/>
                      <a:gd name="T77" fmla="*/ 37 h 73"/>
                      <a:gd name="T78" fmla="*/ 48 w 56"/>
                      <a:gd name="T79" fmla="*/ 43 h 73"/>
                      <a:gd name="T80" fmla="*/ 42 w 56"/>
                      <a:gd name="T81" fmla="*/ 43 h 73"/>
                      <a:gd name="T82" fmla="*/ 37 w 56"/>
                      <a:gd name="T83" fmla="*/ 48 h 73"/>
                      <a:gd name="T84" fmla="*/ 40 w 56"/>
                      <a:gd name="T85" fmla="*/ 54 h 73"/>
                      <a:gd name="T86" fmla="*/ 42 w 56"/>
                      <a:gd name="T87" fmla="*/ 58 h 73"/>
                      <a:gd name="T88" fmla="*/ 48 w 56"/>
                      <a:gd name="T89" fmla="*/ 58 h 73"/>
                      <a:gd name="T90" fmla="*/ 50 w 56"/>
                      <a:gd name="T91" fmla="*/ 58 h 73"/>
                      <a:gd name="T92" fmla="*/ 56 w 56"/>
                      <a:gd name="T93" fmla="*/ 48 h 73"/>
                      <a:gd name="T94" fmla="*/ 52 w 56"/>
                      <a:gd name="T95" fmla="*/ 37 h 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
                      <a:gd name="T145" fmla="*/ 0 h 73"/>
                      <a:gd name="T146" fmla="*/ 56 w 56"/>
                      <a:gd name="T147" fmla="*/ 73 h 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 h="73">
                        <a:moveTo>
                          <a:pt x="10" y="60"/>
                        </a:moveTo>
                        <a:lnTo>
                          <a:pt x="21" y="60"/>
                        </a:lnTo>
                        <a:lnTo>
                          <a:pt x="23" y="54"/>
                        </a:lnTo>
                        <a:lnTo>
                          <a:pt x="25" y="56"/>
                        </a:lnTo>
                        <a:lnTo>
                          <a:pt x="27" y="58"/>
                        </a:lnTo>
                        <a:lnTo>
                          <a:pt x="29" y="60"/>
                        </a:lnTo>
                        <a:lnTo>
                          <a:pt x="33" y="60"/>
                        </a:lnTo>
                        <a:lnTo>
                          <a:pt x="35" y="66"/>
                        </a:lnTo>
                        <a:lnTo>
                          <a:pt x="37" y="70"/>
                        </a:lnTo>
                        <a:lnTo>
                          <a:pt x="35" y="60"/>
                        </a:lnTo>
                        <a:lnTo>
                          <a:pt x="33" y="50"/>
                        </a:lnTo>
                        <a:lnTo>
                          <a:pt x="29" y="50"/>
                        </a:lnTo>
                        <a:lnTo>
                          <a:pt x="27" y="50"/>
                        </a:lnTo>
                        <a:lnTo>
                          <a:pt x="29" y="43"/>
                        </a:lnTo>
                        <a:lnTo>
                          <a:pt x="31" y="35"/>
                        </a:lnTo>
                        <a:lnTo>
                          <a:pt x="33" y="37"/>
                        </a:lnTo>
                        <a:lnTo>
                          <a:pt x="37" y="37"/>
                        </a:lnTo>
                        <a:lnTo>
                          <a:pt x="37" y="33"/>
                        </a:lnTo>
                        <a:lnTo>
                          <a:pt x="37" y="31"/>
                        </a:lnTo>
                        <a:lnTo>
                          <a:pt x="33" y="31"/>
                        </a:lnTo>
                        <a:lnTo>
                          <a:pt x="31" y="31"/>
                        </a:lnTo>
                        <a:lnTo>
                          <a:pt x="31" y="23"/>
                        </a:lnTo>
                        <a:lnTo>
                          <a:pt x="31" y="18"/>
                        </a:lnTo>
                        <a:lnTo>
                          <a:pt x="25" y="18"/>
                        </a:lnTo>
                        <a:lnTo>
                          <a:pt x="23" y="16"/>
                        </a:lnTo>
                        <a:lnTo>
                          <a:pt x="29" y="16"/>
                        </a:lnTo>
                        <a:lnTo>
                          <a:pt x="33" y="12"/>
                        </a:lnTo>
                        <a:lnTo>
                          <a:pt x="33" y="6"/>
                        </a:lnTo>
                        <a:lnTo>
                          <a:pt x="33" y="0"/>
                        </a:lnTo>
                        <a:lnTo>
                          <a:pt x="27" y="2"/>
                        </a:lnTo>
                        <a:lnTo>
                          <a:pt x="23" y="6"/>
                        </a:lnTo>
                        <a:lnTo>
                          <a:pt x="21" y="10"/>
                        </a:lnTo>
                        <a:lnTo>
                          <a:pt x="19" y="14"/>
                        </a:lnTo>
                        <a:lnTo>
                          <a:pt x="14" y="14"/>
                        </a:lnTo>
                        <a:lnTo>
                          <a:pt x="10" y="14"/>
                        </a:lnTo>
                        <a:lnTo>
                          <a:pt x="6" y="18"/>
                        </a:lnTo>
                        <a:lnTo>
                          <a:pt x="2" y="22"/>
                        </a:lnTo>
                        <a:lnTo>
                          <a:pt x="4" y="23"/>
                        </a:lnTo>
                        <a:lnTo>
                          <a:pt x="6" y="25"/>
                        </a:lnTo>
                        <a:lnTo>
                          <a:pt x="8" y="20"/>
                        </a:lnTo>
                        <a:lnTo>
                          <a:pt x="12" y="20"/>
                        </a:lnTo>
                        <a:lnTo>
                          <a:pt x="10" y="23"/>
                        </a:lnTo>
                        <a:lnTo>
                          <a:pt x="12" y="25"/>
                        </a:lnTo>
                        <a:lnTo>
                          <a:pt x="14" y="22"/>
                        </a:lnTo>
                        <a:lnTo>
                          <a:pt x="12" y="18"/>
                        </a:lnTo>
                        <a:lnTo>
                          <a:pt x="16" y="18"/>
                        </a:lnTo>
                        <a:lnTo>
                          <a:pt x="19" y="18"/>
                        </a:lnTo>
                        <a:lnTo>
                          <a:pt x="19" y="22"/>
                        </a:lnTo>
                        <a:lnTo>
                          <a:pt x="19" y="25"/>
                        </a:lnTo>
                        <a:lnTo>
                          <a:pt x="17" y="25"/>
                        </a:lnTo>
                        <a:lnTo>
                          <a:pt x="16" y="23"/>
                        </a:lnTo>
                        <a:lnTo>
                          <a:pt x="14" y="27"/>
                        </a:lnTo>
                        <a:lnTo>
                          <a:pt x="12" y="31"/>
                        </a:lnTo>
                        <a:lnTo>
                          <a:pt x="0" y="31"/>
                        </a:lnTo>
                        <a:lnTo>
                          <a:pt x="0" y="35"/>
                        </a:lnTo>
                        <a:lnTo>
                          <a:pt x="0" y="39"/>
                        </a:lnTo>
                        <a:lnTo>
                          <a:pt x="4" y="39"/>
                        </a:lnTo>
                        <a:lnTo>
                          <a:pt x="6" y="41"/>
                        </a:lnTo>
                        <a:lnTo>
                          <a:pt x="6" y="45"/>
                        </a:lnTo>
                        <a:lnTo>
                          <a:pt x="4" y="48"/>
                        </a:lnTo>
                        <a:lnTo>
                          <a:pt x="4" y="54"/>
                        </a:lnTo>
                        <a:lnTo>
                          <a:pt x="10" y="56"/>
                        </a:lnTo>
                        <a:lnTo>
                          <a:pt x="10" y="58"/>
                        </a:lnTo>
                        <a:lnTo>
                          <a:pt x="10" y="60"/>
                        </a:lnTo>
                        <a:close/>
                        <a:moveTo>
                          <a:pt x="50" y="64"/>
                        </a:moveTo>
                        <a:lnTo>
                          <a:pt x="46" y="64"/>
                        </a:lnTo>
                        <a:lnTo>
                          <a:pt x="40" y="66"/>
                        </a:lnTo>
                        <a:lnTo>
                          <a:pt x="40" y="68"/>
                        </a:lnTo>
                        <a:lnTo>
                          <a:pt x="40" y="71"/>
                        </a:lnTo>
                        <a:lnTo>
                          <a:pt x="42" y="73"/>
                        </a:lnTo>
                        <a:lnTo>
                          <a:pt x="46" y="73"/>
                        </a:lnTo>
                        <a:lnTo>
                          <a:pt x="50" y="71"/>
                        </a:lnTo>
                        <a:lnTo>
                          <a:pt x="56" y="68"/>
                        </a:lnTo>
                        <a:lnTo>
                          <a:pt x="56" y="66"/>
                        </a:lnTo>
                        <a:lnTo>
                          <a:pt x="56" y="64"/>
                        </a:lnTo>
                        <a:lnTo>
                          <a:pt x="54" y="64"/>
                        </a:lnTo>
                        <a:lnTo>
                          <a:pt x="50" y="64"/>
                        </a:lnTo>
                        <a:close/>
                        <a:moveTo>
                          <a:pt x="50" y="37"/>
                        </a:moveTo>
                        <a:lnTo>
                          <a:pt x="46" y="43"/>
                        </a:lnTo>
                        <a:lnTo>
                          <a:pt x="48" y="43"/>
                        </a:lnTo>
                        <a:lnTo>
                          <a:pt x="48" y="47"/>
                        </a:lnTo>
                        <a:lnTo>
                          <a:pt x="42" y="43"/>
                        </a:lnTo>
                        <a:lnTo>
                          <a:pt x="40" y="45"/>
                        </a:lnTo>
                        <a:lnTo>
                          <a:pt x="37" y="48"/>
                        </a:lnTo>
                        <a:lnTo>
                          <a:pt x="39" y="52"/>
                        </a:lnTo>
                        <a:lnTo>
                          <a:pt x="40" y="54"/>
                        </a:lnTo>
                        <a:lnTo>
                          <a:pt x="42" y="58"/>
                        </a:lnTo>
                        <a:lnTo>
                          <a:pt x="48" y="58"/>
                        </a:lnTo>
                        <a:lnTo>
                          <a:pt x="48" y="60"/>
                        </a:lnTo>
                        <a:lnTo>
                          <a:pt x="50" y="58"/>
                        </a:lnTo>
                        <a:lnTo>
                          <a:pt x="56" y="56"/>
                        </a:lnTo>
                        <a:lnTo>
                          <a:pt x="56" y="48"/>
                        </a:lnTo>
                        <a:lnTo>
                          <a:pt x="56" y="37"/>
                        </a:lnTo>
                        <a:lnTo>
                          <a:pt x="52" y="37"/>
                        </a:lnTo>
                        <a:lnTo>
                          <a:pt x="50" y="37"/>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grpSp>
            <p:sp>
              <p:nvSpPr>
                <p:cNvPr id="291" name="Freeform 11">
                  <a:extLst>
                    <a:ext uri="{FF2B5EF4-FFF2-40B4-BE49-F238E27FC236}">
                      <a16:creationId xmlns:a16="http://schemas.microsoft.com/office/drawing/2014/main" id="{8381F664-2E8A-4ADA-A4AE-70325AB00B87}"/>
                    </a:ext>
                  </a:extLst>
                </p:cNvPr>
                <p:cNvSpPr>
                  <a:spLocks/>
                </p:cNvSpPr>
                <p:nvPr/>
              </p:nvSpPr>
              <p:spPr bwMode="gray">
                <a:xfrm>
                  <a:off x="3831988" y="1184205"/>
                  <a:ext cx="126023" cy="71437"/>
                </a:xfrm>
                <a:custGeom>
                  <a:avLst/>
                  <a:gdLst>
                    <a:gd name="T0" fmla="*/ 89 w 75"/>
                    <a:gd name="T1" fmla="*/ 39 h 46"/>
                    <a:gd name="T2" fmla="*/ 92 w 75"/>
                    <a:gd name="T3" fmla="*/ 37 h 46"/>
                    <a:gd name="T4" fmla="*/ 99 w 75"/>
                    <a:gd name="T5" fmla="*/ 33 h 46"/>
                    <a:gd name="T6" fmla="*/ 101 w 75"/>
                    <a:gd name="T7" fmla="*/ 31 h 46"/>
                    <a:gd name="T8" fmla="*/ 101 w 75"/>
                    <a:gd name="T9" fmla="*/ 28 h 46"/>
                    <a:gd name="T10" fmla="*/ 110 w 75"/>
                    <a:gd name="T11" fmla="*/ 26 h 46"/>
                    <a:gd name="T12" fmla="*/ 114 w 75"/>
                    <a:gd name="T13" fmla="*/ 26 h 46"/>
                    <a:gd name="T14" fmla="*/ 110 w 75"/>
                    <a:gd name="T15" fmla="*/ 23 h 46"/>
                    <a:gd name="T16" fmla="*/ 107 w 75"/>
                    <a:gd name="T17" fmla="*/ 21 h 46"/>
                    <a:gd name="T18" fmla="*/ 101 w 75"/>
                    <a:gd name="T19" fmla="*/ 17 h 46"/>
                    <a:gd name="T20" fmla="*/ 95 w 75"/>
                    <a:gd name="T21" fmla="*/ 15 h 46"/>
                    <a:gd name="T22" fmla="*/ 89 w 75"/>
                    <a:gd name="T23" fmla="*/ 15 h 46"/>
                    <a:gd name="T24" fmla="*/ 84 w 75"/>
                    <a:gd name="T25" fmla="*/ 13 h 46"/>
                    <a:gd name="T26" fmla="*/ 75 w 75"/>
                    <a:gd name="T27" fmla="*/ 9 h 46"/>
                    <a:gd name="T28" fmla="*/ 70 w 75"/>
                    <a:gd name="T29" fmla="*/ 9 h 46"/>
                    <a:gd name="T30" fmla="*/ 65 w 75"/>
                    <a:gd name="T31" fmla="*/ 8 h 46"/>
                    <a:gd name="T32" fmla="*/ 61 w 75"/>
                    <a:gd name="T33" fmla="*/ 6 h 46"/>
                    <a:gd name="T34" fmla="*/ 54 w 75"/>
                    <a:gd name="T35" fmla="*/ 6 h 46"/>
                    <a:gd name="T36" fmla="*/ 53 w 75"/>
                    <a:gd name="T37" fmla="*/ 4 h 46"/>
                    <a:gd name="T38" fmla="*/ 47 w 75"/>
                    <a:gd name="T39" fmla="*/ 2 h 46"/>
                    <a:gd name="T40" fmla="*/ 38 w 75"/>
                    <a:gd name="T41" fmla="*/ 0 h 46"/>
                    <a:gd name="T42" fmla="*/ 34 w 75"/>
                    <a:gd name="T43" fmla="*/ 2 h 46"/>
                    <a:gd name="T44" fmla="*/ 25 w 75"/>
                    <a:gd name="T45" fmla="*/ 4 h 46"/>
                    <a:gd name="T46" fmla="*/ 17 w 75"/>
                    <a:gd name="T47" fmla="*/ 8 h 46"/>
                    <a:gd name="T48" fmla="*/ 15 w 75"/>
                    <a:gd name="T49" fmla="*/ 9 h 46"/>
                    <a:gd name="T50" fmla="*/ 9 w 75"/>
                    <a:gd name="T51" fmla="*/ 13 h 46"/>
                    <a:gd name="T52" fmla="*/ 2 w 75"/>
                    <a:gd name="T53" fmla="*/ 13 h 46"/>
                    <a:gd name="T54" fmla="*/ 0 w 75"/>
                    <a:gd name="T55" fmla="*/ 13 h 46"/>
                    <a:gd name="T56" fmla="*/ 0 w 75"/>
                    <a:gd name="T57" fmla="*/ 13 h 46"/>
                    <a:gd name="T58" fmla="*/ 0 w 75"/>
                    <a:gd name="T59" fmla="*/ 15 h 46"/>
                    <a:gd name="T60" fmla="*/ 2 w 75"/>
                    <a:gd name="T61" fmla="*/ 17 h 46"/>
                    <a:gd name="T62" fmla="*/ 7 w 75"/>
                    <a:gd name="T63" fmla="*/ 23 h 46"/>
                    <a:gd name="T64" fmla="*/ 9 w 75"/>
                    <a:gd name="T65" fmla="*/ 23 h 46"/>
                    <a:gd name="T66" fmla="*/ 11 w 75"/>
                    <a:gd name="T67" fmla="*/ 26 h 46"/>
                    <a:gd name="T68" fmla="*/ 11 w 75"/>
                    <a:gd name="T69" fmla="*/ 31 h 46"/>
                    <a:gd name="T70" fmla="*/ 17 w 75"/>
                    <a:gd name="T71" fmla="*/ 33 h 46"/>
                    <a:gd name="T72" fmla="*/ 22 w 75"/>
                    <a:gd name="T73" fmla="*/ 35 h 46"/>
                    <a:gd name="T74" fmla="*/ 29 w 75"/>
                    <a:gd name="T75" fmla="*/ 39 h 46"/>
                    <a:gd name="T76" fmla="*/ 29 w 75"/>
                    <a:gd name="T77" fmla="*/ 39 h 46"/>
                    <a:gd name="T78" fmla="*/ 32 w 75"/>
                    <a:gd name="T79" fmla="*/ 41 h 46"/>
                    <a:gd name="T80" fmla="*/ 34 w 75"/>
                    <a:gd name="T81" fmla="*/ 43 h 46"/>
                    <a:gd name="T82" fmla="*/ 41 w 75"/>
                    <a:gd name="T83" fmla="*/ 43 h 46"/>
                    <a:gd name="T84" fmla="*/ 44 w 75"/>
                    <a:gd name="T85" fmla="*/ 43 h 46"/>
                    <a:gd name="T86" fmla="*/ 50 w 75"/>
                    <a:gd name="T87" fmla="*/ 37 h 46"/>
                    <a:gd name="T88" fmla="*/ 53 w 75"/>
                    <a:gd name="T89" fmla="*/ 35 h 46"/>
                    <a:gd name="T90" fmla="*/ 54 w 75"/>
                    <a:gd name="T91" fmla="*/ 35 h 46"/>
                    <a:gd name="T92" fmla="*/ 61 w 75"/>
                    <a:gd name="T93" fmla="*/ 37 h 46"/>
                    <a:gd name="T94" fmla="*/ 70 w 75"/>
                    <a:gd name="T95" fmla="*/ 39 h 46"/>
                    <a:gd name="T96" fmla="*/ 75 w 75"/>
                    <a:gd name="T97" fmla="*/ 41 h 46"/>
                    <a:gd name="T98" fmla="*/ 84 w 75"/>
                    <a:gd name="T99" fmla="*/ 39 h 46"/>
                    <a:gd name="T100" fmla="*/ 89 w 75"/>
                    <a:gd name="T101" fmla="*/ 39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5"/>
                    <a:gd name="T154" fmla="*/ 0 h 46"/>
                    <a:gd name="T155" fmla="*/ 75 w 75"/>
                    <a:gd name="T156" fmla="*/ 46 h 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5" h="46">
                      <a:moveTo>
                        <a:pt x="59" y="42"/>
                      </a:moveTo>
                      <a:lnTo>
                        <a:pt x="61" y="40"/>
                      </a:lnTo>
                      <a:lnTo>
                        <a:pt x="65" y="36"/>
                      </a:lnTo>
                      <a:lnTo>
                        <a:pt x="67" y="34"/>
                      </a:lnTo>
                      <a:lnTo>
                        <a:pt x="67" y="31"/>
                      </a:lnTo>
                      <a:lnTo>
                        <a:pt x="73" y="29"/>
                      </a:lnTo>
                      <a:lnTo>
                        <a:pt x="75" y="29"/>
                      </a:lnTo>
                      <a:lnTo>
                        <a:pt x="73" y="25"/>
                      </a:lnTo>
                      <a:lnTo>
                        <a:pt x="71" y="21"/>
                      </a:lnTo>
                      <a:lnTo>
                        <a:pt x="67" y="17"/>
                      </a:lnTo>
                      <a:lnTo>
                        <a:pt x="63" y="15"/>
                      </a:lnTo>
                      <a:lnTo>
                        <a:pt x="59" y="15"/>
                      </a:lnTo>
                      <a:lnTo>
                        <a:pt x="56" y="13"/>
                      </a:lnTo>
                      <a:lnTo>
                        <a:pt x="50" y="9"/>
                      </a:lnTo>
                      <a:lnTo>
                        <a:pt x="46" y="9"/>
                      </a:lnTo>
                      <a:lnTo>
                        <a:pt x="44" y="8"/>
                      </a:lnTo>
                      <a:lnTo>
                        <a:pt x="40" y="6"/>
                      </a:lnTo>
                      <a:lnTo>
                        <a:pt x="36" y="6"/>
                      </a:lnTo>
                      <a:lnTo>
                        <a:pt x="35" y="4"/>
                      </a:lnTo>
                      <a:lnTo>
                        <a:pt x="31" y="2"/>
                      </a:lnTo>
                      <a:lnTo>
                        <a:pt x="25" y="0"/>
                      </a:lnTo>
                      <a:lnTo>
                        <a:pt x="23" y="2"/>
                      </a:lnTo>
                      <a:lnTo>
                        <a:pt x="17" y="4"/>
                      </a:lnTo>
                      <a:lnTo>
                        <a:pt x="11" y="8"/>
                      </a:lnTo>
                      <a:lnTo>
                        <a:pt x="10" y="9"/>
                      </a:lnTo>
                      <a:lnTo>
                        <a:pt x="6" y="13"/>
                      </a:lnTo>
                      <a:lnTo>
                        <a:pt x="2" y="13"/>
                      </a:lnTo>
                      <a:lnTo>
                        <a:pt x="0" y="13"/>
                      </a:lnTo>
                      <a:lnTo>
                        <a:pt x="0" y="15"/>
                      </a:lnTo>
                      <a:lnTo>
                        <a:pt x="2" y="17"/>
                      </a:lnTo>
                      <a:lnTo>
                        <a:pt x="4" y="23"/>
                      </a:lnTo>
                      <a:lnTo>
                        <a:pt x="6" y="25"/>
                      </a:lnTo>
                      <a:lnTo>
                        <a:pt x="8" y="29"/>
                      </a:lnTo>
                      <a:lnTo>
                        <a:pt x="8" y="34"/>
                      </a:lnTo>
                      <a:lnTo>
                        <a:pt x="11" y="36"/>
                      </a:lnTo>
                      <a:lnTo>
                        <a:pt x="15" y="38"/>
                      </a:lnTo>
                      <a:lnTo>
                        <a:pt x="19" y="42"/>
                      </a:lnTo>
                      <a:lnTo>
                        <a:pt x="21" y="44"/>
                      </a:lnTo>
                      <a:lnTo>
                        <a:pt x="23" y="46"/>
                      </a:lnTo>
                      <a:lnTo>
                        <a:pt x="27" y="46"/>
                      </a:lnTo>
                      <a:lnTo>
                        <a:pt x="29" y="46"/>
                      </a:lnTo>
                      <a:lnTo>
                        <a:pt x="33" y="40"/>
                      </a:lnTo>
                      <a:lnTo>
                        <a:pt x="35" y="38"/>
                      </a:lnTo>
                      <a:lnTo>
                        <a:pt x="36" y="38"/>
                      </a:lnTo>
                      <a:lnTo>
                        <a:pt x="40" y="40"/>
                      </a:lnTo>
                      <a:lnTo>
                        <a:pt x="46" y="42"/>
                      </a:lnTo>
                      <a:lnTo>
                        <a:pt x="50" y="44"/>
                      </a:lnTo>
                      <a:lnTo>
                        <a:pt x="56" y="42"/>
                      </a:lnTo>
                      <a:lnTo>
                        <a:pt x="59" y="42"/>
                      </a:lnTo>
                      <a:close/>
                    </a:path>
                  </a:pathLst>
                </a:custGeom>
                <a:solidFill>
                  <a:srgbClr val="FFCC99"/>
                </a:solid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292" name="Freeform 13">
                  <a:extLst>
                    <a:ext uri="{FF2B5EF4-FFF2-40B4-BE49-F238E27FC236}">
                      <a16:creationId xmlns:a16="http://schemas.microsoft.com/office/drawing/2014/main" id="{ECA5DB3F-1D70-47CC-84D0-33387E6A05EC}"/>
                    </a:ext>
                  </a:extLst>
                </p:cNvPr>
                <p:cNvSpPr>
                  <a:spLocks noEditPoints="1"/>
                </p:cNvSpPr>
                <p:nvPr/>
              </p:nvSpPr>
              <p:spPr bwMode="gray">
                <a:xfrm>
                  <a:off x="4248158" y="1623940"/>
                  <a:ext cx="48358" cy="26987"/>
                </a:xfrm>
                <a:custGeom>
                  <a:avLst/>
                  <a:gdLst>
                    <a:gd name="T0" fmla="*/ 30 w 29"/>
                    <a:gd name="T1" fmla="*/ 13 h 17"/>
                    <a:gd name="T2" fmla="*/ 26 w 29"/>
                    <a:gd name="T3" fmla="*/ 15 h 17"/>
                    <a:gd name="T4" fmla="*/ 23 w 29"/>
                    <a:gd name="T5" fmla="*/ 17 h 17"/>
                    <a:gd name="T6" fmla="*/ 15 w 29"/>
                    <a:gd name="T7" fmla="*/ 17 h 17"/>
                    <a:gd name="T8" fmla="*/ 7 w 29"/>
                    <a:gd name="T9" fmla="*/ 17 h 17"/>
                    <a:gd name="T10" fmla="*/ 2 w 29"/>
                    <a:gd name="T11" fmla="*/ 15 h 17"/>
                    <a:gd name="T12" fmla="*/ 0 w 29"/>
                    <a:gd name="T13" fmla="*/ 13 h 17"/>
                    <a:gd name="T14" fmla="*/ 0 w 29"/>
                    <a:gd name="T15" fmla="*/ 12 h 17"/>
                    <a:gd name="T16" fmla="*/ 2 w 29"/>
                    <a:gd name="T17" fmla="*/ 12 h 17"/>
                    <a:gd name="T18" fmla="*/ 7 w 29"/>
                    <a:gd name="T19" fmla="*/ 13 h 17"/>
                    <a:gd name="T20" fmla="*/ 11 w 29"/>
                    <a:gd name="T21" fmla="*/ 13 h 17"/>
                    <a:gd name="T22" fmla="*/ 15 w 29"/>
                    <a:gd name="T23" fmla="*/ 12 h 17"/>
                    <a:gd name="T24" fmla="*/ 15 w 29"/>
                    <a:gd name="T25" fmla="*/ 12 h 17"/>
                    <a:gd name="T26" fmla="*/ 18 w 29"/>
                    <a:gd name="T27" fmla="*/ 10 h 17"/>
                    <a:gd name="T28" fmla="*/ 20 w 29"/>
                    <a:gd name="T29" fmla="*/ 12 h 17"/>
                    <a:gd name="T30" fmla="*/ 23 w 29"/>
                    <a:gd name="T31" fmla="*/ 12 h 17"/>
                    <a:gd name="T32" fmla="*/ 30 w 29"/>
                    <a:gd name="T33" fmla="*/ 13 h 17"/>
                    <a:gd name="T34" fmla="*/ 30 w 29"/>
                    <a:gd name="T35" fmla="*/ 13 h 17"/>
                    <a:gd name="T36" fmla="*/ 36 w 29"/>
                    <a:gd name="T37" fmla="*/ 4 h 17"/>
                    <a:gd name="T38" fmla="*/ 43 w 29"/>
                    <a:gd name="T39" fmla="*/ 0 h 17"/>
                    <a:gd name="T40" fmla="*/ 36 w 29"/>
                    <a:gd name="T41" fmla="*/ 4 h 17"/>
                    <a:gd name="T42" fmla="*/ 32 w 29"/>
                    <a:gd name="T43" fmla="*/ 6 h 17"/>
                    <a:gd name="T44" fmla="*/ 18 w 29"/>
                    <a:gd name="T45" fmla="*/ 8 h 17"/>
                    <a:gd name="T46" fmla="*/ 2 w 29"/>
                    <a:gd name="T47" fmla="*/ 10 h 17"/>
                    <a:gd name="T48" fmla="*/ 2 w 29"/>
                    <a:gd name="T49" fmla="*/ 10 h 17"/>
                    <a:gd name="T50" fmla="*/ 2 w 29"/>
                    <a:gd name="T51" fmla="*/ 12 h 17"/>
                    <a:gd name="T52" fmla="*/ 7 w 29"/>
                    <a:gd name="T53" fmla="*/ 13 h 17"/>
                    <a:gd name="T54" fmla="*/ 11 w 29"/>
                    <a:gd name="T55" fmla="*/ 13 h 17"/>
                    <a:gd name="T56" fmla="*/ 15 w 29"/>
                    <a:gd name="T57" fmla="*/ 12 h 17"/>
                    <a:gd name="T58" fmla="*/ 15 w 29"/>
                    <a:gd name="T59" fmla="*/ 12 h 17"/>
                    <a:gd name="T60" fmla="*/ 18 w 29"/>
                    <a:gd name="T61" fmla="*/ 10 h 17"/>
                    <a:gd name="T62" fmla="*/ 20 w 29"/>
                    <a:gd name="T63" fmla="*/ 12 h 17"/>
                    <a:gd name="T64" fmla="*/ 23 w 29"/>
                    <a:gd name="T65" fmla="*/ 12 h 17"/>
                    <a:gd name="T66" fmla="*/ 30 w 29"/>
                    <a:gd name="T67" fmla="*/ 13 h 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
                    <a:gd name="T103" fmla="*/ 0 h 17"/>
                    <a:gd name="T104" fmla="*/ 29 w 29"/>
                    <a:gd name="T105" fmla="*/ 17 h 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 h="17">
                      <a:moveTo>
                        <a:pt x="20" y="13"/>
                      </a:moveTo>
                      <a:lnTo>
                        <a:pt x="18" y="15"/>
                      </a:lnTo>
                      <a:lnTo>
                        <a:pt x="16" y="17"/>
                      </a:lnTo>
                      <a:lnTo>
                        <a:pt x="10" y="17"/>
                      </a:lnTo>
                      <a:lnTo>
                        <a:pt x="4" y="17"/>
                      </a:lnTo>
                      <a:lnTo>
                        <a:pt x="2" y="15"/>
                      </a:lnTo>
                      <a:lnTo>
                        <a:pt x="0" y="13"/>
                      </a:lnTo>
                      <a:lnTo>
                        <a:pt x="0" y="12"/>
                      </a:lnTo>
                      <a:lnTo>
                        <a:pt x="2" y="12"/>
                      </a:lnTo>
                      <a:lnTo>
                        <a:pt x="4" y="13"/>
                      </a:lnTo>
                      <a:lnTo>
                        <a:pt x="8" y="13"/>
                      </a:lnTo>
                      <a:lnTo>
                        <a:pt x="10" y="12"/>
                      </a:lnTo>
                      <a:lnTo>
                        <a:pt x="12" y="10"/>
                      </a:lnTo>
                      <a:lnTo>
                        <a:pt x="14" y="12"/>
                      </a:lnTo>
                      <a:lnTo>
                        <a:pt x="16" y="12"/>
                      </a:lnTo>
                      <a:lnTo>
                        <a:pt x="20" y="13"/>
                      </a:lnTo>
                      <a:close/>
                      <a:moveTo>
                        <a:pt x="20" y="13"/>
                      </a:moveTo>
                      <a:lnTo>
                        <a:pt x="25" y="4"/>
                      </a:lnTo>
                      <a:lnTo>
                        <a:pt x="29" y="0"/>
                      </a:lnTo>
                      <a:lnTo>
                        <a:pt x="25" y="4"/>
                      </a:lnTo>
                      <a:lnTo>
                        <a:pt x="22" y="6"/>
                      </a:lnTo>
                      <a:lnTo>
                        <a:pt x="12" y="8"/>
                      </a:lnTo>
                      <a:lnTo>
                        <a:pt x="2" y="10"/>
                      </a:lnTo>
                      <a:lnTo>
                        <a:pt x="2" y="12"/>
                      </a:lnTo>
                      <a:lnTo>
                        <a:pt x="4" y="13"/>
                      </a:lnTo>
                      <a:lnTo>
                        <a:pt x="8" y="13"/>
                      </a:lnTo>
                      <a:lnTo>
                        <a:pt x="10" y="12"/>
                      </a:lnTo>
                      <a:lnTo>
                        <a:pt x="12" y="10"/>
                      </a:lnTo>
                      <a:lnTo>
                        <a:pt x="14" y="12"/>
                      </a:lnTo>
                      <a:lnTo>
                        <a:pt x="16" y="12"/>
                      </a:lnTo>
                      <a:lnTo>
                        <a:pt x="20" y="13"/>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293" name="Freeform 14">
                  <a:extLst>
                    <a:ext uri="{FF2B5EF4-FFF2-40B4-BE49-F238E27FC236}">
                      <a16:creationId xmlns:a16="http://schemas.microsoft.com/office/drawing/2014/main" id="{65B4AB86-29D1-487D-9877-E6DC0E768991}"/>
                    </a:ext>
                  </a:extLst>
                </p:cNvPr>
                <p:cNvSpPr>
                  <a:spLocks noEditPoints="1"/>
                </p:cNvSpPr>
                <p:nvPr/>
              </p:nvSpPr>
              <p:spPr bwMode="gray">
                <a:xfrm>
                  <a:off x="1818545" y="1941438"/>
                  <a:ext cx="206619" cy="87312"/>
                </a:xfrm>
                <a:custGeom>
                  <a:avLst/>
                  <a:gdLst>
                    <a:gd name="T0" fmla="*/ 28 w 124"/>
                    <a:gd name="T1" fmla="*/ 17 h 55"/>
                    <a:gd name="T2" fmla="*/ 28 w 124"/>
                    <a:gd name="T3" fmla="*/ 21 h 55"/>
                    <a:gd name="T4" fmla="*/ 31 w 124"/>
                    <a:gd name="T5" fmla="*/ 24 h 55"/>
                    <a:gd name="T6" fmla="*/ 25 w 124"/>
                    <a:gd name="T7" fmla="*/ 26 h 55"/>
                    <a:gd name="T8" fmla="*/ 28 w 124"/>
                    <a:gd name="T9" fmla="*/ 26 h 55"/>
                    <a:gd name="T10" fmla="*/ 34 w 124"/>
                    <a:gd name="T11" fmla="*/ 23 h 55"/>
                    <a:gd name="T12" fmla="*/ 36 w 124"/>
                    <a:gd name="T13" fmla="*/ 19 h 55"/>
                    <a:gd name="T14" fmla="*/ 31 w 124"/>
                    <a:gd name="T15" fmla="*/ 19 h 55"/>
                    <a:gd name="T16" fmla="*/ 28 w 124"/>
                    <a:gd name="T17" fmla="*/ 17 h 55"/>
                    <a:gd name="T18" fmla="*/ 28 w 124"/>
                    <a:gd name="T19" fmla="*/ 0 h 55"/>
                    <a:gd name="T20" fmla="*/ 17 w 124"/>
                    <a:gd name="T21" fmla="*/ 3 h 55"/>
                    <a:gd name="T22" fmla="*/ 9 w 124"/>
                    <a:gd name="T23" fmla="*/ 9 h 55"/>
                    <a:gd name="T24" fmla="*/ 2 w 124"/>
                    <a:gd name="T25" fmla="*/ 15 h 55"/>
                    <a:gd name="T26" fmla="*/ 0 w 124"/>
                    <a:gd name="T27" fmla="*/ 21 h 55"/>
                    <a:gd name="T28" fmla="*/ 7 w 124"/>
                    <a:gd name="T29" fmla="*/ 21 h 55"/>
                    <a:gd name="T30" fmla="*/ 13 w 124"/>
                    <a:gd name="T31" fmla="*/ 19 h 55"/>
                    <a:gd name="T32" fmla="*/ 13 w 124"/>
                    <a:gd name="T33" fmla="*/ 15 h 55"/>
                    <a:gd name="T34" fmla="*/ 22 w 124"/>
                    <a:gd name="T35" fmla="*/ 11 h 55"/>
                    <a:gd name="T36" fmla="*/ 31 w 124"/>
                    <a:gd name="T37" fmla="*/ 5 h 55"/>
                    <a:gd name="T38" fmla="*/ 40 w 124"/>
                    <a:gd name="T39" fmla="*/ 5 h 55"/>
                    <a:gd name="T40" fmla="*/ 47 w 124"/>
                    <a:gd name="T41" fmla="*/ 7 h 55"/>
                    <a:gd name="T42" fmla="*/ 50 w 124"/>
                    <a:gd name="T43" fmla="*/ 11 h 55"/>
                    <a:gd name="T44" fmla="*/ 53 w 124"/>
                    <a:gd name="T45" fmla="*/ 13 h 55"/>
                    <a:gd name="T46" fmla="*/ 58 w 124"/>
                    <a:gd name="T47" fmla="*/ 13 h 55"/>
                    <a:gd name="T48" fmla="*/ 65 w 124"/>
                    <a:gd name="T49" fmla="*/ 13 h 55"/>
                    <a:gd name="T50" fmla="*/ 67 w 124"/>
                    <a:gd name="T51" fmla="*/ 17 h 55"/>
                    <a:gd name="T52" fmla="*/ 72 w 124"/>
                    <a:gd name="T53" fmla="*/ 17 h 55"/>
                    <a:gd name="T54" fmla="*/ 76 w 124"/>
                    <a:gd name="T55" fmla="*/ 17 h 55"/>
                    <a:gd name="T56" fmla="*/ 77 w 124"/>
                    <a:gd name="T57" fmla="*/ 21 h 55"/>
                    <a:gd name="T58" fmla="*/ 86 w 124"/>
                    <a:gd name="T59" fmla="*/ 26 h 55"/>
                    <a:gd name="T60" fmla="*/ 96 w 124"/>
                    <a:gd name="T61" fmla="*/ 26 h 55"/>
                    <a:gd name="T62" fmla="*/ 107 w 124"/>
                    <a:gd name="T63" fmla="*/ 26 h 55"/>
                    <a:gd name="T64" fmla="*/ 107 w 124"/>
                    <a:gd name="T65" fmla="*/ 28 h 55"/>
                    <a:gd name="T66" fmla="*/ 107 w 124"/>
                    <a:gd name="T67" fmla="*/ 32 h 55"/>
                    <a:gd name="T68" fmla="*/ 110 w 124"/>
                    <a:gd name="T69" fmla="*/ 36 h 55"/>
                    <a:gd name="T70" fmla="*/ 115 w 124"/>
                    <a:gd name="T71" fmla="*/ 40 h 55"/>
                    <a:gd name="T72" fmla="*/ 124 w 124"/>
                    <a:gd name="T73" fmla="*/ 42 h 55"/>
                    <a:gd name="T74" fmla="*/ 132 w 124"/>
                    <a:gd name="T75" fmla="*/ 44 h 55"/>
                    <a:gd name="T76" fmla="*/ 126 w 124"/>
                    <a:gd name="T77" fmla="*/ 49 h 55"/>
                    <a:gd name="T78" fmla="*/ 124 w 124"/>
                    <a:gd name="T79" fmla="*/ 55 h 55"/>
                    <a:gd name="T80" fmla="*/ 151 w 124"/>
                    <a:gd name="T81" fmla="*/ 53 h 55"/>
                    <a:gd name="T82" fmla="*/ 182 w 124"/>
                    <a:gd name="T83" fmla="*/ 49 h 55"/>
                    <a:gd name="T84" fmla="*/ 181 w 124"/>
                    <a:gd name="T85" fmla="*/ 42 h 55"/>
                    <a:gd name="T86" fmla="*/ 169 w 124"/>
                    <a:gd name="T87" fmla="*/ 42 h 55"/>
                    <a:gd name="T88" fmla="*/ 160 w 124"/>
                    <a:gd name="T89" fmla="*/ 42 h 55"/>
                    <a:gd name="T90" fmla="*/ 158 w 124"/>
                    <a:gd name="T91" fmla="*/ 32 h 55"/>
                    <a:gd name="T92" fmla="*/ 149 w 124"/>
                    <a:gd name="T93" fmla="*/ 32 h 55"/>
                    <a:gd name="T94" fmla="*/ 141 w 124"/>
                    <a:gd name="T95" fmla="*/ 32 h 55"/>
                    <a:gd name="T96" fmla="*/ 139 w 124"/>
                    <a:gd name="T97" fmla="*/ 28 h 55"/>
                    <a:gd name="T98" fmla="*/ 139 w 124"/>
                    <a:gd name="T99" fmla="*/ 26 h 55"/>
                    <a:gd name="T100" fmla="*/ 121 w 124"/>
                    <a:gd name="T101" fmla="*/ 21 h 55"/>
                    <a:gd name="T102" fmla="*/ 105 w 124"/>
                    <a:gd name="T103" fmla="*/ 15 h 55"/>
                    <a:gd name="T104" fmla="*/ 98 w 124"/>
                    <a:gd name="T105" fmla="*/ 15 h 55"/>
                    <a:gd name="T106" fmla="*/ 96 w 124"/>
                    <a:gd name="T107" fmla="*/ 15 h 55"/>
                    <a:gd name="T108" fmla="*/ 89 w 124"/>
                    <a:gd name="T109" fmla="*/ 9 h 55"/>
                    <a:gd name="T110" fmla="*/ 86 w 124"/>
                    <a:gd name="T111" fmla="*/ 5 h 55"/>
                    <a:gd name="T112" fmla="*/ 56 w 124"/>
                    <a:gd name="T113" fmla="*/ 1 h 55"/>
                    <a:gd name="T114" fmla="*/ 28 w 124"/>
                    <a:gd name="T115" fmla="*/ 0 h 5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4"/>
                    <a:gd name="T175" fmla="*/ 0 h 55"/>
                    <a:gd name="T176" fmla="*/ 124 w 124"/>
                    <a:gd name="T177" fmla="*/ 55 h 5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4" h="55">
                      <a:moveTo>
                        <a:pt x="19" y="17"/>
                      </a:moveTo>
                      <a:lnTo>
                        <a:pt x="19" y="21"/>
                      </a:lnTo>
                      <a:lnTo>
                        <a:pt x="21" y="24"/>
                      </a:lnTo>
                      <a:lnTo>
                        <a:pt x="17" y="26"/>
                      </a:lnTo>
                      <a:lnTo>
                        <a:pt x="19" y="26"/>
                      </a:lnTo>
                      <a:lnTo>
                        <a:pt x="23" y="23"/>
                      </a:lnTo>
                      <a:lnTo>
                        <a:pt x="25" y="19"/>
                      </a:lnTo>
                      <a:lnTo>
                        <a:pt x="21" y="19"/>
                      </a:lnTo>
                      <a:lnTo>
                        <a:pt x="19" y="17"/>
                      </a:lnTo>
                      <a:close/>
                      <a:moveTo>
                        <a:pt x="19" y="0"/>
                      </a:moveTo>
                      <a:lnTo>
                        <a:pt x="11" y="3"/>
                      </a:lnTo>
                      <a:lnTo>
                        <a:pt x="6" y="9"/>
                      </a:lnTo>
                      <a:lnTo>
                        <a:pt x="2" y="15"/>
                      </a:lnTo>
                      <a:lnTo>
                        <a:pt x="0" y="21"/>
                      </a:lnTo>
                      <a:lnTo>
                        <a:pt x="4" y="21"/>
                      </a:lnTo>
                      <a:lnTo>
                        <a:pt x="9" y="19"/>
                      </a:lnTo>
                      <a:lnTo>
                        <a:pt x="9" y="15"/>
                      </a:lnTo>
                      <a:lnTo>
                        <a:pt x="15" y="11"/>
                      </a:lnTo>
                      <a:lnTo>
                        <a:pt x="21" y="5"/>
                      </a:lnTo>
                      <a:lnTo>
                        <a:pt x="27" y="5"/>
                      </a:lnTo>
                      <a:lnTo>
                        <a:pt x="32" y="7"/>
                      </a:lnTo>
                      <a:lnTo>
                        <a:pt x="34" y="11"/>
                      </a:lnTo>
                      <a:lnTo>
                        <a:pt x="36" y="13"/>
                      </a:lnTo>
                      <a:lnTo>
                        <a:pt x="40" y="13"/>
                      </a:lnTo>
                      <a:lnTo>
                        <a:pt x="44" y="13"/>
                      </a:lnTo>
                      <a:lnTo>
                        <a:pt x="46" y="17"/>
                      </a:lnTo>
                      <a:lnTo>
                        <a:pt x="48" y="17"/>
                      </a:lnTo>
                      <a:lnTo>
                        <a:pt x="52" y="17"/>
                      </a:lnTo>
                      <a:lnTo>
                        <a:pt x="53" y="21"/>
                      </a:lnTo>
                      <a:lnTo>
                        <a:pt x="59" y="26"/>
                      </a:lnTo>
                      <a:lnTo>
                        <a:pt x="65" y="26"/>
                      </a:lnTo>
                      <a:lnTo>
                        <a:pt x="73" y="26"/>
                      </a:lnTo>
                      <a:lnTo>
                        <a:pt x="73" y="28"/>
                      </a:lnTo>
                      <a:lnTo>
                        <a:pt x="73" y="32"/>
                      </a:lnTo>
                      <a:lnTo>
                        <a:pt x="75" y="36"/>
                      </a:lnTo>
                      <a:lnTo>
                        <a:pt x="78" y="40"/>
                      </a:lnTo>
                      <a:lnTo>
                        <a:pt x="84" y="42"/>
                      </a:lnTo>
                      <a:lnTo>
                        <a:pt x="90" y="44"/>
                      </a:lnTo>
                      <a:lnTo>
                        <a:pt x="86" y="49"/>
                      </a:lnTo>
                      <a:lnTo>
                        <a:pt x="84" y="55"/>
                      </a:lnTo>
                      <a:lnTo>
                        <a:pt x="103" y="53"/>
                      </a:lnTo>
                      <a:lnTo>
                        <a:pt x="124" y="49"/>
                      </a:lnTo>
                      <a:lnTo>
                        <a:pt x="123" y="42"/>
                      </a:lnTo>
                      <a:lnTo>
                        <a:pt x="115" y="42"/>
                      </a:lnTo>
                      <a:lnTo>
                        <a:pt x="109" y="42"/>
                      </a:lnTo>
                      <a:lnTo>
                        <a:pt x="107" y="32"/>
                      </a:lnTo>
                      <a:lnTo>
                        <a:pt x="101" y="32"/>
                      </a:lnTo>
                      <a:lnTo>
                        <a:pt x="96" y="32"/>
                      </a:lnTo>
                      <a:lnTo>
                        <a:pt x="94" y="28"/>
                      </a:lnTo>
                      <a:lnTo>
                        <a:pt x="94" y="26"/>
                      </a:lnTo>
                      <a:lnTo>
                        <a:pt x="82" y="21"/>
                      </a:lnTo>
                      <a:lnTo>
                        <a:pt x="71" y="15"/>
                      </a:lnTo>
                      <a:lnTo>
                        <a:pt x="67" y="15"/>
                      </a:lnTo>
                      <a:lnTo>
                        <a:pt x="65" y="15"/>
                      </a:lnTo>
                      <a:lnTo>
                        <a:pt x="61" y="9"/>
                      </a:lnTo>
                      <a:lnTo>
                        <a:pt x="59" y="5"/>
                      </a:lnTo>
                      <a:lnTo>
                        <a:pt x="38" y="1"/>
                      </a:lnTo>
                      <a:lnTo>
                        <a:pt x="19"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294" name="Freeform 15">
                  <a:extLst>
                    <a:ext uri="{FF2B5EF4-FFF2-40B4-BE49-F238E27FC236}">
                      <a16:creationId xmlns:a16="http://schemas.microsoft.com/office/drawing/2014/main" id="{6239E448-4C75-49C6-A37E-A5BF278414F8}"/>
                    </a:ext>
                  </a:extLst>
                </p:cNvPr>
                <p:cNvSpPr>
                  <a:spLocks/>
                </p:cNvSpPr>
                <p:nvPr/>
              </p:nvSpPr>
              <p:spPr bwMode="gray">
                <a:xfrm>
                  <a:off x="3858365" y="1311204"/>
                  <a:ext cx="127488" cy="134937"/>
                </a:xfrm>
                <a:custGeom>
                  <a:avLst/>
                  <a:gdLst>
                    <a:gd name="T0" fmla="*/ 92 w 77"/>
                    <a:gd name="T1" fmla="*/ 85 h 85"/>
                    <a:gd name="T2" fmla="*/ 92 w 77"/>
                    <a:gd name="T3" fmla="*/ 79 h 85"/>
                    <a:gd name="T4" fmla="*/ 87 w 77"/>
                    <a:gd name="T5" fmla="*/ 75 h 85"/>
                    <a:gd name="T6" fmla="*/ 80 w 77"/>
                    <a:gd name="T7" fmla="*/ 73 h 85"/>
                    <a:gd name="T8" fmla="*/ 76 w 77"/>
                    <a:gd name="T9" fmla="*/ 69 h 85"/>
                    <a:gd name="T10" fmla="*/ 62 w 77"/>
                    <a:gd name="T11" fmla="*/ 58 h 85"/>
                    <a:gd name="T12" fmla="*/ 53 w 77"/>
                    <a:gd name="T13" fmla="*/ 50 h 85"/>
                    <a:gd name="T14" fmla="*/ 47 w 77"/>
                    <a:gd name="T15" fmla="*/ 41 h 85"/>
                    <a:gd name="T16" fmla="*/ 42 w 77"/>
                    <a:gd name="T17" fmla="*/ 35 h 85"/>
                    <a:gd name="T18" fmla="*/ 45 w 77"/>
                    <a:gd name="T19" fmla="*/ 29 h 85"/>
                    <a:gd name="T20" fmla="*/ 53 w 77"/>
                    <a:gd name="T21" fmla="*/ 35 h 85"/>
                    <a:gd name="T22" fmla="*/ 59 w 77"/>
                    <a:gd name="T23" fmla="*/ 33 h 85"/>
                    <a:gd name="T24" fmla="*/ 71 w 77"/>
                    <a:gd name="T25" fmla="*/ 35 h 85"/>
                    <a:gd name="T26" fmla="*/ 87 w 77"/>
                    <a:gd name="T27" fmla="*/ 37 h 85"/>
                    <a:gd name="T28" fmla="*/ 89 w 77"/>
                    <a:gd name="T29" fmla="*/ 37 h 85"/>
                    <a:gd name="T30" fmla="*/ 99 w 77"/>
                    <a:gd name="T31" fmla="*/ 41 h 85"/>
                    <a:gd name="T32" fmla="*/ 108 w 77"/>
                    <a:gd name="T33" fmla="*/ 39 h 85"/>
                    <a:gd name="T34" fmla="*/ 111 w 77"/>
                    <a:gd name="T35" fmla="*/ 35 h 85"/>
                    <a:gd name="T36" fmla="*/ 108 w 77"/>
                    <a:gd name="T37" fmla="*/ 29 h 85"/>
                    <a:gd name="T38" fmla="*/ 108 w 77"/>
                    <a:gd name="T39" fmla="*/ 27 h 85"/>
                    <a:gd name="T40" fmla="*/ 96 w 77"/>
                    <a:gd name="T41" fmla="*/ 25 h 85"/>
                    <a:gd name="T42" fmla="*/ 80 w 77"/>
                    <a:gd name="T43" fmla="*/ 20 h 85"/>
                    <a:gd name="T44" fmla="*/ 67 w 77"/>
                    <a:gd name="T45" fmla="*/ 8 h 85"/>
                    <a:gd name="T46" fmla="*/ 56 w 77"/>
                    <a:gd name="T47" fmla="*/ 0 h 85"/>
                    <a:gd name="T48" fmla="*/ 51 w 77"/>
                    <a:gd name="T49" fmla="*/ 4 h 85"/>
                    <a:gd name="T50" fmla="*/ 45 w 77"/>
                    <a:gd name="T51" fmla="*/ 6 h 85"/>
                    <a:gd name="T52" fmla="*/ 40 w 77"/>
                    <a:gd name="T53" fmla="*/ 10 h 85"/>
                    <a:gd name="T54" fmla="*/ 31 w 77"/>
                    <a:gd name="T55" fmla="*/ 21 h 85"/>
                    <a:gd name="T56" fmla="*/ 23 w 77"/>
                    <a:gd name="T57" fmla="*/ 18 h 85"/>
                    <a:gd name="T58" fmla="*/ 23 w 77"/>
                    <a:gd name="T59" fmla="*/ 25 h 85"/>
                    <a:gd name="T60" fmla="*/ 0 w 77"/>
                    <a:gd name="T61" fmla="*/ 29 h 85"/>
                    <a:gd name="T62" fmla="*/ 2 w 77"/>
                    <a:gd name="T63" fmla="*/ 43 h 85"/>
                    <a:gd name="T64" fmla="*/ 9 w 77"/>
                    <a:gd name="T65" fmla="*/ 39 h 85"/>
                    <a:gd name="T66" fmla="*/ 18 w 77"/>
                    <a:gd name="T67" fmla="*/ 37 h 85"/>
                    <a:gd name="T68" fmla="*/ 20 w 77"/>
                    <a:gd name="T69" fmla="*/ 29 h 85"/>
                    <a:gd name="T70" fmla="*/ 26 w 77"/>
                    <a:gd name="T71" fmla="*/ 33 h 85"/>
                    <a:gd name="T72" fmla="*/ 23 w 77"/>
                    <a:gd name="T73" fmla="*/ 45 h 85"/>
                    <a:gd name="T74" fmla="*/ 31 w 77"/>
                    <a:gd name="T75" fmla="*/ 54 h 85"/>
                    <a:gd name="T76" fmla="*/ 40 w 77"/>
                    <a:gd name="T77" fmla="*/ 60 h 85"/>
                    <a:gd name="T78" fmla="*/ 53 w 77"/>
                    <a:gd name="T79" fmla="*/ 64 h 85"/>
                    <a:gd name="T80" fmla="*/ 63 w 77"/>
                    <a:gd name="T81" fmla="*/ 68 h 85"/>
                    <a:gd name="T82" fmla="*/ 78 w 77"/>
                    <a:gd name="T83" fmla="*/ 75 h 85"/>
                    <a:gd name="T84" fmla="*/ 87 w 77"/>
                    <a:gd name="T85" fmla="*/ 79 h 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85"/>
                    <a:gd name="T131" fmla="*/ 77 w 77"/>
                    <a:gd name="T132" fmla="*/ 85 h 8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85">
                      <a:moveTo>
                        <a:pt x="62" y="83"/>
                      </a:moveTo>
                      <a:lnTo>
                        <a:pt x="64" y="85"/>
                      </a:lnTo>
                      <a:lnTo>
                        <a:pt x="66" y="81"/>
                      </a:lnTo>
                      <a:lnTo>
                        <a:pt x="64" y="79"/>
                      </a:lnTo>
                      <a:lnTo>
                        <a:pt x="62" y="77"/>
                      </a:lnTo>
                      <a:lnTo>
                        <a:pt x="60" y="75"/>
                      </a:lnTo>
                      <a:lnTo>
                        <a:pt x="58" y="73"/>
                      </a:lnTo>
                      <a:lnTo>
                        <a:pt x="56" y="73"/>
                      </a:lnTo>
                      <a:lnTo>
                        <a:pt x="52" y="73"/>
                      </a:lnTo>
                      <a:lnTo>
                        <a:pt x="52" y="69"/>
                      </a:lnTo>
                      <a:lnTo>
                        <a:pt x="48" y="64"/>
                      </a:lnTo>
                      <a:lnTo>
                        <a:pt x="43" y="58"/>
                      </a:lnTo>
                      <a:lnTo>
                        <a:pt x="37" y="52"/>
                      </a:lnTo>
                      <a:lnTo>
                        <a:pt x="37" y="50"/>
                      </a:lnTo>
                      <a:lnTo>
                        <a:pt x="37" y="48"/>
                      </a:lnTo>
                      <a:lnTo>
                        <a:pt x="33" y="41"/>
                      </a:lnTo>
                      <a:lnTo>
                        <a:pt x="31" y="37"/>
                      </a:lnTo>
                      <a:lnTo>
                        <a:pt x="29" y="35"/>
                      </a:lnTo>
                      <a:lnTo>
                        <a:pt x="29" y="33"/>
                      </a:lnTo>
                      <a:lnTo>
                        <a:pt x="31" y="29"/>
                      </a:lnTo>
                      <a:lnTo>
                        <a:pt x="35" y="31"/>
                      </a:lnTo>
                      <a:lnTo>
                        <a:pt x="37" y="35"/>
                      </a:lnTo>
                      <a:lnTo>
                        <a:pt x="39" y="35"/>
                      </a:lnTo>
                      <a:lnTo>
                        <a:pt x="41" y="33"/>
                      </a:lnTo>
                      <a:lnTo>
                        <a:pt x="44" y="37"/>
                      </a:lnTo>
                      <a:lnTo>
                        <a:pt x="50" y="35"/>
                      </a:lnTo>
                      <a:lnTo>
                        <a:pt x="56" y="35"/>
                      </a:lnTo>
                      <a:lnTo>
                        <a:pt x="60" y="37"/>
                      </a:lnTo>
                      <a:lnTo>
                        <a:pt x="62" y="37"/>
                      </a:lnTo>
                      <a:lnTo>
                        <a:pt x="64" y="39"/>
                      </a:lnTo>
                      <a:lnTo>
                        <a:pt x="69" y="41"/>
                      </a:lnTo>
                      <a:lnTo>
                        <a:pt x="75" y="41"/>
                      </a:lnTo>
                      <a:lnTo>
                        <a:pt x="75" y="39"/>
                      </a:lnTo>
                      <a:lnTo>
                        <a:pt x="77" y="39"/>
                      </a:lnTo>
                      <a:lnTo>
                        <a:pt x="77" y="35"/>
                      </a:lnTo>
                      <a:lnTo>
                        <a:pt x="75" y="33"/>
                      </a:lnTo>
                      <a:lnTo>
                        <a:pt x="75" y="29"/>
                      </a:lnTo>
                      <a:lnTo>
                        <a:pt x="77" y="27"/>
                      </a:lnTo>
                      <a:lnTo>
                        <a:pt x="75" y="27"/>
                      </a:lnTo>
                      <a:lnTo>
                        <a:pt x="71" y="27"/>
                      </a:lnTo>
                      <a:lnTo>
                        <a:pt x="66" y="25"/>
                      </a:lnTo>
                      <a:lnTo>
                        <a:pt x="62" y="23"/>
                      </a:lnTo>
                      <a:lnTo>
                        <a:pt x="56" y="20"/>
                      </a:lnTo>
                      <a:lnTo>
                        <a:pt x="50" y="14"/>
                      </a:lnTo>
                      <a:lnTo>
                        <a:pt x="46" y="8"/>
                      </a:lnTo>
                      <a:lnTo>
                        <a:pt x="43" y="2"/>
                      </a:lnTo>
                      <a:lnTo>
                        <a:pt x="39" y="0"/>
                      </a:lnTo>
                      <a:lnTo>
                        <a:pt x="37" y="0"/>
                      </a:lnTo>
                      <a:lnTo>
                        <a:pt x="35" y="4"/>
                      </a:lnTo>
                      <a:lnTo>
                        <a:pt x="33" y="6"/>
                      </a:lnTo>
                      <a:lnTo>
                        <a:pt x="31" y="6"/>
                      </a:lnTo>
                      <a:lnTo>
                        <a:pt x="27" y="6"/>
                      </a:lnTo>
                      <a:lnTo>
                        <a:pt x="27" y="10"/>
                      </a:lnTo>
                      <a:lnTo>
                        <a:pt x="25" y="16"/>
                      </a:lnTo>
                      <a:lnTo>
                        <a:pt x="21" y="21"/>
                      </a:lnTo>
                      <a:lnTo>
                        <a:pt x="18" y="18"/>
                      </a:lnTo>
                      <a:lnTo>
                        <a:pt x="16" y="18"/>
                      </a:lnTo>
                      <a:lnTo>
                        <a:pt x="16" y="21"/>
                      </a:lnTo>
                      <a:lnTo>
                        <a:pt x="16" y="25"/>
                      </a:lnTo>
                      <a:lnTo>
                        <a:pt x="8" y="29"/>
                      </a:lnTo>
                      <a:lnTo>
                        <a:pt x="0" y="29"/>
                      </a:lnTo>
                      <a:lnTo>
                        <a:pt x="0" y="37"/>
                      </a:lnTo>
                      <a:lnTo>
                        <a:pt x="2" y="43"/>
                      </a:lnTo>
                      <a:lnTo>
                        <a:pt x="6" y="41"/>
                      </a:lnTo>
                      <a:lnTo>
                        <a:pt x="6" y="39"/>
                      </a:lnTo>
                      <a:lnTo>
                        <a:pt x="8" y="37"/>
                      </a:lnTo>
                      <a:lnTo>
                        <a:pt x="12" y="37"/>
                      </a:lnTo>
                      <a:lnTo>
                        <a:pt x="12" y="33"/>
                      </a:lnTo>
                      <a:lnTo>
                        <a:pt x="14" y="29"/>
                      </a:lnTo>
                      <a:lnTo>
                        <a:pt x="16" y="31"/>
                      </a:lnTo>
                      <a:lnTo>
                        <a:pt x="18" y="33"/>
                      </a:lnTo>
                      <a:lnTo>
                        <a:pt x="16" y="39"/>
                      </a:lnTo>
                      <a:lnTo>
                        <a:pt x="16" y="45"/>
                      </a:lnTo>
                      <a:lnTo>
                        <a:pt x="23" y="50"/>
                      </a:lnTo>
                      <a:lnTo>
                        <a:pt x="21" y="54"/>
                      </a:lnTo>
                      <a:lnTo>
                        <a:pt x="21" y="56"/>
                      </a:lnTo>
                      <a:lnTo>
                        <a:pt x="27" y="60"/>
                      </a:lnTo>
                      <a:lnTo>
                        <a:pt x="33" y="64"/>
                      </a:lnTo>
                      <a:lnTo>
                        <a:pt x="37" y="64"/>
                      </a:lnTo>
                      <a:lnTo>
                        <a:pt x="41" y="64"/>
                      </a:lnTo>
                      <a:lnTo>
                        <a:pt x="44" y="68"/>
                      </a:lnTo>
                      <a:lnTo>
                        <a:pt x="48" y="73"/>
                      </a:lnTo>
                      <a:lnTo>
                        <a:pt x="54" y="75"/>
                      </a:lnTo>
                      <a:lnTo>
                        <a:pt x="60" y="77"/>
                      </a:lnTo>
                      <a:lnTo>
                        <a:pt x="60" y="79"/>
                      </a:lnTo>
                      <a:lnTo>
                        <a:pt x="62" y="83"/>
                      </a:lnTo>
                      <a:close/>
                    </a:path>
                  </a:pathLst>
                </a:custGeom>
                <a:solidFill>
                  <a:srgbClr val="89BA17">
                    <a:lumMod val="25000"/>
                    <a:lumOff val="75000"/>
                  </a:srgbClr>
                </a:solid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295" name="Freeform 16">
                  <a:extLst>
                    <a:ext uri="{FF2B5EF4-FFF2-40B4-BE49-F238E27FC236}">
                      <a16:creationId xmlns:a16="http://schemas.microsoft.com/office/drawing/2014/main" id="{34EEDDE7-0458-4CD8-A238-111D76551956}"/>
                    </a:ext>
                  </a:extLst>
                </p:cNvPr>
                <p:cNvSpPr>
                  <a:spLocks/>
                </p:cNvSpPr>
                <p:nvPr/>
              </p:nvSpPr>
              <p:spPr bwMode="gray">
                <a:xfrm>
                  <a:off x="1789239" y="2230361"/>
                  <a:ext cx="67408" cy="80961"/>
                </a:xfrm>
                <a:custGeom>
                  <a:avLst/>
                  <a:gdLst>
                    <a:gd name="T0" fmla="*/ 2 w 41"/>
                    <a:gd name="T1" fmla="*/ 0 h 50"/>
                    <a:gd name="T2" fmla="*/ 0 w 41"/>
                    <a:gd name="T3" fmla="*/ 0 h 50"/>
                    <a:gd name="T4" fmla="*/ 0 w 41"/>
                    <a:gd name="T5" fmla="*/ 0 h 50"/>
                    <a:gd name="T6" fmla="*/ 2 w 41"/>
                    <a:gd name="T7" fmla="*/ 6 h 50"/>
                    <a:gd name="T8" fmla="*/ 2 w 41"/>
                    <a:gd name="T9" fmla="*/ 11 h 50"/>
                    <a:gd name="T10" fmla="*/ 2 w 41"/>
                    <a:gd name="T11" fmla="*/ 17 h 50"/>
                    <a:gd name="T12" fmla="*/ 0 w 41"/>
                    <a:gd name="T13" fmla="*/ 23 h 50"/>
                    <a:gd name="T14" fmla="*/ 4 w 41"/>
                    <a:gd name="T15" fmla="*/ 30 h 50"/>
                    <a:gd name="T16" fmla="*/ 9 w 41"/>
                    <a:gd name="T17" fmla="*/ 32 h 50"/>
                    <a:gd name="T18" fmla="*/ 17 w 41"/>
                    <a:gd name="T19" fmla="*/ 30 h 50"/>
                    <a:gd name="T20" fmla="*/ 17 w 41"/>
                    <a:gd name="T21" fmla="*/ 23 h 50"/>
                    <a:gd name="T22" fmla="*/ 20 w 41"/>
                    <a:gd name="T23" fmla="*/ 21 h 50"/>
                    <a:gd name="T24" fmla="*/ 28 w 41"/>
                    <a:gd name="T25" fmla="*/ 32 h 50"/>
                    <a:gd name="T26" fmla="*/ 42 w 41"/>
                    <a:gd name="T27" fmla="*/ 37 h 50"/>
                    <a:gd name="T28" fmla="*/ 38 w 41"/>
                    <a:gd name="T29" fmla="*/ 43 h 50"/>
                    <a:gd name="T30" fmla="*/ 42 w 41"/>
                    <a:gd name="T31" fmla="*/ 47 h 50"/>
                    <a:gd name="T32" fmla="*/ 42 w 41"/>
                    <a:gd name="T33" fmla="*/ 51 h 50"/>
                    <a:gd name="T34" fmla="*/ 44 w 41"/>
                    <a:gd name="T35" fmla="*/ 49 h 50"/>
                    <a:gd name="T36" fmla="*/ 44 w 41"/>
                    <a:gd name="T37" fmla="*/ 45 h 50"/>
                    <a:gd name="T38" fmla="*/ 49 w 41"/>
                    <a:gd name="T39" fmla="*/ 45 h 50"/>
                    <a:gd name="T40" fmla="*/ 53 w 41"/>
                    <a:gd name="T41" fmla="*/ 53 h 50"/>
                    <a:gd name="T42" fmla="*/ 53 w 41"/>
                    <a:gd name="T43" fmla="*/ 51 h 50"/>
                    <a:gd name="T44" fmla="*/ 53 w 41"/>
                    <a:gd name="T45" fmla="*/ 47 h 50"/>
                    <a:gd name="T46" fmla="*/ 53 w 41"/>
                    <a:gd name="T47" fmla="*/ 43 h 50"/>
                    <a:gd name="T48" fmla="*/ 49 w 41"/>
                    <a:gd name="T49" fmla="*/ 37 h 50"/>
                    <a:gd name="T50" fmla="*/ 53 w 41"/>
                    <a:gd name="T51" fmla="*/ 33 h 50"/>
                    <a:gd name="T52" fmla="*/ 49 w 41"/>
                    <a:gd name="T53" fmla="*/ 32 h 50"/>
                    <a:gd name="T54" fmla="*/ 55 w 41"/>
                    <a:gd name="T55" fmla="*/ 32 h 50"/>
                    <a:gd name="T56" fmla="*/ 58 w 41"/>
                    <a:gd name="T57" fmla="*/ 32 h 50"/>
                    <a:gd name="T58" fmla="*/ 55 w 41"/>
                    <a:gd name="T59" fmla="*/ 23 h 50"/>
                    <a:gd name="T60" fmla="*/ 55 w 41"/>
                    <a:gd name="T61" fmla="*/ 21 h 50"/>
                    <a:gd name="T62" fmla="*/ 47 w 41"/>
                    <a:gd name="T63" fmla="*/ 13 h 50"/>
                    <a:gd name="T64" fmla="*/ 35 w 41"/>
                    <a:gd name="T65" fmla="*/ 6 h 50"/>
                    <a:gd name="T66" fmla="*/ 35 w 41"/>
                    <a:gd name="T67" fmla="*/ 6 h 50"/>
                    <a:gd name="T68" fmla="*/ 34 w 41"/>
                    <a:gd name="T69" fmla="*/ 7 h 50"/>
                    <a:gd name="T70" fmla="*/ 28 w 41"/>
                    <a:gd name="T71" fmla="*/ 6 h 50"/>
                    <a:gd name="T72" fmla="*/ 28 w 41"/>
                    <a:gd name="T73" fmla="*/ 4 h 50"/>
                    <a:gd name="T74" fmla="*/ 25 w 41"/>
                    <a:gd name="T75" fmla="*/ 4 h 50"/>
                    <a:gd name="T76" fmla="*/ 20 w 41"/>
                    <a:gd name="T77" fmla="*/ 4 h 50"/>
                    <a:gd name="T78" fmla="*/ 20 w 41"/>
                    <a:gd name="T79" fmla="*/ 6 h 50"/>
                    <a:gd name="T80" fmla="*/ 22 w 41"/>
                    <a:gd name="T81" fmla="*/ 6 h 50"/>
                    <a:gd name="T82" fmla="*/ 17 w 41"/>
                    <a:gd name="T83" fmla="*/ 4 h 50"/>
                    <a:gd name="T84" fmla="*/ 9 w 41"/>
                    <a:gd name="T85" fmla="*/ 4 h 50"/>
                    <a:gd name="T86" fmla="*/ 4 w 41"/>
                    <a:gd name="T87" fmla="*/ 2 h 50"/>
                    <a:gd name="T88" fmla="*/ 2 w 41"/>
                    <a:gd name="T89" fmla="*/ 0 h 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
                    <a:gd name="T136" fmla="*/ 0 h 50"/>
                    <a:gd name="T137" fmla="*/ 41 w 41"/>
                    <a:gd name="T138" fmla="*/ 50 h 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 h="50">
                      <a:moveTo>
                        <a:pt x="2" y="0"/>
                      </a:moveTo>
                      <a:lnTo>
                        <a:pt x="0" y="0"/>
                      </a:lnTo>
                      <a:lnTo>
                        <a:pt x="2" y="6"/>
                      </a:lnTo>
                      <a:lnTo>
                        <a:pt x="2" y="11"/>
                      </a:lnTo>
                      <a:lnTo>
                        <a:pt x="2" y="17"/>
                      </a:lnTo>
                      <a:lnTo>
                        <a:pt x="0" y="23"/>
                      </a:lnTo>
                      <a:lnTo>
                        <a:pt x="4" y="27"/>
                      </a:lnTo>
                      <a:lnTo>
                        <a:pt x="6" y="29"/>
                      </a:lnTo>
                      <a:lnTo>
                        <a:pt x="12" y="27"/>
                      </a:lnTo>
                      <a:lnTo>
                        <a:pt x="12" y="23"/>
                      </a:lnTo>
                      <a:lnTo>
                        <a:pt x="14" y="21"/>
                      </a:lnTo>
                      <a:lnTo>
                        <a:pt x="20" y="29"/>
                      </a:lnTo>
                      <a:lnTo>
                        <a:pt x="29" y="34"/>
                      </a:lnTo>
                      <a:lnTo>
                        <a:pt x="27" y="40"/>
                      </a:lnTo>
                      <a:lnTo>
                        <a:pt x="29" y="44"/>
                      </a:lnTo>
                      <a:lnTo>
                        <a:pt x="29" y="48"/>
                      </a:lnTo>
                      <a:lnTo>
                        <a:pt x="31" y="46"/>
                      </a:lnTo>
                      <a:lnTo>
                        <a:pt x="31" y="42"/>
                      </a:lnTo>
                      <a:lnTo>
                        <a:pt x="35" y="42"/>
                      </a:lnTo>
                      <a:lnTo>
                        <a:pt x="37" y="50"/>
                      </a:lnTo>
                      <a:lnTo>
                        <a:pt x="37" y="48"/>
                      </a:lnTo>
                      <a:lnTo>
                        <a:pt x="37" y="44"/>
                      </a:lnTo>
                      <a:lnTo>
                        <a:pt x="37" y="40"/>
                      </a:lnTo>
                      <a:lnTo>
                        <a:pt x="35" y="34"/>
                      </a:lnTo>
                      <a:lnTo>
                        <a:pt x="37" y="30"/>
                      </a:lnTo>
                      <a:lnTo>
                        <a:pt x="35" y="29"/>
                      </a:lnTo>
                      <a:lnTo>
                        <a:pt x="39" y="29"/>
                      </a:lnTo>
                      <a:lnTo>
                        <a:pt x="41" y="29"/>
                      </a:lnTo>
                      <a:lnTo>
                        <a:pt x="39" y="23"/>
                      </a:lnTo>
                      <a:lnTo>
                        <a:pt x="39" y="21"/>
                      </a:lnTo>
                      <a:lnTo>
                        <a:pt x="33" y="13"/>
                      </a:lnTo>
                      <a:lnTo>
                        <a:pt x="25" y="6"/>
                      </a:lnTo>
                      <a:lnTo>
                        <a:pt x="24" y="7"/>
                      </a:lnTo>
                      <a:lnTo>
                        <a:pt x="20" y="6"/>
                      </a:lnTo>
                      <a:lnTo>
                        <a:pt x="20" y="4"/>
                      </a:lnTo>
                      <a:lnTo>
                        <a:pt x="18" y="4"/>
                      </a:lnTo>
                      <a:lnTo>
                        <a:pt x="14" y="4"/>
                      </a:lnTo>
                      <a:lnTo>
                        <a:pt x="14" y="6"/>
                      </a:lnTo>
                      <a:lnTo>
                        <a:pt x="16" y="6"/>
                      </a:lnTo>
                      <a:lnTo>
                        <a:pt x="12" y="4"/>
                      </a:lnTo>
                      <a:lnTo>
                        <a:pt x="6" y="4"/>
                      </a:lnTo>
                      <a:lnTo>
                        <a:pt x="4" y="2"/>
                      </a:lnTo>
                      <a:lnTo>
                        <a:pt x="2"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296" name="Freeform 17">
                  <a:extLst>
                    <a:ext uri="{FF2B5EF4-FFF2-40B4-BE49-F238E27FC236}">
                      <a16:creationId xmlns:a16="http://schemas.microsoft.com/office/drawing/2014/main" id="{33608AA1-FE39-4C95-B0A1-DFAE52D9F04D}"/>
                    </a:ext>
                  </a:extLst>
                </p:cNvPr>
                <p:cNvSpPr>
                  <a:spLocks/>
                </p:cNvSpPr>
                <p:nvPr/>
              </p:nvSpPr>
              <p:spPr bwMode="gray">
                <a:xfrm>
                  <a:off x="3807076" y="2419273"/>
                  <a:ext cx="158263" cy="204786"/>
                </a:xfrm>
                <a:custGeom>
                  <a:avLst/>
                  <a:gdLst>
                    <a:gd name="T0" fmla="*/ 13 w 94"/>
                    <a:gd name="T1" fmla="*/ 125 h 130"/>
                    <a:gd name="T2" fmla="*/ 29 w 94"/>
                    <a:gd name="T3" fmla="*/ 121 h 130"/>
                    <a:gd name="T4" fmla="*/ 34 w 94"/>
                    <a:gd name="T5" fmla="*/ 120 h 130"/>
                    <a:gd name="T6" fmla="*/ 39 w 94"/>
                    <a:gd name="T7" fmla="*/ 121 h 130"/>
                    <a:gd name="T8" fmla="*/ 49 w 94"/>
                    <a:gd name="T9" fmla="*/ 120 h 130"/>
                    <a:gd name="T10" fmla="*/ 59 w 94"/>
                    <a:gd name="T11" fmla="*/ 118 h 130"/>
                    <a:gd name="T12" fmla="*/ 59 w 94"/>
                    <a:gd name="T13" fmla="*/ 114 h 130"/>
                    <a:gd name="T14" fmla="*/ 70 w 94"/>
                    <a:gd name="T15" fmla="*/ 114 h 130"/>
                    <a:gd name="T16" fmla="*/ 72 w 94"/>
                    <a:gd name="T17" fmla="*/ 121 h 130"/>
                    <a:gd name="T18" fmla="*/ 83 w 94"/>
                    <a:gd name="T19" fmla="*/ 121 h 130"/>
                    <a:gd name="T20" fmla="*/ 92 w 94"/>
                    <a:gd name="T21" fmla="*/ 120 h 130"/>
                    <a:gd name="T22" fmla="*/ 101 w 94"/>
                    <a:gd name="T23" fmla="*/ 118 h 130"/>
                    <a:gd name="T24" fmla="*/ 105 w 94"/>
                    <a:gd name="T25" fmla="*/ 108 h 130"/>
                    <a:gd name="T26" fmla="*/ 111 w 94"/>
                    <a:gd name="T27" fmla="*/ 102 h 130"/>
                    <a:gd name="T28" fmla="*/ 113 w 94"/>
                    <a:gd name="T29" fmla="*/ 97 h 130"/>
                    <a:gd name="T30" fmla="*/ 108 w 94"/>
                    <a:gd name="T31" fmla="*/ 85 h 130"/>
                    <a:gd name="T32" fmla="*/ 113 w 94"/>
                    <a:gd name="T33" fmla="*/ 75 h 130"/>
                    <a:gd name="T34" fmla="*/ 122 w 94"/>
                    <a:gd name="T35" fmla="*/ 70 h 130"/>
                    <a:gd name="T36" fmla="*/ 128 w 94"/>
                    <a:gd name="T37" fmla="*/ 59 h 130"/>
                    <a:gd name="T38" fmla="*/ 131 w 94"/>
                    <a:gd name="T39" fmla="*/ 44 h 130"/>
                    <a:gd name="T40" fmla="*/ 131 w 94"/>
                    <a:gd name="T41" fmla="*/ 34 h 130"/>
                    <a:gd name="T42" fmla="*/ 133 w 94"/>
                    <a:gd name="T43" fmla="*/ 23 h 130"/>
                    <a:gd name="T44" fmla="*/ 140 w 94"/>
                    <a:gd name="T45" fmla="*/ 15 h 130"/>
                    <a:gd name="T46" fmla="*/ 142 w 94"/>
                    <a:gd name="T47" fmla="*/ 0 h 130"/>
                    <a:gd name="T48" fmla="*/ 131 w 94"/>
                    <a:gd name="T49" fmla="*/ 2 h 130"/>
                    <a:gd name="T50" fmla="*/ 118 w 94"/>
                    <a:gd name="T51" fmla="*/ 2 h 130"/>
                    <a:gd name="T52" fmla="*/ 113 w 94"/>
                    <a:gd name="T53" fmla="*/ 7 h 130"/>
                    <a:gd name="T54" fmla="*/ 105 w 94"/>
                    <a:gd name="T55" fmla="*/ 9 h 130"/>
                    <a:gd name="T56" fmla="*/ 99 w 94"/>
                    <a:gd name="T57" fmla="*/ 17 h 130"/>
                    <a:gd name="T58" fmla="*/ 105 w 94"/>
                    <a:gd name="T59" fmla="*/ 23 h 130"/>
                    <a:gd name="T60" fmla="*/ 92 w 94"/>
                    <a:gd name="T61" fmla="*/ 21 h 130"/>
                    <a:gd name="T62" fmla="*/ 80 w 94"/>
                    <a:gd name="T63" fmla="*/ 21 h 130"/>
                    <a:gd name="T64" fmla="*/ 75 w 94"/>
                    <a:gd name="T65" fmla="*/ 19 h 130"/>
                    <a:gd name="T66" fmla="*/ 61 w 94"/>
                    <a:gd name="T67" fmla="*/ 17 h 130"/>
                    <a:gd name="T68" fmla="*/ 45 w 94"/>
                    <a:gd name="T69" fmla="*/ 21 h 130"/>
                    <a:gd name="T70" fmla="*/ 45 w 94"/>
                    <a:gd name="T71" fmla="*/ 30 h 130"/>
                    <a:gd name="T72" fmla="*/ 54 w 94"/>
                    <a:gd name="T73" fmla="*/ 30 h 130"/>
                    <a:gd name="T74" fmla="*/ 68 w 94"/>
                    <a:gd name="T75" fmla="*/ 32 h 130"/>
                    <a:gd name="T76" fmla="*/ 70 w 94"/>
                    <a:gd name="T77" fmla="*/ 42 h 130"/>
                    <a:gd name="T78" fmla="*/ 61 w 94"/>
                    <a:gd name="T79" fmla="*/ 42 h 130"/>
                    <a:gd name="T80" fmla="*/ 52 w 94"/>
                    <a:gd name="T81" fmla="*/ 46 h 130"/>
                    <a:gd name="T82" fmla="*/ 54 w 94"/>
                    <a:gd name="T83" fmla="*/ 53 h 130"/>
                    <a:gd name="T84" fmla="*/ 52 w 94"/>
                    <a:gd name="T85" fmla="*/ 55 h 130"/>
                    <a:gd name="T86" fmla="*/ 61 w 94"/>
                    <a:gd name="T87" fmla="*/ 61 h 130"/>
                    <a:gd name="T88" fmla="*/ 61 w 94"/>
                    <a:gd name="T89" fmla="*/ 65 h 130"/>
                    <a:gd name="T90" fmla="*/ 61 w 94"/>
                    <a:gd name="T91" fmla="*/ 72 h 130"/>
                    <a:gd name="T92" fmla="*/ 61 w 94"/>
                    <a:gd name="T93" fmla="*/ 77 h 130"/>
                    <a:gd name="T94" fmla="*/ 68 w 94"/>
                    <a:gd name="T95" fmla="*/ 81 h 130"/>
                    <a:gd name="T96" fmla="*/ 63 w 94"/>
                    <a:gd name="T97" fmla="*/ 85 h 130"/>
                    <a:gd name="T98" fmla="*/ 61 w 94"/>
                    <a:gd name="T99" fmla="*/ 91 h 130"/>
                    <a:gd name="T100" fmla="*/ 49 w 94"/>
                    <a:gd name="T101" fmla="*/ 85 h 130"/>
                    <a:gd name="T102" fmla="*/ 38 w 94"/>
                    <a:gd name="T103" fmla="*/ 87 h 130"/>
                    <a:gd name="T104" fmla="*/ 32 w 94"/>
                    <a:gd name="T105" fmla="*/ 83 h 130"/>
                    <a:gd name="T106" fmla="*/ 29 w 94"/>
                    <a:gd name="T107" fmla="*/ 87 h 130"/>
                    <a:gd name="T108" fmla="*/ 17 w 94"/>
                    <a:gd name="T109" fmla="*/ 91 h 130"/>
                    <a:gd name="T110" fmla="*/ 17 w 94"/>
                    <a:gd name="T111" fmla="*/ 95 h 130"/>
                    <a:gd name="T112" fmla="*/ 23 w 94"/>
                    <a:gd name="T113" fmla="*/ 104 h 130"/>
                    <a:gd name="T114" fmla="*/ 23 w 94"/>
                    <a:gd name="T115" fmla="*/ 108 h 130"/>
                    <a:gd name="T116" fmla="*/ 17 w 94"/>
                    <a:gd name="T117" fmla="*/ 110 h 130"/>
                    <a:gd name="T118" fmla="*/ 3 w 94"/>
                    <a:gd name="T119" fmla="*/ 106 h 130"/>
                    <a:gd name="T120" fmla="*/ 0 w 94"/>
                    <a:gd name="T121" fmla="*/ 116 h 130"/>
                    <a:gd name="T122" fmla="*/ 8 w 94"/>
                    <a:gd name="T123" fmla="*/ 121 h 130"/>
                    <a:gd name="T124" fmla="*/ 10 w 94"/>
                    <a:gd name="T125" fmla="*/ 127 h 1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4"/>
                    <a:gd name="T190" fmla="*/ 0 h 130"/>
                    <a:gd name="T191" fmla="*/ 94 w 94"/>
                    <a:gd name="T192" fmla="*/ 130 h 13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4" h="130">
                      <a:moveTo>
                        <a:pt x="7" y="130"/>
                      </a:moveTo>
                      <a:lnTo>
                        <a:pt x="9" y="128"/>
                      </a:lnTo>
                      <a:lnTo>
                        <a:pt x="15" y="126"/>
                      </a:lnTo>
                      <a:lnTo>
                        <a:pt x="19" y="124"/>
                      </a:lnTo>
                      <a:lnTo>
                        <a:pt x="19" y="123"/>
                      </a:lnTo>
                      <a:lnTo>
                        <a:pt x="23" y="123"/>
                      </a:lnTo>
                      <a:lnTo>
                        <a:pt x="25" y="124"/>
                      </a:lnTo>
                      <a:lnTo>
                        <a:pt x="26" y="124"/>
                      </a:lnTo>
                      <a:lnTo>
                        <a:pt x="28" y="123"/>
                      </a:lnTo>
                      <a:lnTo>
                        <a:pt x="32" y="123"/>
                      </a:lnTo>
                      <a:lnTo>
                        <a:pt x="36" y="123"/>
                      </a:lnTo>
                      <a:lnTo>
                        <a:pt x="38" y="121"/>
                      </a:lnTo>
                      <a:lnTo>
                        <a:pt x="38" y="117"/>
                      </a:lnTo>
                      <a:lnTo>
                        <a:pt x="42" y="119"/>
                      </a:lnTo>
                      <a:lnTo>
                        <a:pt x="46" y="117"/>
                      </a:lnTo>
                      <a:lnTo>
                        <a:pt x="48" y="117"/>
                      </a:lnTo>
                      <a:lnTo>
                        <a:pt x="48" y="124"/>
                      </a:lnTo>
                      <a:lnTo>
                        <a:pt x="50" y="124"/>
                      </a:lnTo>
                      <a:lnTo>
                        <a:pt x="55" y="124"/>
                      </a:lnTo>
                      <a:lnTo>
                        <a:pt x="59" y="124"/>
                      </a:lnTo>
                      <a:lnTo>
                        <a:pt x="61" y="123"/>
                      </a:lnTo>
                      <a:lnTo>
                        <a:pt x="65" y="123"/>
                      </a:lnTo>
                      <a:lnTo>
                        <a:pt x="67" y="121"/>
                      </a:lnTo>
                      <a:lnTo>
                        <a:pt x="69" y="117"/>
                      </a:lnTo>
                      <a:lnTo>
                        <a:pt x="69" y="111"/>
                      </a:lnTo>
                      <a:lnTo>
                        <a:pt x="69" y="109"/>
                      </a:lnTo>
                      <a:lnTo>
                        <a:pt x="73" y="105"/>
                      </a:lnTo>
                      <a:lnTo>
                        <a:pt x="73" y="103"/>
                      </a:lnTo>
                      <a:lnTo>
                        <a:pt x="74" y="100"/>
                      </a:lnTo>
                      <a:lnTo>
                        <a:pt x="73" y="94"/>
                      </a:lnTo>
                      <a:lnTo>
                        <a:pt x="71" y="88"/>
                      </a:lnTo>
                      <a:lnTo>
                        <a:pt x="73" y="84"/>
                      </a:lnTo>
                      <a:lnTo>
                        <a:pt x="74" y="78"/>
                      </a:lnTo>
                      <a:lnTo>
                        <a:pt x="78" y="77"/>
                      </a:lnTo>
                      <a:lnTo>
                        <a:pt x="80" y="73"/>
                      </a:lnTo>
                      <a:lnTo>
                        <a:pt x="80" y="65"/>
                      </a:lnTo>
                      <a:lnTo>
                        <a:pt x="84" y="59"/>
                      </a:lnTo>
                      <a:lnTo>
                        <a:pt x="86" y="52"/>
                      </a:lnTo>
                      <a:lnTo>
                        <a:pt x="86" y="44"/>
                      </a:lnTo>
                      <a:lnTo>
                        <a:pt x="86" y="40"/>
                      </a:lnTo>
                      <a:lnTo>
                        <a:pt x="86" y="34"/>
                      </a:lnTo>
                      <a:lnTo>
                        <a:pt x="86" y="30"/>
                      </a:lnTo>
                      <a:lnTo>
                        <a:pt x="88" y="23"/>
                      </a:lnTo>
                      <a:lnTo>
                        <a:pt x="88" y="17"/>
                      </a:lnTo>
                      <a:lnTo>
                        <a:pt x="92" y="15"/>
                      </a:lnTo>
                      <a:lnTo>
                        <a:pt x="94" y="6"/>
                      </a:lnTo>
                      <a:lnTo>
                        <a:pt x="94" y="0"/>
                      </a:lnTo>
                      <a:lnTo>
                        <a:pt x="90" y="0"/>
                      </a:lnTo>
                      <a:lnTo>
                        <a:pt x="86" y="2"/>
                      </a:lnTo>
                      <a:lnTo>
                        <a:pt x="82" y="2"/>
                      </a:lnTo>
                      <a:lnTo>
                        <a:pt x="78" y="2"/>
                      </a:lnTo>
                      <a:lnTo>
                        <a:pt x="76" y="4"/>
                      </a:lnTo>
                      <a:lnTo>
                        <a:pt x="74" y="7"/>
                      </a:lnTo>
                      <a:lnTo>
                        <a:pt x="71" y="9"/>
                      </a:lnTo>
                      <a:lnTo>
                        <a:pt x="69" y="9"/>
                      </a:lnTo>
                      <a:lnTo>
                        <a:pt x="67" y="13"/>
                      </a:lnTo>
                      <a:lnTo>
                        <a:pt x="65" y="17"/>
                      </a:lnTo>
                      <a:lnTo>
                        <a:pt x="67" y="21"/>
                      </a:lnTo>
                      <a:lnTo>
                        <a:pt x="69" y="23"/>
                      </a:lnTo>
                      <a:lnTo>
                        <a:pt x="67" y="23"/>
                      </a:lnTo>
                      <a:lnTo>
                        <a:pt x="61" y="21"/>
                      </a:lnTo>
                      <a:lnTo>
                        <a:pt x="57" y="21"/>
                      </a:lnTo>
                      <a:lnTo>
                        <a:pt x="53" y="21"/>
                      </a:lnTo>
                      <a:lnTo>
                        <a:pt x="51" y="21"/>
                      </a:lnTo>
                      <a:lnTo>
                        <a:pt x="50" y="19"/>
                      </a:lnTo>
                      <a:lnTo>
                        <a:pt x="46" y="17"/>
                      </a:lnTo>
                      <a:lnTo>
                        <a:pt x="40" y="17"/>
                      </a:lnTo>
                      <a:lnTo>
                        <a:pt x="30" y="17"/>
                      </a:lnTo>
                      <a:lnTo>
                        <a:pt x="30" y="21"/>
                      </a:lnTo>
                      <a:lnTo>
                        <a:pt x="30" y="27"/>
                      </a:lnTo>
                      <a:lnTo>
                        <a:pt x="30" y="30"/>
                      </a:lnTo>
                      <a:lnTo>
                        <a:pt x="32" y="32"/>
                      </a:lnTo>
                      <a:lnTo>
                        <a:pt x="36" y="30"/>
                      </a:lnTo>
                      <a:lnTo>
                        <a:pt x="40" y="30"/>
                      </a:lnTo>
                      <a:lnTo>
                        <a:pt x="44" y="32"/>
                      </a:lnTo>
                      <a:lnTo>
                        <a:pt x="46" y="32"/>
                      </a:lnTo>
                      <a:lnTo>
                        <a:pt x="46" y="42"/>
                      </a:lnTo>
                      <a:lnTo>
                        <a:pt x="44" y="42"/>
                      </a:lnTo>
                      <a:lnTo>
                        <a:pt x="40" y="42"/>
                      </a:lnTo>
                      <a:lnTo>
                        <a:pt x="36" y="44"/>
                      </a:lnTo>
                      <a:lnTo>
                        <a:pt x="34" y="46"/>
                      </a:lnTo>
                      <a:lnTo>
                        <a:pt x="34" y="52"/>
                      </a:lnTo>
                      <a:lnTo>
                        <a:pt x="36" y="53"/>
                      </a:lnTo>
                      <a:lnTo>
                        <a:pt x="34" y="53"/>
                      </a:lnTo>
                      <a:lnTo>
                        <a:pt x="34" y="55"/>
                      </a:lnTo>
                      <a:lnTo>
                        <a:pt x="36" y="57"/>
                      </a:lnTo>
                      <a:lnTo>
                        <a:pt x="40" y="61"/>
                      </a:lnTo>
                      <a:lnTo>
                        <a:pt x="40" y="63"/>
                      </a:lnTo>
                      <a:lnTo>
                        <a:pt x="40" y="67"/>
                      </a:lnTo>
                      <a:lnTo>
                        <a:pt x="38" y="71"/>
                      </a:lnTo>
                      <a:lnTo>
                        <a:pt x="40" y="75"/>
                      </a:lnTo>
                      <a:lnTo>
                        <a:pt x="40" y="78"/>
                      </a:lnTo>
                      <a:lnTo>
                        <a:pt x="40" y="80"/>
                      </a:lnTo>
                      <a:lnTo>
                        <a:pt x="42" y="82"/>
                      </a:lnTo>
                      <a:lnTo>
                        <a:pt x="44" y="84"/>
                      </a:lnTo>
                      <a:lnTo>
                        <a:pt x="44" y="86"/>
                      </a:lnTo>
                      <a:lnTo>
                        <a:pt x="42" y="88"/>
                      </a:lnTo>
                      <a:lnTo>
                        <a:pt x="42" y="94"/>
                      </a:lnTo>
                      <a:lnTo>
                        <a:pt x="40" y="94"/>
                      </a:lnTo>
                      <a:lnTo>
                        <a:pt x="36" y="90"/>
                      </a:lnTo>
                      <a:lnTo>
                        <a:pt x="32" y="88"/>
                      </a:lnTo>
                      <a:lnTo>
                        <a:pt x="28" y="88"/>
                      </a:lnTo>
                      <a:lnTo>
                        <a:pt x="25" y="90"/>
                      </a:lnTo>
                      <a:lnTo>
                        <a:pt x="25" y="88"/>
                      </a:lnTo>
                      <a:lnTo>
                        <a:pt x="21" y="86"/>
                      </a:lnTo>
                      <a:lnTo>
                        <a:pt x="21" y="88"/>
                      </a:lnTo>
                      <a:lnTo>
                        <a:pt x="19" y="90"/>
                      </a:lnTo>
                      <a:lnTo>
                        <a:pt x="13" y="90"/>
                      </a:lnTo>
                      <a:lnTo>
                        <a:pt x="11" y="94"/>
                      </a:lnTo>
                      <a:lnTo>
                        <a:pt x="13" y="96"/>
                      </a:lnTo>
                      <a:lnTo>
                        <a:pt x="11" y="98"/>
                      </a:lnTo>
                      <a:lnTo>
                        <a:pt x="11" y="101"/>
                      </a:lnTo>
                      <a:lnTo>
                        <a:pt x="15" y="107"/>
                      </a:lnTo>
                      <a:lnTo>
                        <a:pt x="15" y="109"/>
                      </a:lnTo>
                      <a:lnTo>
                        <a:pt x="15" y="111"/>
                      </a:lnTo>
                      <a:lnTo>
                        <a:pt x="13" y="113"/>
                      </a:lnTo>
                      <a:lnTo>
                        <a:pt x="11" y="113"/>
                      </a:lnTo>
                      <a:lnTo>
                        <a:pt x="7" y="111"/>
                      </a:lnTo>
                      <a:lnTo>
                        <a:pt x="3" y="109"/>
                      </a:lnTo>
                      <a:lnTo>
                        <a:pt x="2" y="115"/>
                      </a:lnTo>
                      <a:lnTo>
                        <a:pt x="0" y="119"/>
                      </a:lnTo>
                      <a:lnTo>
                        <a:pt x="3" y="123"/>
                      </a:lnTo>
                      <a:lnTo>
                        <a:pt x="5" y="124"/>
                      </a:lnTo>
                      <a:lnTo>
                        <a:pt x="5" y="128"/>
                      </a:lnTo>
                      <a:lnTo>
                        <a:pt x="7" y="13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297" name="Freeform 18">
                  <a:extLst>
                    <a:ext uri="{FF2B5EF4-FFF2-40B4-BE49-F238E27FC236}">
                      <a16:creationId xmlns:a16="http://schemas.microsoft.com/office/drawing/2014/main" id="{BE579CD8-082D-4AE0-9D7B-182823CC16FB}"/>
                    </a:ext>
                  </a:extLst>
                </p:cNvPr>
                <p:cNvSpPr>
                  <a:spLocks/>
                </p:cNvSpPr>
                <p:nvPr/>
              </p:nvSpPr>
              <p:spPr bwMode="gray">
                <a:xfrm>
                  <a:off x="1926985" y="2222424"/>
                  <a:ext cx="266700" cy="395285"/>
                </a:xfrm>
                <a:custGeom>
                  <a:avLst/>
                  <a:gdLst>
                    <a:gd name="T0" fmla="*/ 9 w 159"/>
                    <a:gd name="T1" fmla="*/ 166 h 251"/>
                    <a:gd name="T2" fmla="*/ 19 w 159"/>
                    <a:gd name="T3" fmla="*/ 172 h 251"/>
                    <a:gd name="T4" fmla="*/ 29 w 159"/>
                    <a:gd name="T5" fmla="*/ 179 h 251"/>
                    <a:gd name="T6" fmla="*/ 53 w 159"/>
                    <a:gd name="T7" fmla="*/ 181 h 251"/>
                    <a:gd name="T8" fmla="*/ 74 w 159"/>
                    <a:gd name="T9" fmla="*/ 186 h 251"/>
                    <a:gd name="T10" fmla="*/ 87 w 159"/>
                    <a:gd name="T11" fmla="*/ 192 h 251"/>
                    <a:gd name="T12" fmla="*/ 97 w 159"/>
                    <a:gd name="T13" fmla="*/ 201 h 251"/>
                    <a:gd name="T14" fmla="*/ 110 w 159"/>
                    <a:gd name="T15" fmla="*/ 209 h 251"/>
                    <a:gd name="T16" fmla="*/ 125 w 159"/>
                    <a:gd name="T17" fmla="*/ 213 h 251"/>
                    <a:gd name="T18" fmla="*/ 137 w 159"/>
                    <a:gd name="T19" fmla="*/ 211 h 251"/>
                    <a:gd name="T20" fmla="*/ 160 w 159"/>
                    <a:gd name="T21" fmla="*/ 217 h 251"/>
                    <a:gd name="T22" fmla="*/ 153 w 159"/>
                    <a:gd name="T23" fmla="*/ 242 h 251"/>
                    <a:gd name="T24" fmla="*/ 179 w 159"/>
                    <a:gd name="T25" fmla="*/ 209 h 251"/>
                    <a:gd name="T26" fmla="*/ 173 w 159"/>
                    <a:gd name="T27" fmla="*/ 196 h 251"/>
                    <a:gd name="T28" fmla="*/ 182 w 159"/>
                    <a:gd name="T29" fmla="*/ 190 h 251"/>
                    <a:gd name="T30" fmla="*/ 169 w 159"/>
                    <a:gd name="T31" fmla="*/ 186 h 251"/>
                    <a:gd name="T32" fmla="*/ 182 w 159"/>
                    <a:gd name="T33" fmla="*/ 177 h 251"/>
                    <a:gd name="T34" fmla="*/ 207 w 159"/>
                    <a:gd name="T35" fmla="*/ 170 h 251"/>
                    <a:gd name="T36" fmla="*/ 221 w 159"/>
                    <a:gd name="T37" fmla="*/ 164 h 251"/>
                    <a:gd name="T38" fmla="*/ 236 w 159"/>
                    <a:gd name="T39" fmla="*/ 172 h 251"/>
                    <a:gd name="T40" fmla="*/ 232 w 159"/>
                    <a:gd name="T41" fmla="*/ 160 h 251"/>
                    <a:gd name="T42" fmla="*/ 230 w 159"/>
                    <a:gd name="T43" fmla="*/ 154 h 251"/>
                    <a:gd name="T44" fmla="*/ 225 w 159"/>
                    <a:gd name="T45" fmla="*/ 151 h 251"/>
                    <a:gd name="T46" fmla="*/ 236 w 159"/>
                    <a:gd name="T47" fmla="*/ 139 h 251"/>
                    <a:gd name="T48" fmla="*/ 219 w 159"/>
                    <a:gd name="T49" fmla="*/ 128 h 251"/>
                    <a:gd name="T50" fmla="*/ 205 w 159"/>
                    <a:gd name="T51" fmla="*/ 116 h 251"/>
                    <a:gd name="T52" fmla="*/ 205 w 159"/>
                    <a:gd name="T53" fmla="*/ 103 h 251"/>
                    <a:gd name="T54" fmla="*/ 193 w 159"/>
                    <a:gd name="T55" fmla="*/ 93 h 251"/>
                    <a:gd name="T56" fmla="*/ 175 w 159"/>
                    <a:gd name="T57" fmla="*/ 91 h 251"/>
                    <a:gd name="T58" fmla="*/ 159 w 159"/>
                    <a:gd name="T59" fmla="*/ 81 h 251"/>
                    <a:gd name="T60" fmla="*/ 128 w 159"/>
                    <a:gd name="T61" fmla="*/ 80 h 251"/>
                    <a:gd name="T62" fmla="*/ 121 w 159"/>
                    <a:gd name="T63" fmla="*/ 68 h 251"/>
                    <a:gd name="T64" fmla="*/ 121 w 159"/>
                    <a:gd name="T65" fmla="*/ 62 h 251"/>
                    <a:gd name="T66" fmla="*/ 103 w 159"/>
                    <a:gd name="T67" fmla="*/ 52 h 251"/>
                    <a:gd name="T68" fmla="*/ 106 w 159"/>
                    <a:gd name="T69" fmla="*/ 36 h 251"/>
                    <a:gd name="T70" fmla="*/ 116 w 159"/>
                    <a:gd name="T71" fmla="*/ 27 h 251"/>
                    <a:gd name="T72" fmla="*/ 135 w 159"/>
                    <a:gd name="T73" fmla="*/ 6 h 251"/>
                    <a:gd name="T74" fmla="*/ 142 w 159"/>
                    <a:gd name="T75" fmla="*/ 0 h 251"/>
                    <a:gd name="T76" fmla="*/ 128 w 159"/>
                    <a:gd name="T77" fmla="*/ 6 h 251"/>
                    <a:gd name="T78" fmla="*/ 101 w 159"/>
                    <a:gd name="T79" fmla="*/ 15 h 251"/>
                    <a:gd name="T80" fmla="*/ 89 w 159"/>
                    <a:gd name="T81" fmla="*/ 23 h 251"/>
                    <a:gd name="T82" fmla="*/ 81 w 159"/>
                    <a:gd name="T83" fmla="*/ 21 h 251"/>
                    <a:gd name="T84" fmla="*/ 72 w 159"/>
                    <a:gd name="T85" fmla="*/ 36 h 251"/>
                    <a:gd name="T86" fmla="*/ 65 w 159"/>
                    <a:gd name="T87" fmla="*/ 44 h 251"/>
                    <a:gd name="T88" fmla="*/ 53 w 159"/>
                    <a:gd name="T89" fmla="*/ 50 h 251"/>
                    <a:gd name="T90" fmla="*/ 49 w 159"/>
                    <a:gd name="T91" fmla="*/ 61 h 251"/>
                    <a:gd name="T92" fmla="*/ 34 w 159"/>
                    <a:gd name="T93" fmla="*/ 61 h 251"/>
                    <a:gd name="T94" fmla="*/ 38 w 159"/>
                    <a:gd name="T95" fmla="*/ 68 h 251"/>
                    <a:gd name="T96" fmla="*/ 34 w 159"/>
                    <a:gd name="T97" fmla="*/ 83 h 251"/>
                    <a:gd name="T98" fmla="*/ 25 w 159"/>
                    <a:gd name="T99" fmla="*/ 124 h 251"/>
                    <a:gd name="T100" fmla="*/ 22 w 159"/>
                    <a:gd name="T101" fmla="*/ 137 h 251"/>
                    <a:gd name="T102" fmla="*/ 11 w 159"/>
                    <a:gd name="T103" fmla="*/ 154 h 251"/>
                    <a:gd name="T104" fmla="*/ 0 w 159"/>
                    <a:gd name="T105" fmla="*/ 156 h 25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9"/>
                    <a:gd name="T160" fmla="*/ 0 h 251"/>
                    <a:gd name="T161" fmla="*/ 159 w 159"/>
                    <a:gd name="T162" fmla="*/ 251 h 25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9" h="251">
                      <a:moveTo>
                        <a:pt x="2" y="163"/>
                      </a:moveTo>
                      <a:lnTo>
                        <a:pt x="2" y="165"/>
                      </a:lnTo>
                      <a:lnTo>
                        <a:pt x="6" y="169"/>
                      </a:lnTo>
                      <a:lnTo>
                        <a:pt x="10" y="171"/>
                      </a:lnTo>
                      <a:lnTo>
                        <a:pt x="13" y="173"/>
                      </a:lnTo>
                      <a:lnTo>
                        <a:pt x="13" y="175"/>
                      </a:lnTo>
                      <a:lnTo>
                        <a:pt x="15" y="178"/>
                      </a:lnTo>
                      <a:lnTo>
                        <a:pt x="17" y="180"/>
                      </a:lnTo>
                      <a:lnTo>
                        <a:pt x="19" y="182"/>
                      </a:lnTo>
                      <a:lnTo>
                        <a:pt x="31" y="184"/>
                      </a:lnTo>
                      <a:lnTo>
                        <a:pt x="31" y="182"/>
                      </a:lnTo>
                      <a:lnTo>
                        <a:pt x="35" y="184"/>
                      </a:lnTo>
                      <a:lnTo>
                        <a:pt x="40" y="188"/>
                      </a:lnTo>
                      <a:lnTo>
                        <a:pt x="44" y="190"/>
                      </a:lnTo>
                      <a:lnTo>
                        <a:pt x="50" y="190"/>
                      </a:lnTo>
                      <a:lnTo>
                        <a:pt x="50" y="192"/>
                      </a:lnTo>
                      <a:lnTo>
                        <a:pt x="54" y="196"/>
                      </a:lnTo>
                      <a:lnTo>
                        <a:pt x="58" y="198"/>
                      </a:lnTo>
                      <a:lnTo>
                        <a:pt x="58" y="203"/>
                      </a:lnTo>
                      <a:lnTo>
                        <a:pt x="61" y="205"/>
                      </a:lnTo>
                      <a:lnTo>
                        <a:pt x="65" y="207"/>
                      </a:lnTo>
                      <a:lnTo>
                        <a:pt x="71" y="209"/>
                      </a:lnTo>
                      <a:lnTo>
                        <a:pt x="71" y="213"/>
                      </a:lnTo>
                      <a:lnTo>
                        <a:pt x="73" y="215"/>
                      </a:lnTo>
                      <a:lnTo>
                        <a:pt x="77" y="217"/>
                      </a:lnTo>
                      <a:lnTo>
                        <a:pt x="81" y="219"/>
                      </a:lnTo>
                      <a:lnTo>
                        <a:pt x="83" y="219"/>
                      </a:lnTo>
                      <a:lnTo>
                        <a:pt x="84" y="215"/>
                      </a:lnTo>
                      <a:lnTo>
                        <a:pt x="88" y="215"/>
                      </a:lnTo>
                      <a:lnTo>
                        <a:pt x="92" y="217"/>
                      </a:lnTo>
                      <a:lnTo>
                        <a:pt x="98" y="219"/>
                      </a:lnTo>
                      <a:lnTo>
                        <a:pt x="102" y="221"/>
                      </a:lnTo>
                      <a:lnTo>
                        <a:pt x="107" y="223"/>
                      </a:lnTo>
                      <a:lnTo>
                        <a:pt x="107" y="225"/>
                      </a:lnTo>
                      <a:lnTo>
                        <a:pt x="96" y="248"/>
                      </a:lnTo>
                      <a:lnTo>
                        <a:pt x="102" y="248"/>
                      </a:lnTo>
                      <a:lnTo>
                        <a:pt x="106" y="251"/>
                      </a:lnTo>
                      <a:lnTo>
                        <a:pt x="113" y="234"/>
                      </a:lnTo>
                      <a:lnTo>
                        <a:pt x="119" y="215"/>
                      </a:lnTo>
                      <a:lnTo>
                        <a:pt x="119" y="211"/>
                      </a:lnTo>
                      <a:lnTo>
                        <a:pt x="119" y="205"/>
                      </a:lnTo>
                      <a:lnTo>
                        <a:pt x="115" y="202"/>
                      </a:lnTo>
                      <a:lnTo>
                        <a:pt x="111" y="202"/>
                      </a:lnTo>
                      <a:lnTo>
                        <a:pt x="111" y="198"/>
                      </a:lnTo>
                      <a:lnTo>
                        <a:pt x="121" y="196"/>
                      </a:lnTo>
                      <a:lnTo>
                        <a:pt x="121" y="192"/>
                      </a:lnTo>
                      <a:lnTo>
                        <a:pt x="119" y="190"/>
                      </a:lnTo>
                      <a:lnTo>
                        <a:pt x="113" y="190"/>
                      </a:lnTo>
                      <a:lnTo>
                        <a:pt x="113" y="180"/>
                      </a:lnTo>
                      <a:lnTo>
                        <a:pt x="115" y="180"/>
                      </a:lnTo>
                      <a:lnTo>
                        <a:pt x="121" y="180"/>
                      </a:lnTo>
                      <a:lnTo>
                        <a:pt x="131" y="178"/>
                      </a:lnTo>
                      <a:lnTo>
                        <a:pt x="138" y="178"/>
                      </a:lnTo>
                      <a:lnTo>
                        <a:pt x="138" y="173"/>
                      </a:lnTo>
                      <a:lnTo>
                        <a:pt x="142" y="175"/>
                      </a:lnTo>
                      <a:lnTo>
                        <a:pt x="146" y="175"/>
                      </a:lnTo>
                      <a:lnTo>
                        <a:pt x="148" y="167"/>
                      </a:lnTo>
                      <a:lnTo>
                        <a:pt x="152" y="169"/>
                      </a:lnTo>
                      <a:lnTo>
                        <a:pt x="154" y="175"/>
                      </a:lnTo>
                      <a:lnTo>
                        <a:pt x="157" y="175"/>
                      </a:lnTo>
                      <a:lnTo>
                        <a:pt x="157" y="167"/>
                      </a:lnTo>
                      <a:lnTo>
                        <a:pt x="155" y="163"/>
                      </a:lnTo>
                      <a:lnTo>
                        <a:pt x="155" y="159"/>
                      </a:lnTo>
                      <a:lnTo>
                        <a:pt x="154" y="159"/>
                      </a:lnTo>
                      <a:lnTo>
                        <a:pt x="154" y="157"/>
                      </a:lnTo>
                      <a:lnTo>
                        <a:pt x="152" y="159"/>
                      </a:lnTo>
                      <a:lnTo>
                        <a:pt x="150" y="157"/>
                      </a:lnTo>
                      <a:lnTo>
                        <a:pt x="150" y="154"/>
                      </a:lnTo>
                      <a:lnTo>
                        <a:pt x="152" y="152"/>
                      </a:lnTo>
                      <a:lnTo>
                        <a:pt x="155" y="148"/>
                      </a:lnTo>
                      <a:lnTo>
                        <a:pt x="157" y="142"/>
                      </a:lnTo>
                      <a:lnTo>
                        <a:pt x="159" y="138"/>
                      </a:lnTo>
                      <a:lnTo>
                        <a:pt x="154" y="134"/>
                      </a:lnTo>
                      <a:lnTo>
                        <a:pt x="146" y="131"/>
                      </a:lnTo>
                      <a:lnTo>
                        <a:pt x="142" y="127"/>
                      </a:lnTo>
                      <a:lnTo>
                        <a:pt x="140" y="123"/>
                      </a:lnTo>
                      <a:lnTo>
                        <a:pt x="136" y="119"/>
                      </a:lnTo>
                      <a:lnTo>
                        <a:pt x="132" y="113"/>
                      </a:lnTo>
                      <a:lnTo>
                        <a:pt x="134" y="107"/>
                      </a:lnTo>
                      <a:lnTo>
                        <a:pt x="136" y="106"/>
                      </a:lnTo>
                      <a:lnTo>
                        <a:pt x="136" y="98"/>
                      </a:lnTo>
                      <a:lnTo>
                        <a:pt x="134" y="98"/>
                      </a:lnTo>
                      <a:lnTo>
                        <a:pt x="129" y="96"/>
                      </a:lnTo>
                      <a:lnTo>
                        <a:pt x="123" y="98"/>
                      </a:lnTo>
                      <a:lnTo>
                        <a:pt x="119" y="98"/>
                      </a:lnTo>
                      <a:lnTo>
                        <a:pt x="117" y="94"/>
                      </a:lnTo>
                      <a:lnTo>
                        <a:pt x="113" y="86"/>
                      </a:lnTo>
                      <a:lnTo>
                        <a:pt x="109" y="84"/>
                      </a:lnTo>
                      <a:lnTo>
                        <a:pt x="106" y="84"/>
                      </a:lnTo>
                      <a:lnTo>
                        <a:pt x="98" y="84"/>
                      </a:lnTo>
                      <a:lnTo>
                        <a:pt x="94" y="84"/>
                      </a:lnTo>
                      <a:lnTo>
                        <a:pt x="86" y="83"/>
                      </a:lnTo>
                      <a:lnTo>
                        <a:pt x="84" y="81"/>
                      </a:lnTo>
                      <a:lnTo>
                        <a:pt x="83" y="75"/>
                      </a:lnTo>
                      <a:lnTo>
                        <a:pt x="81" y="71"/>
                      </a:lnTo>
                      <a:lnTo>
                        <a:pt x="79" y="67"/>
                      </a:lnTo>
                      <a:lnTo>
                        <a:pt x="79" y="63"/>
                      </a:lnTo>
                      <a:lnTo>
                        <a:pt x="81" y="63"/>
                      </a:lnTo>
                      <a:lnTo>
                        <a:pt x="75" y="52"/>
                      </a:lnTo>
                      <a:lnTo>
                        <a:pt x="71" y="52"/>
                      </a:lnTo>
                      <a:lnTo>
                        <a:pt x="69" y="52"/>
                      </a:lnTo>
                      <a:lnTo>
                        <a:pt x="69" y="48"/>
                      </a:lnTo>
                      <a:lnTo>
                        <a:pt x="71" y="42"/>
                      </a:lnTo>
                      <a:lnTo>
                        <a:pt x="71" y="36"/>
                      </a:lnTo>
                      <a:lnTo>
                        <a:pt x="71" y="31"/>
                      </a:lnTo>
                      <a:lnTo>
                        <a:pt x="71" y="29"/>
                      </a:lnTo>
                      <a:lnTo>
                        <a:pt x="77" y="27"/>
                      </a:lnTo>
                      <a:lnTo>
                        <a:pt x="81" y="13"/>
                      </a:lnTo>
                      <a:lnTo>
                        <a:pt x="88" y="8"/>
                      </a:lnTo>
                      <a:lnTo>
                        <a:pt x="90" y="6"/>
                      </a:lnTo>
                      <a:lnTo>
                        <a:pt x="94" y="4"/>
                      </a:lnTo>
                      <a:lnTo>
                        <a:pt x="94" y="2"/>
                      </a:lnTo>
                      <a:lnTo>
                        <a:pt x="94" y="0"/>
                      </a:lnTo>
                      <a:lnTo>
                        <a:pt x="88" y="0"/>
                      </a:lnTo>
                      <a:lnTo>
                        <a:pt x="86" y="2"/>
                      </a:lnTo>
                      <a:lnTo>
                        <a:pt x="86" y="6"/>
                      </a:lnTo>
                      <a:lnTo>
                        <a:pt x="79" y="12"/>
                      </a:lnTo>
                      <a:lnTo>
                        <a:pt x="71" y="17"/>
                      </a:lnTo>
                      <a:lnTo>
                        <a:pt x="67" y="15"/>
                      </a:lnTo>
                      <a:lnTo>
                        <a:pt x="61" y="15"/>
                      </a:lnTo>
                      <a:lnTo>
                        <a:pt x="59" y="19"/>
                      </a:lnTo>
                      <a:lnTo>
                        <a:pt x="59" y="23"/>
                      </a:lnTo>
                      <a:lnTo>
                        <a:pt x="58" y="23"/>
                      </a:lnTo>
                      <a:lnTo>
                        <a:pt x="58" y="21"/>
                      </a:lnTo>
                      <a:lnTo>
                        <a:pt x="54" y="21"/>
                      </a:lnTo>
                      <a:lnTo>
                        <a:pt x="50" y="21"/>
                      </a:lnTo>
                      <a:lnTo>
                        <a:pt x="48" y="29"/>
                      </a:lnTo>
                      <a:lnTo>
                        <a:pt x="48" y="36"/>
                      </a:lnTo>
                      <a:lnTo>
                        <a:pt x="44" y="36"/>
                      </a:lnTo>
                      <a:lnTo>
                        <a:pt x="44" y="40"/>
                      </a:lnTo>
                      <a:lnTo>
                        <a:pt x="44" y="44"/>
                      </a:lnTo>
                      <a:lnTo>
                        <a:pt x="40" y="44"/>
                      </a:lnTo>
                      <a:lnTo>
                        <a:pt x="38" y="44"/>
                      </a:lnTo>
                      <a:lnTo>
                        <a:pt x="35" y="50"/>
                      </a:lnTo>
                      <a:lnTo>
                        <a:pt x="33" y="54"/>
                      </a:lnTo>
                      <a:lnTo>
                        <a:pt x="33" y="58"/>
                      </a:lnTo>
                      <a:lnTo>
                        <a:pt x="33" y="61"/>
                      </a:lnTo>
                      <a:lnTo>
                        <a:pt x="29" y="59"/>
                      </a:lnTo>
                      <a:lnTo>
                        <a:pt x="25" y="56"/>
                      </a:lnTo>
                      <a:lnTo>
                        <a:pt x="23" y="61"/>
                      </a:lnTo>
                      <a:lnTo>
                        <a:pt x="25" y="63"/>
                      </a:lnTo>
                      <a:lnTo>
                        <a:pt x="27" y="67"/>
                      </a:lnTo>
                      <a:lnTo>
                        <a:pt x="25" y="71"/>
                      </a:lnTo>
                      <a:lnTo>
                        <a:pt x="23" y="73"/>
                      </a:lnTo>
                      <a:lnTo>
                        <a:pt x="23" y="77"/>
                      </a:lnTo>
                      <a:lnTo>
                        <a:pt x="23" y="86"/>
                      </a:lnTo>
                      <a:lnTo>
                        <a:pt x="25" y="94"/>
                      </a:lnTo>
                      <a:lnTo>
                        <a:pt x="21" y="109"/>
                      </a:lnTo>
                      <a:lnTo>
                        <a:pt x="17" y="127"/>
                      </a:lnTo>
                      <a:lnTo>
                        <a:pt x="21" y="129"/>
                      </a:lnTo>
                      <a:lnTo>
                        <a:pt x="25" y="131"/>
                      </a:lnTo>
                      <a:lnTo>
                        <a:pt x="15" y="140"/>
                      </a:lnTo>
                      <a:lnTo>
                        <a:pt x="6" y="146"/>
                      </a:lnTo>
                      <a:lnTo>
                        <a:pt x="4" y="152"/>
                      </a:lnTo>
                      <a:lnTo>
                        <a:pt x="8" y="157"/>
                      </a:lnTo>
                      <a:lnTo>
                        <a:pt x="4" y="157"/>
                      </a:lnTo>
                      <a:lnTo>
                        <a:pt x="0" y="157"/>
                      </a:lnTo>
                      <a:lnTo>
                        <a:pt x="0" y="159"/>
                      </a:lnTo>
                      <a:lnTo>
                        <a:pt x="2" y="163"/>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298" name="Freeform 19">
                  <a:extLst>
                    <a:ext uri="{FF2B5EF4-FFF2-40B4-BE49-F238E27FC236}">
                      <a16:creationId xmlns:a16="http://schemas.microsoft.com/office/drawing/2014/main" id="{E02DF81B-2153-4B9E-9B08-B6EF5E3DDFFD}"/>
                    </a:ext>
                  </a:extLst>
                </p:cNvPr>
                <p:cNvSpPr>
                  <a:spLocks noEditPoints="1"/>
                </p:cNvSpPr>
                <p:nvPr/>
              </p:nvSpPr>
              <p:spPr bwMode="gray">
                <a:xfrm>
                  <a:off x="5099549" y="1114355"/>
                  <a:ext cx="1283679" cy="963607"/>
                </a:xfrm>
                <a:custGeom>
                  <a:avLst/>
                  <a:gdLst>
                    <a:gd name="T0" fmla="*/ 1130 w 768"/>
                    <a:gd name="T1" fmla="*/ 116 h 612"/>
                    <a:gd name="T2" fmla="*/ 1102 w 768"/>
                    <a:gd name="T3" fmla="*/ 100 h 612"/>
                    <a:gd name="T4" fmla="*/ 1047 w 768"/>
                    <a:gd name="T5" fmla="*/ 75 h 612"/>
                    <a:gd name="T6" fmla="*/ 991 w 768"/>
                    <a:gd name="T7" fmla="*/ 32 h 612"/>
                    <a:gd name="T8" fmla="*/ 908 w 768"/>
                    <a:gd name="T9" fmla="*/ 5 h 612"/>
                    <a:gd name="T10" fmla="*/ 871 w 768"/>
                    <a:gd name="T11" fmla="*/ 38 h 612"/>
                    <a:gd name="T12" fmla="*/ 830 w 768"/>
                    <a:gd name="T13" fmla="*/ 75 h 612"/>
                    <a:gd name="T14" fmla="*/ 803 w 768"/>
                    <a:gd name="T15" fmla="*/ 110 h 612"/>
                    <a:gd name="T16" fmla="*/ 845 w 768"/>
                    <a:gd name="T17" fmla="*/ 125 h 612"/>
                    <a:gd name="T18" fmla="*/ 759 w 768"/>
                    <a:gd name="T19" fmla="*/ 160 h 612"/>
                    <a:gd name="T20" fmla="*/ 700 w 768"/>
                    <a:gd name="T21" fmla="*/ 189 h 612"/>
                    <a:gd name="T22" fmla="*/ 579 w 768"/>
                    <a:gd name="T23" fmla="*/ 212 h 612"/>
                    <a:gd name="T24" fmla="*/ 440 w 768"/>
                    <a:gd name="T25" fmla="*/ 193 h 612"/>
                    <a:gd name="T26" fmla="*/ 352 w 768"/>
                    <a:gd name="T27" fmla="*/ 154 h 612"/>
                    <a:gd name="T28" fmla="*/ 297 w 768"/>
                    <a:gd name="T29" fmla="*/ 108 h 612"/>
                    <a:gd name="T30" fmla="*/ 222 w 768"/>
                    <a:gd name="T31" fmla="*/ 102 h 612"/>
                    <a:gd name="T32" fmla="*/ 173 w 768"/>
                    <a:gd name="T33" fmla="*/ 154 h 612"/>
                    <a:gd name="T34" fmla="*/ 125 w 768"/>
                    <a:gd name="T35" fmla="*/ 199 h 612"/>
                    <a:gd name="T36" fmla="*/ 63 w 768"/>
                    <a:gd name="T37" fmla="*/ 230 h 612"/>
                    <a:gd name="T38" fmla="*/ 15 w 768"/>
                    <a:gd name="T39" fmla="*/ 241 h 612"/>
                    <a:gd name="T40" fmla="*/ 19 w 768"/>
                    <a:gd name="T41" fmla="*/ 262 h 612"/>
                    <a:gd name="T42" fmla="*/ 54 w 768"/>
                    <a:gd name="T43" fmla="*/ 304 h 612"/>
                    <a:gd name="T44" fmla="*/ 117 w 768"/>
                    <a:gd name="T45" fmla="*/ 323 h 612"/>
                    <a:gd name="T46" fmla="*/ 99 w 768"/>
                    <a:gd name="T47" fmla="*/ 369 h 612"/>
                    <a:gd name="T48" fmla="*/ 137 w 768"/>
                    <a:gd name="T49" fmla="*/ 401 h 612"/>
                    <a:gd name="T50" fmla="*/ 211 w 768"/>
                    <a:gd name="T51" fmla="*/ 420 h 612"/>
                    <a:gd name="T52" fmla="*/ 294 w 768"/>
                    <a:gd name="T53" fmla="*/ 443 h 612"/>
                    <a:gd name="T54" fmla="*/ 381 w 768"/>
                    <a:gd name="T55" fmla="*/ 431 h 612"/>
                    <a:gd name="T56" fmla="*/ 441 w 768"/>
                    <a:gd name="T57" fmla="*/ 443 h 612"/>
                    <a:gd name="T58" fmla="*/ 471 w 768"/>
                    <a:gd name="T59" fmla="*/ 477 h 612"/>
                    <a:gd name="T60" fmla="*/ 476 w 768"/>
                    <a:gd name="T61" fmla="*/ 506 h 612"/>
                    <a:gd name="T62" fmla="*/ 502 w 768"/>
                    <a:gd name="T63" fmla="*/ 535 h 612"/>
                    <a:gd name="T64" fmla="*/ 549 w 768"/>
                    <a:gd name="T65" fmla="*/ 527 h 612"/>
                    <a:gd name="T66" fmla="*/ 613 w 768"/>
                    <a:gd name="T67" fmla="*/ 538 h 612"/>
                    <a:gd name="T68" fmla="*/ 684 w 768"/>
                    <a:gd name="T69" fmla="*/ 562 h 612"/>
                    <a:gd name="T70" fmla="*/ 709 w 768"/>
                    <a:gd name="T71" fmla="*/ 541 h 612"/>
                    <a:gd name="T72" fmla="*/ 787 w 768"/>
                    <a:gd name="T73" fmla="*/ 527 h 612"/>
                    <a:gd name="T74" fmla="*/ 845 w 768"/>
                    <a:gd name="T75" fmla="*/ 496 h 612"/>
                    <a:gd name="T76" fmla="*/ 852 w 768"/>
                    <a:gd name="T77" fmla="*/ 467 h 612"/>
                    <a:gd name="T78" fmla="*/ 877 w 768"/>
                    <a:gd name="T79" fmla="*/ 443 h 612"/>
                    <a:gd name="T80" fmla="*/ 899 w 768"/>
                    <a:gd name="T81" fmla="*/ 422 h 612"/>
                    <a:gd name="T82" fmla="*/ 886 w 768"/>
                    <a:gd name="T83" fmla="*/ 407 h 612"/>
                    <a:gd name="T84" fmla="*/ 892 w 768"/>
                    <a:gd name="T85" fmla="*/ 376 h 612"/>
                    <a:gd name="T86" fmla="*/ 861 w 768"/>
                    <a:gd name="T87" fmla="*/ 342 h 612"/>
                    <a:gd name="T88" fmla="*/ 903 w 768"/>
                    <a:gd name="T89" fmla="*/ 297 h 612"/>
                    <a:gd name="T90" fmla="*/ 849 w 768"/>
                    <a:gd name="T91" fmla="*/ 293 h 612"/>
                    <a:gd name="T92" fmla="*/ 861 w 768"/>
                    <a:gd name="T93" fmla="*/ 245 h 612"/>
                    <a:gd name="T94" fmla="*/ 892 w 768"/>
                    <a:gd name="T95" fmla="*/ 255 h 612"/>
                    <a:gd name="T96" fmla="*/ 936 w 768"/>
                    <a:gd name="T97" fmla="*/ 243 h 612"/>
                    <a:gd name="T98" fmla="*/ 1003 w 768"/>
                    <a:gd name="T99" fmla="*/ 201 h 612"/>
                    <a:gd name="T100" fmla="*/ 1052 w 768"/>
                    <a:gd name="T101" fmla="*/ 189 h 612"/>
                    <a:gd name="T102" fmla="*/ 1082 w 768"/>
                    <a:gd name="T103" fmla="*/ 154 h 612"/>
                    <a:gd name="T104" fmla="*/ 752 w 768"/>
                    <a:gd name="T105" fmla="*/ 523 h 612"/>
                    <a:gd name="T106" fmla="*/ 688 w 768"/>
                    <a:gd name="T107" fmla="*/ 595 h 612"/>
                    <a:gd name="T108" fmla="*/ 721 w 768"/>
                    <a:gd name="T109" fmla="*/ 422 h 612"/>
                    <a:gd name="T110" fmla="*/ 803 w 768"/>
                    <a:gd name="T111" fmla="*/ 419 h 612"/>
                    <a:gd name="T112" fmla="*/ 875 w 768"/>
                    <a:gd name="T113" fmla="*/ 390 h 612"/>
                    <a:gd name="T114" fmla="*/ 879 w 768"/>
                    <a:gd name="T115" fmla="*/ 382 h 612"/>
                    <a:gd name="T116" fmla="*/ 508 w 768"/>
                    <a:gd name="T117" fmla="*/ 297 h 6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68"/>
                    <a:gd name="T178" fmla="*/ 0 h 612"/>
                    <a:gd name="T179" fmla="*/ 768 w 768"/>
                    <a:gd name="T180" fmla="*/ 612 h 61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68" h="612">
                      <a:moveTo>
                        <a:pt x="737" y="155"/>
                      </a:moveTo>
                      <a:lnTo>
                        <a:pt x="739" y="157"/>
                      </a:lnTo>
                      <a:lnTo>
                        <a:pt x="743" y="153"/>
                      </a:lnTo>
                      <a:lnTo>
                        <a:pt x="748" y="149"/>
                      </a:lnTo>
                      <a:lnTo>
                        <a:pt x="748" y="146"/>
                      </a:lnTo>
                      <a:lnTo>
                        <a:pt x="752" y="144"/>
                      </a:lnTo>
                      <a:lnTo>
                        <a:pt x="758" y="138"/>
                      </a:lnTo>
                      <a:lnTo>
                        <a:pt x="762" y="132"/>
                      </a:lnTo>
                      <a:lnTo>
                        <a:pt x="762" y="123"/>
                      </a:lnTo>
                      <a:lnTo>
                        <a:pt x="762" y="119"/>
                      </a:lnTo>
                      <a:lnTo>
                        <a:pt x="766" y="115"/>
                      </a:lnTo>
                      <a:lnTo>
                        <a:pt x="768" y="109"/>
                      </a:lnTo>
                      <a:lnTo>
                        <a:pt x="764" y="105"/>
                      </a:lnTo>
                      <a:lnTo>
                        <a:pt x="764" y="101"/>
                      </a:lnTo>
                      <a:lnTo>
                        <a:pt x="768" y="94"/>
                      </a:lnTo>
                      <a:lnTo>
                        <a:pt x="760" y="96"/>
                      </a:lnTo>
                      <a:lnTo>
                        <a:pt x="758" y="100"/>
                      </a:lnTo>
                      <a:lnTo>
                        <a:pt x="752" y="101"/>
                      </a:lnTo>
                      <a:lnTo>
                        <a:pt x="748" y="101"/>
                      </a:lnTo>
                      <a:lnTo>
                        <a:pt x="743" y="103"/>
                      </a:lnTo>
                      <a:lnTo>
                        <a:pt x="739" y="109"/>
                      </a:lnTo>
                      <a:lnTo>
                        <a:pt x="733" y="111"/>
                      </a:lnTo>
                      <a:lnTo>
                        <a:pt x="731" y="113"/>
                      </a:lnTo>
                      <a:lnTo>
                        <a:pt x="724" y="109"/>
                      </a:lnTo>
                      <a:lnTo>
                        <a:pt x="720" y="105"/>
                      </a:lnTo>
                      <a:lnTo>
                        <a:pt x="716" y="101"/>
                      </a:lnTo>
                      <a:lnTo>
                        <a:pt x="718" y="96"/>
                      </a:lnTo>
                      <a:lnTo>
                        <a:pt x="714" y="90"/>
                      </a:lnTo>
                      <a:lnTo>
                        <a:pt x="710" y="84"/>
                      </a:lnTo>
                      <a:lnTo>
                        <a:pt x="706" y="78"/>
                      </a:lnTo>
                      <a:lnTo>
                        <a:pt x="704" y="73"/>
                      </a:lnTo>
                      <a:lnTo>
                        <a:pt x="701" y="69"/>
                      </a:lnTo>
                      <a:lnTo>
                        <a:pt x="695" y="67"/>
                      </a:lnTo>
                      <a:lnTo>
                        <a:pt x="689" y="67"/>
                      </a:lnTo>
                      <a:lnTo>
                        <a:pt x="683" y="67"/>
                      </a:lnTo>
                      <a:lnTo>
                        <a:pt x="679" y="63"/>
                      </a:lnTo>
                      <a:lnTo>
                        <a:pt x="676" y="55"/>
                      </a:lnTo>
                      <a:lnTo>
                        <a:pt x="670" y="46"/>
                      </a:lnTo>
                      <a:lnTo>
                        <a:pt x="668" y="38"/>
                      </a:lnTo>
                      <a:lnTo>
                        <a:pt x="668" y="32"/>
                      </a:lnTo>
                      <a:lnTo>
                        <a:pt x="664" y="25"/>
                      </a:lnTo>
                      <a:lnTo>
                        <a:pt x="660" y="21"/>
                      </a:lnTo>
                      <a:lnTo>
                        <a:pt x="653" y="15"/>
                      </a:lnTo>
                      <a:lnTo>
                        <a:pt x="645" y="15"/>
                      </a:lnTo>
                      <a:lnTo>
                        <a:pt x="639" y="9"/>
                      </a:lnTo>
                      <a:lnTo>
                        <a:pt x="635" y="5"/>
                      </a:lnTo>
                      <a:lnTo>
                        <a:pt x="630" y="2"/>
                      </a:lnTo>
                      <a:lnTo>
                        <a:pt x="622" y="0"/>
                      </a:lnTo>
                      <a:lnTo>
                        <a:pt x="618" y="2"/>
                      </a:lnTo>
                      <a:lnTo>
                        <a:pt x="612" y="5"/>
                      </a:lnTo>
                      <a:lnTo>
                        <a:pt x="605" y="5"/>
                      </a:lnTo>
                      <a:lnTo>
                        <a:pt x="601" y="9"/>
                      </a:lnTo>
                      <a:lnTo>
                        <a:pt x="595" y="13"/>
                      </a:lnTo>
                      <a:lnTo>
                        <a:pt x="589" y="19"/>
                      </a:lnTo>
                      <a:lnTo>
                        <a:pt x="587" y="21"/>
                      </a:lnTo>
                      <a:lnTo>
                        <a:pt x="587" y="25"/>
                      </a:lnTo>
                      <a:lnTo>
                        <a:pt x="591" y="23"/>
                      </a:lnTo>
                      <a:lnTo>
                        <a:pt x="591" y="30"/>
                      </a:lnTo>
                      <a:lnTo>
                        <a:pt x="591" y="36"/>
                      </a:lnTo>
                      <a:lnTo>
                        <a:pt x="587" y="38"/>
                      </a:lnTo>
                      <a:lnTo>
                        <a:pt x="589" y="46"/>
                      </a:lnTo>
                      <a:lnTo>
                        <a:pt x="585" y="52"/>
                      </a:lnTo>
                      <a:lnTo>
                        <a:pt x="582" y="57"/>
                      </a:lnTo>
                      <a:lnTo>
                        <a:pt x="580" y="59"/>
                      </a:lnTo>
                      <a:lnTo>
                        <a:pt x="576" y="61"/>
                      </a:lnTo>
                      <a:lnTo>
                        <a:pt x="574" y="65"/>
                      </a:lnTo>
                      <a:lnTo>
                        <a:pt x="576" y="67"/>
                      </a:lnTo>
                      <a:lnTo>
                        <a:pt x="572" y="71"/>
                      </a:lnTo>
                      <a:lnTo>
                        <a:pt x="566" y="73"/>
                      </a:lnTo>
                      <a:lnTo>
                        <a:pt x="559" y="78"/>
                      </a:lnTo>
                      <a:lnTo>
                        <a:pt x="553" y="76"/>
                      </a:lnTo>
                      <a:lnTo>
                        <a:pt x="545" y="71"/>
                      </a:lnTo>
                      <a:lnTo>
                        <a:pt x="539" y="73"/>
                      </a:lnTo>
                      <a:lnTo>
                        <a:pt x="534" y="88"/>
                      </a:lnTo>
                      <a:lnTo>
                        <a:pt x="534" y="90"/>
                      </a:lnTo>
                      <a:lnTo>
                        <a:pt x="535" y="94"/>
                      </a:lnTo>
                      <a:lnTo>
                        <a:pt x="534" y="100"/>
                      </a:lnTo>
                      <a:lnTo>
                        <a:pt x="532" y="103"/>
                      </a:lnTo>
                      <a:lnTo>
                        <a:pt x="532" y="109"/>
                      </a:lnTo>
                      <a:lnTo>
                        <a:pt x="541" y="113"/>
                      </a:lnTo>
                      <a:lnTo>
                        <a:pt x="549" y="111"/>
                      </a:lnTo>
                      <a:lnTo>
                        <a:pt x="557" y="105"/>
                      </a:lnTo>
                      <a:lnTo>
                        <a:pt x="560" y="105"/>
                      </a:lnTo>
                      <a:lnTo>
                        <a:pt x="564" y="109"/>
                      </a:lnTo>
                      <a:lnTo>
                        <a:pt x="570" y="115"/>
                      </a:lnTo>
                      <a:lnTo>
                        <a:pt x="578" y="117"/>
                      </a:lnTo>
                      <a:lnTo>
                        <a:pt x="583" y="123"/>
                      </a:lnTo>
                      <a:lnTo>
                        <a:pt x="582" y="128"/>
                      </a:lnTo>
                      <a:lnTo>
                        <a:pt x="578" y="128"/>
                      </a:lnTo>
                      <a:lnTo>
                        <a:pt x="570" y="128"/>
                      </a:lnTo>
                      <a:lnTo>
                        <a:pt x="564" y="132"/>
                      </a:lnTo>
                      <a:lnTo>
                        <a:pt x="562" y="136"/>
                      </a:lnTo>
                      <a:lnTo>
                        <a:pt x="555" y="134"/>
                      </a:lnTo>
                      <a:lnTo>
                        <a:pt x="545" y="142"/>
                      </a:lnTo>
                      <a:lnTo>
                        <a:pt x="539" y="138"/>
                      </a:lnTo>
                      <a:lnTo>
                        <a:pt x="535" y="140"/>
                      </a:lnTo>
                      <a:lnTo>
                        <a:pt x="534" y="146"/>
                      </a:lnTo>
                      <a:lnTo>
                        <a:pt x="530" y="149"/>
                      </a:lnTo>
                      <a:lnTo>
                        <a:pt x="512" y="153"/>
                      </a:lnTo>
                      <a:lnTo>
                        <a:pt x="511" y="163"/>
                      </a:lnTo>
                      <a:lnTo>
                        <a:pt x="501" y="167"/>
                      </a:lnTo>
                      <a:lnTo>
                        <a:pt x="493" y="165"/>
                      </a:lnTo>
                      <a:lnTo>
                        <a:pt x="487" y="159"/>
                      </a:lnTo>
                      <a:lnTo>
                        <a:pt x="482" y="157"/>
                      </a:lnTo>
                      <a:lnTo>
                        <a:pt x="476" y="161"/>
                      </a:lnTo>
                      <a:lnTo>
                        <a:pt x="474" y="167"/>
                      </a:lnTo>
                      <a:lnTo>
                        <a:pt x="472" y="174"/>
                      </a:lnTo>
                      <a:lnTo>
                        <a:pt x="474" y="182"/>
                      </a:lnTo>
                      <a:lnTo>
                        <a:pt x="476" y="188"/>
                      </a:lnTo>
                      <a:lnTo>
                        <a:pt x="472" y="195"/>
                      </a:lnTo>
                      <a:lnTo>
                        <a:pt x="466" y="197"/>
                      </a:lnTo>
                      <a:lnTo>
                        <a:pt x="457" y="199"/>
                      </a:lnTo>
                      <a:lnTo>
                        <a:pt x="445" y="203"/>
                      </a:lnTo>
                      <a:lnTo>
                        <a:pt x="434" y="203"/>
                      </a:lnTo>
                      <a:lnTo>
                        <a:pt x="426" y="205"/>
                      </a:lnTo>
                      <a:lnTo>
                        <a:pt x="422" y="205"/>
                      </a:lnTo>
                      <a:lnTo>
                        <a:pt x="415" y="213"/>
                      </a:lnTo>
                      <a:lnTo>
                        <a:pt x="407" y="215"/>
                      </a:lnTo>
                      <a:lnTo>
                        <a:pt x="397" y="215"/>
                      </a:lnTo>
                      <a:lnTo>
                        <a:pt x="390" y="218"/>
                      </a:lnTo>
                      <a:lnTo>
                        <a:pt x="376" y="218"/>
                      </a:lnTo>
                      <a:lnTo>
                        <a:pt x="370" y="215"/>
                      </a:lnTo>
                      <a:lnTo>
                        <a:pt x="365" y="207"/>
                      </a:lnTo>
                      <a:lnTo>
                        <a:pt x="361" y="207"/>
                      </a:lnTo>
                      <a:lnTo>
                        <a:pt x="342" y="205"/>
                      </a:lnTo>
                      <a:lnTo>
                        <a:pt x="330" y="203"/>
                      </a:lnTo>
                      <a:lnTo>
                        <a:pt x="321" y="203"/>
                      </a:lnTo>
                      <a:lnTo>
                        <a:pt x="311" y="203"/>
                      </a:lnTo>
                      <a:lnTo>
                        <a:pt x="303" y="203"/>
                      </a:lnTo>
                      <a:lnTo>
                        <a:pt x="296" y="199"/>
                      </a:lnTo>
                      <a:lnTo>
                        <a:pt x="290" y="192"/>
                      </a:lnTo>
                      <a:lnTo>
                        <a:pt x="282" y="186"/>
                      </a:lnTo>
                      <a:lnTo>
                        <a:pt x="278" y="182"/>
                      </a:lnTo>
                      <a:lnTo>
                        <a:pt x="276" y="176"/>
                      </a:lnTo>
                      <a:lnTo>
                        <a:pt x="271" y="171"/>
                      </a:lnTo>
                      <a:lnTo>
                        <a:pt x="263" y="167"/>
                      </a:lnTo>
                      <a:lnTo>
                        <a:pt x="259" y="165"/>
                      </a:lnTo>
                      <a:lnTo>
                        <a:pt x="253" y="161"/>
                      </a:lnTo>
                      <a:lnTo>
                        <a:pt x="244" y="159"/>
                      </a:lnTo>
                      <a:lnTo>
                        <a:pt x="238" y="157"/>
                      </a:lnTo>
                      <a:lnTo>
                        <a:pt x="236" y="151"/>
                      </a:lnTo>
                      <a:lnTo>
                        <a:pt x="238" y="144"/>
                      </a:lnTo>
                      <a:lnTo>
                        <a:pt x="240" y="138"/>
                      </a:lnTo>
                      <a:lnTo>
                        <a:pt x="234" y="132"/>
                      </a:lnTo>
                      <a:lnTo>
                        <a:pt x="228" y="128"/>
                      </a:lnTo>
                      <a:lnTo>
                        <a:pt x="228" y="124"/>
                      </a:lnTo>
                      <a:lnTo>
                        <a:pt x="221" y="115"/>
                      </a:lnTo>
                      <a:lnTo>
                        <a:pt x="213" y="111"/>
                      </a:lnTo>
                      <a:lnTo>
                        <a:pt x="205" y="113"/>
                      </a:lnTo>
                      <a:lnTo>
                        <a:pt x="200" y="111"/>
                      </a:lnTo>
                      <a:lnTo>
                        <a:pt x="194" y="107"/>
                      </a:lnTo>
                      <a:lnTo>
                        <a:pt x="194" y="103"/>
                      </a:lnTo>
                      <a:lnTo>
                        <a:pt x="192" y="92"/>
                      </a:lnTo>
                      <a:lnTo>
                        <a:pt x="192" y="80"/>
                      </a:lnTo>
                      <a:lnTo>
                        <a:pt x="186" y="84"/>
                      </a:lnTo>
                      <a:lnTo>
                        <a:pt x="169" y="88"/>
                      </a:lnTo>
                      <a:lnTo>
                        <a:pt x="163" y="94"/>
                      </a:lnTo>
                      <a:lnTo>
                        <a:pt x="159" y="98"/>
                      </a:lnTo>
                      <a:lnTo>
                        <a:pt x="152" y="101"/>
                      </a:lnTo>
                      <a:lnTo>
                        <a:pt x="150" y="105"/>
                      </a:lnTo>
                      <a:lnTo>
                        <a:pt x="148" y="111"/>
                      </a:lnTo>
                      <a:lnTo>
                        <a:pt x="138" y="117"/>
                      </a:lnTo>
                      <a:lnTo>
                        <a:pt x="131" y="117"/>
                      </a:lnTo>
                      <a:lnTo>
                        <a:pt x="127" y="119"/>
                      </a:lnTo>
                      <a:lnTo>
                        <a:pt x="123" y="126"/>
                      </a:lnTo>
                      <a:lnTo>
                        <a:pt x="117" y="130"/>
                      </a:lnTo>
                      <a:lnTo>
                        <a:pt x="115" y="140"/>
                      </a:lnTo>
                      <a:lnTo>
                        <a:pt x="117" y="149"/>
                      </a:lnTo>
                      <a:lnTo>
                        <a:pt x="121" y="153"/>
                      </a:lnTo>
                      <a:lnTo>
                        <a:pt x="117" y="157"/>
                      </a:lnTo>
                      <a:lnTo>
                        <a:pt x="106" y="157"/>
                      </a:lnTo>
                      <a:lnTo>
                        <a:pt x="96" y="161"/>
                      </a:lnTo>
                      <a:lnTo>
                        <a:pt x="86" y="163"/>
                      </a:lnTo>
                      <a:lnTo>
                        <a:pt x="83" y="167"/>
                      </a:lnTo>
                      <a:lnTo>
                        <a:pt x="84" y="171"/>
                      </a:lnTo>
                      <a:lnTo>
                        <a:pt x="92" y="176"/>
                      </a:lnTo>
                      <a:lnTo>
                        <a:pt x="94" y="182"/>
                      </a:lnTo>
                      <a:lnTo>
                        <a:pt x="88" y="194"/>
                      </a:lnTo>
                      <a:lnTo>
                        <a:pt x="88" y="203"/>
                      </a:lnTo>
                      <a:lnTo>
                        <a:pt x="84" y="205"/>
                      </a:lnTo>
                      <a:lnTo>
                        <a:pt x="79" y="209"/>
                      </a:lnTo>
                      <a:lnTo>
                        <a:pt x="77" y="211"/>
                      </a:lnTo>
                      <a:lnTo>
                        <a:pt x="73" y="215"/>
                      </a:lnTo>
                      <a:lnTo>
                        <a:pt x="69" y="215"/>
                      </a:lnTo>
                      <a:lnTo>
                        <a:pt x="67" y="217"/>
                      </a:lnTo>
                      <a:lnTo>
                        <a:pt x="65" y="218"/>
                      </a:lnTo>
                      <a:lnTo>
                        <a:pt x="65" y="222"/>
                      </a:lnTo>
                      <a:lnTo>
                        <a:pt x="56" y="224"/>
                      </a:lnTo>
                      <a:lnTo>
                        <a:pt x="44" y="230"/>
                      </a:lnTo>
                      <a:lnTo>
                        <a:pt x="42" y="236"/>
                      </a:lnTo>
                      <a:lnTo>
                        <a:pt x="40" y="242"/>
                      </a:lnTo>
                      <a:lnTo>
                        <a:pt x="36" y="243"/>
                      </a:lnTo>
                      <a:lnTo>
                        <a:pt x="31" y="243"/>
                      </a:lnTo>
                      <a:lnTo>
                        <a:pt x="27" y="245"/>
                      </a:lnTo>
                      <a:lnTo>
                        <a:pt x="25" y="247"/>
                      </a:lnTo>
                      <a:lnTo>
                        <a:pt x="21" y="243"/>
                      </a:lnTo>
                      <a:lnTo>
                        <a:pt x="19" y="242"/>
                      </a:lnTo>
                      <a:lnTo>
                        <a:pt x="15" y="242"/>
                      </a:lnTo>
                      <a:lnTo>
                        <a:pt x="13" y="245"/>
                      </a:lnTo>
                      <a:lnTo>
                        <a:pt x="10" y="247"/>
                      </a:lnTo>
                      <a:lnTo>
                        <a:pt x="8" y="249"/>
                      </a:lnTo>
                      <a:lnTo>
                        <a:pt x="6" y="251"/>
                      </a:lnTo>
                      <a:lnTo>
                        <a:pt x="4" y="253"/>
                      </a:lnTo>
                      <a:lnTo>
                        <a:pt x="2" y="253"/>
                      </a:lnTo>
                      <a:lnTo>
                        <a:pt x="0" y="255"/>
                      </a:lnTo>
                      <a:lnTo>
                        <a:pt x="0" y="263"/>
                      </a:lnTo>
                      <a:lnTo>
                        <a:pt x="0" y="266"/>
                      </a:lnTo>
                      <a:lnTo>
                        <a:pt x="4" y="270"/>
                      </a:lnTo>
                      <a:lnTo>
                        <a:pt x="12" y="266"/>
                      </a:lnTo>
                      <a:lnTo>
                        <a:pt x="13" y="268"/>
                      </a:lnTo>
                      <a:lnTo>
                        <a:pt x="13" y="272"/>
                      </a:lnTo>
                      <a:lnTo>
                        <a:pt x="12" y="278"/>
                      </a:lnTo>
                      <a:lnTo>
                        <a:pt x="15" y="286"/>
                      </a:lnTo>
                      <a:lnTo>
                        <a:pt x="15" y="291"/>
                      </a:lnTo>
                      <a:lnTo>
                        <a:pt x="17" y="293"/>
                      </a:lnTo>
                      <a:lnTo>
                        <a:pt x="19" y="297"/>
                      </a:lnTo>
                      <a:lnTo>
                        <a:pt x="13" y="299"/>
                      </a:lnTo>
                      <a:lnTo>
                        <a:pt x="13" y="305"/>
                      </a:lnTo>
                      <a:lnTo>
                        <a:pt x="23" y="305"/>
                      </a:lnTo>
                      <a:lnTo>
                        <a:pt x="36" y="313"/>
                      </a:lnTo>
                      <a:lnTo>
                        <a:pt x="40" y="316"/>
                      </a:lnTo>
                      <a:lnTo>
                        <a:pt x="44" y="322"/>
                      </a:lnTo>
                      <a:lnTo>
                        <a:pt x="50" y="318"/>
                      </a:lnTo>
                      <a:lnTo>
                        <a:pt x="54" y="314"/>
                      </a:lnTo>
                      <a:lnTo>
                        <a:pt x="60" y="314"/>
                      </a:lnTo>
                      <a:lnTo>
                        <a:pt x="63" y="316"/>
                      </a:lnTo>
                      <a:lnTo>
                        <a:pt x="71" y="316"/>
                      </a:lnTo>
                      <a:lnTo>
                        <a:pt x="73" y="322"/>
                      </a:lnTo>
                      <a:lnTo>
                        <a:pt x="77" y="326"/>
                      </a:lnTo>
                      <a:lnTo>
                        <a:pt x="79" y="332"/>
                      </a:lnTo>
                      <a:lnTo>
                        <a:pt x="75" y="336"/>
                      </a:lnTo>
                      <a:lnTo>
                        <a:pt x="75" y="339"/>
                      </a:lnTo>
                      <a:lnTo>
                        <a:pt x="71" y="343"/>
                      </a:lnTo>
                      <a:lnTo>
                        <a:pt x="67" y="347"/>
                      </a:lnTo>
                      <a:lnTo>
                        <a:pt x="65" y="353"/>
                      </a:lnTo>
                      <a:lnTo>
                        <a:pt x="63" y="355"/>
                      </a:lnTo>
                      <a:lnTo>
                        <a:pt x="60" y="361"/>
                      </a:lnTo>
                      <a:lnTo>
                        <a:pt x="65" y="364"/>
                      </a:lnTo>
                      <a:lnTo>
                        <a:pt x="69" y="368"/>
                      </a:lnTo>
                      <a:lnTo>
                        <a:pt x="67" y="378"/>
                      </a:lnTo>
                      <a:lnTo>
                        <a:pt x="73" y="380"/>
                      </a:lnTo>
                      <a:lnTo>
                        <a:pt x="75" y="380"/>
                      </a:lnTo>
                      <a:lnTo>
                        <a:pt x="75" y="385"/>
                      </a:lnTo>
                      <a:lnTo>
                        <a:pt x="73" y="391"/>
                      </a:lnTo>
                      <a:lnTo>
                        <a:pt x="75" y="395"/>
                      </a:lnTo>
                      <a:lnTo>
                        <a:pt x="71" y="397"/>
                      </a:lnTo>
                      <a:lnTo>
                        <a:pt x="73" y="403"/>
                      </a:lnTo>
                      <a:lnTo>
                        <a:pt x="81" y="407"/>
                      </a:lnTo>
                      <a:lnTo>
                        <a:pt x="84" y="408"/>
                      </a:lnTo>
                      <a:lnTo>
                        <a:pt x="92" y="410"/>
                      </a:lnTo>
                      <a:lnTo>
                        <a:pt x="96" y="414"/>
                      </a:lnTo>
                      <a:lnTo>
                        <a:pt x="100" y="418"/>
                      </a:lnTo>
                      <a:lnTo>
                        <a:pt x="104" y="418"/>
                      </a:lnTo>
                      <a:lnTo>
                        <a:pt x="109" y="418"/>
                      </a:lnTo>
                      <a:lnTo>
                        <a:pt x="115" y="418"/>
                      </a:lnTo>
                      <a:lnTo>
                        <a:pt x="119" y="420"/>
                      </a:lnTo>
                      <a:lnTo>
                        <a:pt x="125" y="428"/>
                      </a:lnTo>
                      <a:lnTo>
                        <a:pt x="131" y="428"/>
                      </a:lnTo>
                      <a:lnTo>
                        <a:pt x="138" y="428"/>
                      </a:lnTo>
                      <a:lnTo>
                        <a:pt x="142" y="430"/>
                      </a:lnTo>
                      <a:lnTo>
                        <a:pt x="142" y="435"/>
                      </a:lnTo>
                      <a:lnTo>
                        <a:pt x="150" y="439"/>
                      </a:lnTo>
                      <a:lnTo>
                        <a:pt x="154" y="445"/>
                      </a:lnTo>
                      <a:lnTo>
                        <a:pt x="157" y="451"/>
                      </a:lnTo>
                      <a:lnTo>
                        <a:pt x="163" y="451"/>
                      </a:lnTo>
                      <a:lnTo>
                        <a:pt x="169" y="455"/>
                      </a:lnTo>
                      <a:lnTo>
                        <a:pt x="180" y="455"/>
                      </a:lnTo>
                      <a:lnTo>
                        <a:pt x="188" y="456"/>
                      </a:lnTo>
                      <a:lnTo>
                        <a:pt x="194" y="455"/>
                      </a:lnTo>
                      <a:lnTo>
                        <a:pt x="198" y="455"/>
                      </a:lnTo>
                      <a:lnTo>
                        <a:pt x="202" y="460"/>
                      </a:lnTo>
                      <a:lnTo>
                        <a:pt x="207" y="451"/>
                      </a:lnTo>
                      <a:lnTo>
                        <a:pt x="211" y="449"/>
                      </a:lnTo>
                      <a:lnTo>
                        <a:pt x="219" y="449"/>
                      </a:lnTo>
                      <a:lnTo>
                        <a:pt x="225" y="451"/>
                      </a:lnTo>
                      <a:lnTo>
                        <a:pt x="230" y="451"/>
                      </a:lnTo>
                      <a:lnTo>
                        <a:pt x="238" y="453"/>
                      </a:lnTo>
                      <a:lnTo>
                        <a:pt x="246" y="451"/>
                      </a:lnTo>
                      <a:lnTo>
                        <a:pt x="251" y="447"/>
                      </a:lnTo>
                      <a:lnTo>
                        <a:pt x="257" y="443"/>
                      </a:lnTo>
                      <a:lnTo>
                        <a:pt x="263" y="443"/>
                      </a:lnTo>
                      <a:lnTo>
                        <a:pt x="267" y="445"/>
                      </a:lnTo>
                      <a:lnTo>
                        <a:pt x="273" y="439"/>
                      </a:lnTo>
                      <a:lnTo>
                        <a:pt x="276" y="441"/>
                      </a:lnTo>
                      <a:lnTo>
                        <a:pt x="284" y="443"/>
                      </a:lnTo>
                      <a:lnTo>
                        <a:pt x="284" y="451"/>
                      </a:lnTo>
                      <a:lnTo>
                        <a:pt x="286" y="453"/>
                      </a:lnTo>
                      <a:lnTo>
                        <a:pt x="290" y="453"/>
                      </a:lnTo>
                      <a:lnTo>
                        <a:pt x="294" y="453"/>
                      </a:lnTo>
                      <a:lnTo>
                        <a:pt x="297" y="455"/>
                      </a:lnTo>
                      <a:lnTo>
                        <a:pt x="303" y="456"/>
                      </a:lnTo>
                      <a:lnTo>
                        <a:pt x="305" y="460"/>
                      </a:lnTo>
                      <a:lnTo>
                        <a:pt x="305" y="464"/>
                      </a:lnTo>
                      <a:lnTo>
                        <a:pt x="309" y="464"/>
                      </a:lnTo>
                      <a:lnTo>
                        <a:pt x="313" y="464"/>
                      </a:lnTo>
                      <a:lnTo>
                        <a:pt x="315" y="470"/>
                      </a:lnTo>
                      <a:lnTo>
                        <a:pt x="319" y="474"/>
                      </a:lnTo>
                      <a:lnTo>
                        <a:pt x="317" y="479"/>
                      </a:lnTo>
                      <a:lnTo>
                        <a:pt x="319" y="485"/>
                      </a:lnTo>
                      <a:lnTo>
                        <a:pt x="317" y="489"/>
                      </a:lnTo>
                      <a:lnTo>
                        <a:pt x="317" y="497"/>
                      </a:lnTo>
                      <a:lnTo>
                        <a:pt x="313" y="504"/>
                      </a:lnTo>
                      <a:lnTo>
                        <a:pt x="307" y="510"/>
                      </a:lnTo>
                      <a:lnTo>
                        <a:pt x="307" y="514"/>
                      </a:lnTo>
                      <a:lnTo>
                        <a:pt x="311" y="518"/>
                      </a:lnTo>
                      <a:lnTo>
                        <a:pt x="311" y="522"/>
                      </a:lnTo>
                      <a:lnTo>
                        <a:pt x="311" y="524"/>
                      </a:lnTo>
                      <a:lnTo>
                        <a:pt x="313" y="524"/>
                      </a:lnTo>
                      <a:lnTo>
                        <a:pt x="317" y="520"/>
                      </a:lnTo>
                      <a:lnTo>
                        <a:pt x="321" y="518"/>
                      </a:lnTo>
                      <a:lnTo>
                        <a:pt x="324" y="520"/>
                      </a:lnTo>
                      <a:lnTo>
                        <a:pt x="328" y="522"/>
                      </a:lnTo>
                      <a:lnTo>
                        <a:pt x="326" y="527"/>
                      </a:lnTo>
                      <a:lnTo>
                        <a:pt x="328" y="531"/>
                      </a:lnTo>
                      <a:lnTo>
                        <a:pt x="332" y="531"/>
                      </a:lnTo>
                      <a:lnTo>
                        <a:pt x="334" y="535"/>
                      </a:lnTo>
                      <a:lnTo>
                        <a:pt x="330" y="541"/>
                      </a:lnTo>
                      <a:lnTo>
                        <a:pt x="330" y="545"/>
                      </a:lnTo>
                      <a:lnTo>
                        <a:pt x="334" y="545"/>
                      </a:lnTo>
                      <a:lnTo>
                        <a:pt x="338" y="547"/>
                      </a:lnTo>
                      <a:lnTo>
                        <a:pt x="340" y="552"/>
                      </a:lnTo>
                      <a:lnTo>
                        <a:pt x="342" y="558"/>
                      </a:lnTo>
                      <a:lnTo>
                        <a:pt x="349" y="562"/>
                      </a:lnTo>
                      <a:lnTo>
                        <a:pt x="353" y="562"/>
                      </a:lnTo>
                      <a:lnTo>
                        <a:pt x="359" y="558"/>
                      </a:lnTo>
                      <a:lnTo>
                        <a:pt x="361" y="550"/>
                      </a:lnTo>
                      <a:lnTo>
                        <a:pt x="355" y="539"/>
                      </a:lnTo>
                      <a:lnTo>
                        <a:pt x="357" y="533"/>
                      </a:lnTo>
                      <a:lnTo>
                        <a:pt x="365" y="533"/>
                      </a:lnTo>
                      <a:lnTo>
                        <a:pt x="370" y="539"/>
                      </a:lnTo>
                      <a:lnTo>
                        <a:pt x="376" y="537"/>
                      </a:lnTo>
                      <a:lnTo>
                        <a:pt x="382" y="541"/>
                      </a:lnTo>
                      <a:lnTo>
                        <a:pt x="388" y="537"/>
                      </a:lnTo>
                      <a:lnTo>
                        <a:pt x="395" y="537"/>
                      </a:lnTo>
                      <a:lnTo>
                        <a:pt x="399" y="533"/>
                      </a:lnTo>
                      <a:lnTo>
                        <a:pt x="405" y="535"/>
                      </a:lnTo>
                      <a:lnTo>
                        <a:pt x="411" y="541"/>
                      </a:lnTo>
                      <a:lnTo>
                        <a:pt x="415" y="541"/>
                      </a:lnTo>
                      <a:lnTo>
                        <a:pt x="415" y="545"/>
                      </a:lnTo>
                      <a:lnTo>
                        <a:pt x="413" y="550"/>
                      </a:lnTo>
                      <a:lnTo>
                        <a:pt x="418" y="558"/>
                      </a:lnTo>
                      <a:lnTo>
                        <a:pt x="424" y="554"/>
                      </a:lnTo>
                      <a:lnTo>
                        <a:pt x="432" y="554"/>
                      </a:lnTo>
                      <a:lnTo>
                        <a:pt x="438" y="558"/>
                      </a:lnTo>
                      <a:lnTo>
                        <a:pt x="445" y="554"/>
                      </a:lnTo>
                      <a:lnTo>
                        <a:pt x="457" y="554"/>
                      </a:lnTo>
                      <a:lnTo>
                        <a:pt x="455" y="562"/>
                      </a:lnTo>
                      <a:lnTo>
                        <a:pt x="455" y="566"/>
                      </a:lnTo>
                      <a:lnTo>
                        <a:pt x="457" y="572"/>
                      </a:lnTo>
                      <a:lnTo>
                        <a:pt x="461" y="577"/>
                      </a:lnTo>
                      <a:lnTo>
                        <a:pt x="463" y="575"/>
                      </a:lnTo>
                      <a:lnTo>
                        <a:pt x="466" y="575"/>
                      </a:lnTo>
                      <a:lnTo>
                        <a:pt x="466" y="574"/>
                      </a:lnTo>
                      <a:lnTo>
                        <a:pt x="466" y="570"/>
                      </a:lnTo>
                      <a:lnTo>
                        <a:pt x="464" y="568"/>
                      </a:lnTo>
                      <a:lnTo>
                        <a:pt x="463" y="566"/>
                      </a:lnTo>
                      <a:lnTo>
                        <a:pt x="468" y="564"/>
                      </a:lnTo>
                      <a:lnTo>
                        <a:pt x="474" y="560"/>
                      </a:lnTo>
                      <a:lnTo>
                        <a:pt x="476" y="556"/>
                      </a:lnTo>
                      <a:lnTo>
                        <a:pt x="478" y="554"/>
                      </a:lnTo>
                      <a:lnTo>
                        <a:pt x="487" y="552"/>
                      </a:lnTo>
                      <a:lnTo>
                        <a:pt x="499" y="550"/>
                      </a:lnTo>
                      <a:lnTo>
                        <a:pt x="503" y="545"/>
                      </a:lnTo>
                      <a:lnTo>
                        <a:pt x="507" y="539"/>
                      </a:lnTo>
                      <a:lnTo>
                        <a:pt x="512" y="545"/>
                      </a:lnTo>
                      <a:lnTo>
                        <a:pt x="516" y="543"/>
                      </a:lnTo>
                      <a:lnTo>
                        <a:pt x="518" y="541"/>
                      </a:lnTo>
                      <a:lnTo>
                        <a:pt x="524" y="539"/>
                      </a:lnTo>
                      <a:lnTo>
                        <a:pt x="526" y="539"/>
                      </a:lnTo>
                      <a:lnTo>
                        <a:pt x="530" y="539"/>
                      </a:lnTo>
                      <a:lnTo>
                        <a:pt x="534" y="539"/>
                      </a:lnTo>
                      <a:lnTo>
                        <a:pt x="537" y="537"/>
                      </a:lnTo>
                      <a:lnTo>
                        <a:pt x="537" y="533"/>
                      </a:lnTo>
                      <a:lnTo>
                        <a:pt x="537" y="527"/>
                      </a:lnTo>
                      <a:lnTo>
                        <a:pt x="547" y="522"/>
                      </a:lnTo>
                      <a:lnTo>
                        <a:pt x="557" y="518"/>
                      </a:lnTo>
                      <a:lnTo>
                        <a:pt x="557" y="514"/>
                      </a:lnTo>
                      <a:lnTo>
                        <a:pt x="557" y="510"/>
                      </a:lnTo>
                      <a:lnTo>
                        <a:pt x="564" y="508"/>
                      </a:lnTo>
                      <a:lnTo>
                        <a:pt x="570" y="508"/>
                      </a:lnTo>
                      <a:lnTo>
                        <a:pt x="568" y="503"/>
                      </a:lnTo>
                      <a:lnTo>
                        <a:pt x="572" y="501"/>
                      </a:lnTo>
                      <a:lnTo>
                        <a:pt x="570" y="501"/>
                      </a:lnTo>
                      <a:lnTo>
                        <a:pt x="570" y="497"/>
                      </a:lnTo>
                      <a:lnTo>
                        <a:pt x="574" y="497"/>
                      </a:lnTo>
                      <a:lnTo>
                        <a:pt x="578" y="497"/>
                      </a:lnTo>
                      <a:lnTo>
                        <a:pt x="578" y="489"/>
                      </a:lnTo>
                      <a:lnTo>
                        <a:pt x="578" y="483"/>
                      </a:lnTo>
                      <a:lnTo>
                        <a:pt x="576" y="481"/>
                      </a:lnTo>
                      <a:lnTo>
                        <a:pt x="574" y="479"/>
                      </a:lnTo>
                      <a:lnTo>
                        <a:pt x="576" y="479"/>
                      </a:lnTo>
                      <a:lnTo>
                        <a:pt x="576" y="476"/>
                      </a:lnTo>
                      <a:lnTo>
                        <a:pt x="578" y="470"/>
                      </a:lnTo>
                      <a:lnTo>
                        <a:pt x="580" y="470"/>
                      </a:lnTo>
                      <a:lnTo>
                        <a:pt x="583" y="470"/>
                      </a:lnTo>
                      <a:lnTo>
                        <a:pt x="585" y="466"/>
                      </a:lnTo>
                      <a:lnTo>
                        <a:pt x="589" y="462"/>
                      </a:lnTo>
                      <a:lnTo>
                        <a:pt x="591" y="462"/>
                      </a:lnTo>
                      <a:lnTo>
                        <a:pt x="591" y="458"/>
                      </a:lnTo>
                      <a:lnTo>
                        <a:pt x="591" y="455"/>
                      </a:lnTo>
                      <a:lnTo>
                        <a:pt x="593" y="451"/>
                      </a:lnTo>
                      <a:lnTo>
                        <a:pt x="597" y="447"/>
                      </a:lnTo>
                      <a:lnTo>
                        <a:pt x="599" y="447"/>
                      </a:lnTo>
                      <a:lnTo>
                        <a:pt x="603" y="447"/>
                      </a:lnTo>
                      <a:lnTo>
                        <a:pt x="601" y="441"/>
                      </a:lnTo>
                      <a:lnTo>
                        <a:pt x="601" y="439"/>
                      </a:lnTo>
                      <a:lnTo>
                        <a:pt x="601" y="435"/>
                      </a:lnTo>
                      <a:lnTo>
                        <a:pt x="601" y="432"/>
                      </a:lnTo>
                      <a:lnTo>
                        <a:pt x="605" y="432"/>
                      </a:lnTo>
                      <a:lnTo>
                        <a:pt x="606" y="432"/>
                      </a:lnTo>
                      <a:lnTo>
                        <a:pt x="608" y="426"/>
                      </a:lnTo>
                      <a:lnTo>
                        <a:pt x="606" y="424"/>
                      </a:lnTo>
                      <a:lnTo>
                        <a:pt x="605" y="424"/>
                      </a:lnTo>
                      <a:lnTo>
                        <a:pt x="606" y="424"/>
                      </a:lnTo>
                      <a:lnTo>
                        <a:pt x="610" y="420"/>
                      </a:lnTo>
                      <a:lnTo>
                        <a:pt x="608" y="416"/>
                      </a:lnTo>
                      <a:lnTo>
                        <a:pt x="605" y="414"/>
                      </a:lnTo>
                      <a:lnTo>
                        <a:pt x="599" y="414"/>
                      </a:lnTo>
                      <a:lnTo>
                        <a:pt x="597" y="416"/>
                      </a:lnTo>
                      <a:lnTo>
                        <a:pt x="595" y="414"/>
                      </a:lnTo>
                      <a:lnTo>
                        <a:pt x="593" y="412"/>
                      </a:lnTo>
                      <a:lnTo>
                        <a:pt x="601" y="407"/>
                      </a:lnTo>
                      <a:lnTo>
                        <a:pt x="606" y="403"/>
                      </a:lnTo>
                      <a:lnTo>
                        <a:pt x="606" y="399"/>
                      </a:lnTo>
                      <a:lnTo>
                        <a:pt x="605" y="397"/>
                      </a:lnTo>
                      <a:lnTo>
                        <a:pt x="601" y="393"/>
                      </a:lnTo>
                      <a:lnTo>
                        <a:pt x="597" y="389"/>
                      </a:lnTo>
                      <a:lnTo>
                        <a:pt x="601" y="389"/>
                      </a:lnTo>
                      <a:lnTo>
                        <a:pt x="601" y="385"/>
                      </a:lnTo>
                      <a:lnTo>
                        <a:pt x="601" y="384"/>
                      </a:lnTo>
                      <a:lnTo>
                        <a:pt x="593" y="376"/>
                      </a:lnTo>
                      <a:lnTo>
                        <a:pt x="587" y="368"/>
                      </a:lnTo>
                      <a:lnTo>
                        <a:pt x="587" y="364"/>
                      </a:lnTo>
                      <a:lnTo>
                        <a:pt x="587" y="361"/>
                      </a:lnTo>
                      <a:lnTo>
                        <a:pt x="585" y="359"/>
                      </a:lnTo>
                      <a:lnTo>
                        <a:pt x="582" y="359"/>
                      </a:lnTo>
                      <a:lnTo>
                        <a:pt x="583" y="357"/>
                      </a:lnTo>
                      <a:lnTo>
                        <a:pt x="583" y="355"/>
                      </a:lnTo>
                      <a:lnTo>
                        <a:pt x="580" y="351"/>
                      </a:lnTo>
                      <a:lnTo>
                        <a:pt x="578" y="345"/>
                      </a:lnTo>
                      <a:lnTo>
                        <a:pt x="576" y="339"/>
                      </a:lnTo>
                      <a:lnTo>
                        <a:pt x="576" y="332"/>
                      </a:lnTo>
                      <a:lnTo>
                        <a:pt x="580" y="328"/>
                      </a:lnTo>
                      <a:lnTo>
                        <a:pt x="585" y="324"/>
                      </a:lnTo>
                      <a:lnTo>
                        <a:pt x="585" y="322"/>
                      </a:lnTo>
                      <a:lnTo>
                        <a:pt x="583" y="320"/>
                      </a:lnTo>
                      <a:lnTo>
                        <a:pt x="591" y="313"/>
                      </a:lnTo>
                      <a:lnTo>
                        <a:pt x="601" y="305"/>
                      </a:lnTo>
                      <a:lnTo>
                        <a:pt x="608" y="303"/>
                      </a:lnTo>
                      <a:lnTo>
                        <a:pt x="616" y="301"/>
                      </a:lnTo>
                      <a:lnTo>
                        <a:pt x="618" y="295"/>
                      </a:lnTo>
                      <a:lnTo>
                        <a:pt x="618" y="291"/>
                      </a:lnTo>
                      <a:lnTo>
                        <a:pt x="610" y="291"/>
                      </a:lnTo>
                      <a:lnTo>
                        <a:pt x="601" y="291"/>
                      </a:lnTo>
                      <a:lnTo>
                        <a:pt x="597" y="289"/>
                      </a:lnTo>
                      <a:lnTo>
                        <a:pt x="587" y="288"/>
                      </a:lnTo>
                      <a:lnTo>
                        <a:pt x="582" y="291"/>
                      </a:lnTo>
                      <a:lnTo>
                        <a:pt x="578" y="297"/>
                      </a:lnTo>
                      <a:lnTo>
                        <a:pt x="572" y="299"/>
                      </a:lnTo>
                      <a:lnTo>
                        <a:pt x="568" y="299"/>
                      </a:lnTo>
                      <a:lnTo>
                        <a:pt x="560" y="284"/>
                      </a:lnTo>
                      <a:lnTo>
                        <a:pt x="553" y="270"/>
                      </a:lnTo>
                      <a:lnTo>
                        <a:pt x="555" y="266"/>
                      </a:lnTo>
                      <a:lnTo>
                        <a:pt x="557" y="265"/>
                      </a:lnTo>
                      <a:lnTo>
                        <a:pt x="564" y="265"/>
                      </a:lnTo>
                      <a:lnTo>
                        <a:pt x="570" y="265"/>
                      </a:lnTo>
                      <a:lnTo>
                        <a:pt x="572" y="261"/>
                      </a:lnTo>
                      <a:lnTo>
                        <a:pt x="574" y="255"/>
                      </a:lnTo>
                      <a:lnTo>
                        <a:pt x="580" y="251"/>
                      </a:lnTo>
                      <a:lnTo>
                        <a:pt x="587" y="249"/>
                      </a:lnTo>
                      <a:lnTo>
                        <a:pt x="593" y="240"/>
                      </a:lnTo>
                      <a:lnTo>
                        <a:pt x="599" y="230"/>
                      </a:lnTo>
                      <a:lnTo>
                        <a:pt x="610" y="234"/>
                      </a:lnTo>
                      <a:lnTo>
                        <a:pt x="614" y="236"/>
                      </a:lnTo>
                      <a:lnTo>
                        <a:pt x="610" y="242"/>
                      </a:lnTo>
                      <a:lnTo>
                        <a:pt x="606" y="249"/>
                      </a:lnTo>
                      <a:lnTo>
                        <a:pt x="605" y="253"/>
                      </a:lnTo>
                      <a:lnTo>
                        <a:pt x="603" y="259"/>
                      </a:lnTo>
                      <a:lnTo>
                        <a:pt x="601" y="261"/>
                      </a:lnTo>
                      <a:lnTo>
                        <a:pt x="603" y="263"/>
                      </a:lnTo>
                      <a:lnTo>
                        <a:pt x="606" y="261"/>
                      </a:lnTo>
                      <a:lnTo>
                        <a:pt x="605" y="266"/>
                      </a:lnTo>
                      <a:lnTo>
                        <a:pt x="605" y="270"/>
                      </a:lnTo>
                      <a:lnTo>
                        <a:pt x="610" y="265"/>
                      </a:lnTo>
                      <a:lnTo>
                        <a:pt x="618" y="257"/>
                      </a:lnTo>
                      <a:lnTo>
                        <a:pt x="622" y="255"/>
                      </a:lnTo>
                      <a:lnTo>
                        <a:pt x="626" y="251"/>
                      </a:lnTo>
                      <a:lnTo>
                        <a:pt x="631" y="249"/>
                      </a:lnTo>
                      <a:lnTo>
                        <a:pt x="635" y="249"/>
                      </a:lnTo>
                      <a:lnTo>
                        <a:pt x="637" y="251"/>
                      </a:lnTo>
                      <a:lnTo>
                        <a:pt x="645" y="253"/>
                      </a:lnTo>
                      <a:lnTo>
                        <a:pt x="649" y="242"/>
                      </a:lnTo>
                      <a:lnTo>
                        <a:pt x="654" y="238"/>
                      </a:lnTo>
                      <a:lnTo>
                        <a:pt x="658" y="230"/>
                      </a:lnTo>
                      <a:lnTo>
                        <a:pt x="662" y="224"/>
                      </a:lnTo>
                      <a:lnTo>
                        <a:pt x="670" y="217"/>
                      </a:lnTo>
                      <a:lnTo>
                        <a:pt x="670" y="209"/>
                      </a:lnTo>
                      <a:lnTo>
                        <a:pt x="676" y="207"/>
                      </a:lnTo>
                      <a:lnTo>
                        <a:pt x="677" y="213"/>
                      </a:lnTo>
                      <a:lnTo>
                        <a:pt x="683" y="215"/>
                      </a:lnTo>
                      <a:lnTo>
                        <a:pt x="691" y="215"/>
                      </a:lnTo>
                      <a:lnTo>
                        <a:pt x="691" y="211"/>
                      </a:lnTo>
                      <a:lnTo>
                        <a:pt x="689" y="207"/>
                      </a:lnTo>
                      <a:lnTo>
                        <a:pt x="695" y="203"/>
                      </a:lnTo>
                      <a:lnTo>
                        <a:pt x="701" y="203"/>
                      </a:lnTo>
                      <a:lnTo>
                        <a:pt x="702" y="201"/>
                      </a:lnTo>
                      <a:lnTo>
                        <a:pt x="702" y="197"/>
                      </a:lnTo>
                      <a:lnTo>
                        <a:pt x="708" y="195"/>
                      </a:lnTo>
                      <a:lnTo>
                        <a:pt x="710" y="186"/>
                      </a:lnTo>
                      <a:lnTo>
                        <a:pt x="718" y="197"/>
                      </a:lnTo>
                      <a:lnTo>
                        <a:pt x="720" y="194"/>
                      </a:lnTo>
                      <a:lnTo>
                        <a:pt x="720" y="190"/>
                      </a:lnTo>
                      <a:lnTo>
                        <a:pt x="724" y="186"/>
                      </a:lnTo>
                      <a:lnTo>
                        <a:pt x="724" y="180"/>
                      </a:lnTo>
                      <a:lnTo>
                        <a:pt x="722" y="172"/>
                      </a:lnTo>
                      <a:lnTo>
                        <a:pt x="724" y="165"/>
                      </a:lnTo>
                      <a:lnTo>
                        <a:pt x="724" y="161"/>
                      </a:lnTo>
                      <a:lnTo>
                        <a:pt x="729" y="157"/>
                      </a:lnTo>
                      <a:lnTo>
                        <a:pt x="731" y="155"/>
                      </a:lnTo>
                      <a:lnTo>
                        <a:pt x="729" y="153"/>
                      </a:lnTo>
                      <a:lnTo>
                        <a:pt x="731" y="151"/>
                      </a:lnTo>
                      <a:lnTo>
                        <a:pt x="735" y="153"/>
                      </a:lnTo>
                      <a:lnTo>
                        <a:pt x="737" y="155"/>
                      </a:lnTo>
                      <a:close/>
                      <a:moveTo>
                        <a:pt x="507" y="535"/>
                      </a:moveTo>
                      <a:lnTo>
                        <a:pt x="507" y="537"/>
                      </a:lnTo>
                      <a:lnTo>
                        <a:pt x="505" y="539"/>
                      </a:lnTo>
                      <a:lnTo>
                        <a:pt x="505" y="535"/>
                      </a:lnTo>
                      <a:lnTo>
                        <a:pt x="507" y="535"/>
                      </a:lnTo>
                      <a:close/>
                      <a:moveTo>
                        <a:pt x="464" y="581"/>
                      </a:moveTo>
                      <a:lnTo>
                        <a:pt x="453" y="587"/>
                      </a:lnTo>
                      <a:lnTo>
                        <a:pt x="441" y="595"/>
                      </a:lnTo>
                      <a:lnTo>
                        <a:pt x="443" y="602"/>
                      </a:lnTo>
                      <a:lnTo>
                        <a:pt x="445" y="608"/>
                      </a:lnTo>
                      <a:lnTo>
                        <a:pt x="447" y="610"/>
                      </a:lnTo>
                      <a:lnTo>
                        <a:pt x="451" y="612"/>
                      </a:lnTo>
                      <a:lnTo>
                        <a:pt x="455" y="612"/>
                      </a:lnTo>
                      <a:lnTo>
                        <a:pt x="459" y="612"/>
                      </a:lnTo>
                      <a:lnTo>
                        <a:pt x="464" y="610"/>
                      </a:lnTo>
                      <a:lnTo>
                        <a:pt x="468" y="604"/>
                      </a:lnTo>
                      <a:lnTo>
                        <a:pt x="470" y="597"/>
                      </a:lnTo>
                      <a:lnTo>
                        <a:pt x="472" y="589"/>
                      </a:lnTo>
                      <a:lnTo>
                        <a:pt x="476" y="589"/>
                      </a:lnTo>
                      <a:lnTo>
                        <a:pt x="476" y="585"/>
                      </a:lnTo>
                      <a:lnTo>
                        <a:pt x="476" y="583"/>
                      </a:lnTo>
                      <a:lnTo>
                        <a:pt x="474" y="583"/>
                      </a:lnTo>
                      <a:lnTo>
                        <a:pt x="470" y="581"/>
                      </a:lnTo>
                      <a:lnTo>
                        <a:pt x="464" y="581"/>
                      </a:lnTo>
                      <a:close/>
                      <a:moveTo>
                        <a:pt x="486" y="433"/>
                      </a:moveTo>
                      <a:lnTo>
                        <a:pt x="491" y="435"/>
                      </a:lnTo>
                      <a:lnTo>
                        <a:pt x="495" y="435"/>
                      </a:lnTo>
                      <a:lnTo>
                        <a:pt x="495" y="437"/>
                      </a:lnTo>
                      <a:lnTo>
                        <a:pt x="493" y="437"/>
                      </a:lnTo>
                      <a:lnTo>
                        <a:pt x="493" y="441"/>
                      </a:lnTo>
                      <a:lnTo>
                        <a:pt x="489" y="441"/>
                      </a:lnTo>
                      <a:lnTo>
                        <a:pt x="486" y="441"/>
                      </a:lnTo>
                      <a:lnTo>
                        <a:pt x="484" y="437"/>
                      </a:lnTo>
                      <a:lnTo>
                        <a:pt x="486" y="433"/>
                      </a:lnTo>
                      <a:close/>
                      <a:moveTo>
                        <a:pt x="541" y="428"/>
                      </a:moveTo>
                      <a:lnTo>
                        <a:pt x="545" y="428"/>
                      </a:lnTo>
                      <a:lnTo>
                        <a:pt x="547" y="430"/>
                      </a:lnTo>
                      <a:lnTo>
                        <a:pt x="545" y="432"/>
                      </a:lnTo>
                      <a:lnTo>
                        <a:pt x="541" y="430"/>
                      </a:lnTo>
                      <a:lnTo>
                        <a:pt x="541" y="428"/>
                      </a:lnTo>
                      <a:close/>
                      <a:moveTo>
                        <a:pt x="587" y="393"/>
                      </a:moveTo>
                      <a:lnTo>
                        <a:pt x="589" y="395"/>
                      </a:lnTo>
                      <a:lnTo>
                        <a:pt x="591" y="397"/>
                      </a:lnTo>
                      <a:lnTo>
                        <a:pt x="589" y="399"/>
                      </a:lnTo>
                      <a:lnTo>
                        <a:pt x="585" y="401"/>
                      </a:lnTo>
                      <a:lnTo>
                        <a:pt x="585" y="399"/>
                      </a:lnTo>
                      <a:lnTo>
                        <a:pt x="583" y="397"/>
                      </a:lnTo>
                      <a:lnTo>
                        <a:pt x="585" y="393"/>
                      </a:lnTo>
                      <a:lnTo>
                        <a:pt x="587" y="393"/>
                      </a:lnTo>
                      <a:close/>
                      <a:moveTo>
                        <a:pt x="593" y="385"/>
                      </a:moveTo>
                      <a:lnTo>
                        <a:pt x="593" y="385"/>
                      </a:lnTo>
                      <a:lnTo>
                        <a:pt x="595" y="387"/>
                      </a:lnTo>
                      <a:lnTo>
                        <a:pt x="595" y="389"/>
                      </a:lnTo>
                      <a:lnTo>
                        <a:pt x="593" y="391"/>
                      </a:lnTo>
                      <a:lnTo>
                        <a:pt x="589" y="391"/>
                      </a:lnTo>
                      <a:lnTo>
                        <a:pt x="587" y="389"/>
                      </a:lnTo>
                      <a:lnTo>
                        <a:pt x="589" y="387"/>
                      </a:lnTo>
                      <a:lnTo>
                        <a:pt x="593" y="385"/>
                      </a:lnTo>
                      <a:close/>
                      <a:moveTo>
                        <a:pt x="340" y="297"/>
                      </a:moveTo>
                      <a:lnTo>
                        <a:pt x="342" y="299"/>
                      </a:lnTo>
                      <a:lnTo>
                        <a:pt x="344" y="301"/>
                      </a:lnTo>
                      <a:lnTo>
                        <a:pt x="344" y="303"/>
                      </a:lnTo>
                      <a:lnTo>
                        <a:pt x="342" y="303"/>
                      </a:lnTo>
                      <a:lnTo>
                        <a:pt x="340" y="303"/>
                      </a:lnTo>
                      <a:lnTo>
                        <a:pt x="338" y="299"/>
                      </a:lnTo>
                      <a:lnTo>
                        <a:pt x="340" y="297"/>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299" name="Freeform 20">
                  <a:extLst>
                    <a:ext uri="{FF2B5EF4-FFF2-40B4-BE49-F238E27FC236}">
                      <a16:creationId xmlns:a16="http://schemas.microsoft.com/office/drawing/2014/main" id="{C8E66401-C360-402D-B433-A2D13DFD3808}"/>
                    </a:ext>
                  </a:extLst>
                </p:cNvPr>
                <p:cNvSpPr>
                  <a:spLocks noEditPoints="1"/>
                </p:cNvSpPr>
                <p:nvPr/>
              </p:nvSpPr>
              <p:spPr bwMode="gray">
                <a:xfrm>
                  <a:off x="2001719" y="2935208"/>
                  <a:ext cx="212481" cy="1054094"/>
                </a:xfrm>
                <a:custGeom>
                  <a:avLst/>
                  <a:gdLst>
                    <a:gd name="T0" fmla="*/ 99 w 127"/>
                    <a:gd name="T1" fmla="*/ 91 h 670"/>
                    <a:gd name="T2" fmla="*/ 90 w 127"/>
                    <a:gd name="T3" fmla="*/ 149 h 670"/>
                    <a:gd name="T4" fmla="*/ 81 w 127"/>
                    <a:gd name="T5" fmla="*/ 230 h 670"/>
                    <a:gd name="T6" fmla="*/ 58 w 127"/>
                    <a:gd name="T7" fmla="*/ 292 h 670"/>
                    <a:gd name="T8" fmla="*/ 40 w 127"/>
                    <a:gd name="T9" fmla="*/ 329 h 670"/>
                    <a:gd name="T10" fmla="*/ 40 w 127"/>
                    <a:gd name="T11" fmla="*/ 393 h 670"/>
                    <a:gd name="T12" fmla="*/ 55 w 127"/>
                    <a:gd name="T13" fmla="*/ 437 h 670"/>
                    <a:gd name="T14" fmla="*/ 31 w 127"/>
                    <a:gd name="T15" fmla="*/ 477 h 670"/>
                    <a:gd name="T16" fmla="*/ 11 w 127"/>
                    <a:gd name="T17" fmla="*/ 479 h 670"/>
                    <a:gd name="T18" fmla="*/ 25 w 127"/>
                    <a:gd name="T19" fmla="*/ 490 h 670"/>
                    <a:gd name="T20" fmla="*/ 29 w 127"/>
                    <a:gd name="T21" fmla="*/ 518 h 670"/>
                    <a:gd name="T22" fmla="*/ 22 w 127"/>
                    <a:gd name="T23" fmla="*/ 543 h 670"/>
                    <a:gd name="T24" fmla="*/ 0 w 127"/>
                    <a:gd name="T25" fmla="*/ 520 h 670"/>
                    <a:gd name="T26" fmla="*/ 22 w 127"/>
                    <a:gd name="T27" fmla="*/ 545 h 670"/>
                    <a:gd name="T28" fmla="*/ 22 w 127"/>
                    <a:gd name="T29" fmla="*/ 559 h 670"/>
                    <a:gd name="T30" fmla="*/ 15 w 127"/>
                    <a:gd name="T31" fmla="*/ 574 h 670"/>
                    <a:gd name="T32" fmla="*/ 31 w 127"/>
                    <a:gd name="T33" fmla="*/ 561 h 670"/>
                    <a:gd name="T34" fmla="*/ 34 w 127"/>
                    <a:gd name="T35" fmla="*/ 572 h 670"/>
                    <a:gd name="T36" fmla="*/ 9 w 127"/>
                    <a:gd name="T37" fmla="*/ 578 h 670"/>
                    <a:gd name="T38" fmla="*/ 22 w 127"/>
                    <a:gd name="T39" fmla="*/ 597 h 670"/>
                    <a:gd name="T40" fmla="*/ 40 w 127"/>
                    <a:gd name="T41" fmla="*/ 578 h 670"/>
                    <a:gd name="T42" fmla="*/ 55 w 127"/>
                    <a:gd name="T43" fmla="*/ 582 h 670"/>
                    <a:gd name="T44" fmla="*/ 43 w 127"/>
                    <a:gd name="T45" fmla="*/ 600 h 670"/>
                    <a:gd name="T46" fmla="*/ 53 w 127"/>
                    <a:gd name="T47" fmla="*/ 611 h 670"/>
                    <a:gd name="T48" fmla="*/ 63 w 127"/>
                    <a:gd name="T49" fmla="*/ 609 h 670"/>
                    <a:gd name="T50" fmla="*/ 74 w 127"/>
                    <a:gd name="T51" fmla="*/ 611 h 670"/>
                    <a:gd name="T52" fmla="*/ 83 w 127"/>
                    <a:gd name="T53" fmla="*/ 619 h 670"/>
                    <a:gd name="T54" fmla="*/ 70 w 127"/>
                    <a:gd name="T55" fmla="*/ 627 h 670"/>
                    <a:gd name="T56" fmla="*/ 108 w 127"/>
                    <a:gd name="T57" fmla="*/ 636 h 670"/>
                    <a:gd name="T58" fmla="*/ 129 w 127"/>
                    <a:gd name="T59" fmla="*/ 640 h 670"/>
                    <a:gd name="T60" fmla="*/ 135 w 127"/>
                    <a:gd name="T61" fmla="*/ 632 h 670"/>
                    <a:gd name="T62" fmla="*/ 168 w 127"/>
                    <a:gd name="T63" fmla="*/ 631 h 670"/>
                    <a:gd name="T64" fmla="*/ 120 w 127"/>
                    <a:gd name="T65" fmla="*/ 584 h 670"/>
                    <a:gd name="T66" fmla="*/ 72 w 127"/>
                    <a:gd name="T67" fmla="*/ 582 h 670"/>
                    <a:gd name="T68" fmla="*/ 43 w 127"/>
                    <a:gd name="T69" fmla="*/ 551 h 670"/>
                    <a:gd name="T70" fmla="*/ 58 w 127"/>
                    <a:gd name="T71" fmla="*/ 515 h 670"/>
                    <a:gd name="T72" fmla="*/ 70 w 127"/>
                    <a:gd name="T73" fmla="*/ 485 h 670"/>
                    <a:gd name="T74" fmla="*/ 72 w 127"/>
                    <a:gd name="T75" fmla="*/ 452 h 670"/>
                    <a:gd name="T76" fmla="*/ 70 w 127"/>
                    <a:gd name="T77" fmla="*/ 410 h 670"/>
                    <a:gd name="T78" fmla="*/ 65 w 127"/>
                    <a:gd name="T79" fmla="*/ 367 h 670"/>
                    <a:gd name="T80" fmla="*/ 81 w 127"/>
                    <a:gd name="T81" fmla="*/ 319 h 670"/>
                    <a:gd name="T82" fmla="*/ 94 w 127"/>
                    <a:gd name="T83" fmla="*/ 283 h 670"/>
                    <a:gd name="T84" fmla="*/ 105 w 127"/>
                    <a:gd name="T85" fmla="*/ 228 h 670"/>
                    <a:gd name="T86" fmla="*/ 127 w 127"/>
                    <a:gd name="T87" fmla="*/ 167 h 670"/>
                    <a:gd name="T88" fmla="*/ 135 w 127"/>
                    <a:gd name="T89" fmla="*/ 122 h 670"/>
                    <a:gd name="T90" fmla="*/ 158 w 127"/>
                    <a:gd name="T91" fmla="*/ 87 h 670"/>
                    <a:gd name="T92" fmla="*/ 129 w 127"/>
                    <a:gd name="T93" fmla="*/ 33 h 670"/>
                    <a:gd name="T94" fmla="*/ 129 w 127"/>
                    <a:gd name="T95" fmla="*/ 644 h 670"/>
                    <a:gd name="T96" fmla="*/ 92 w 127"/>
                    <a:gd name="T97" fmla="*/ 638 h 670"/>
                    <a:gd name="T98" fmla="*/ 7 w 127"/>
                    <a:gd name="T99" fmla="*/ 559 h 670"/>
                    <a:gd name="T100" fmla="*/ 81 w 127"/>
                    <a:gd name="T101" fmla="*/ 595 h 670"/>
                    <a:gd name="T102" fmla="*/ 55 w 127"/>
                    <a:gd name="T103" fmla="*/ 599 h 670"/>
                    <a:gd name="T104" fmla="*/ 94 w 127"/>
                    <a:gd name="T105" fmla="*/ 595 h 670"/>
                    <a:gd name="T106" fmla="*/ 94 w 127"/>
                    <a:gd name="T107" fmla="*/ 613 h 670"/>
                    <a:gd name="T108" fmla="*/ 108 w 127"/>
                    <a:gd name="T109" fmla="*/ 621 h 670"/>
                    <a:gd name="T110" fmla="*/ 83 w 127"/>
                    <a:gd name="T111" fmla="*/ 604 h 670"/>
                    <a:gd name="T112" fmla="*/ 31 w 127"/>
                    <a:gd name="T113" fmla="*/ 466 h 670"/>
                    <a:gd name="T114" fmla="*/ 31 w 127"/>
                    <a:gd name="T115" fmla="*/ 466 h 670"/>
                    <a:gd name="T116" fmla="*/ 31 w 127"/>
                    <a:gd name="T117" fmla="*/ 445 h 670"/>
                    <a:gd name="T118" fmla="*/ 49 w 127"/>
                    <a:gd name="T119" fmla="*/ 420 h 6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7"/>
                    <a:gd name="T181" fmla="*/ 0 h 670"/>
                    <a:gd name="T182" fmla="*/ 127 w 127"/>
                    <a:gd name="T183" fmla="*/ 670 h 67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7" h="670">
                      <a:moveTo>
                        <a:pt x="65" y="6"/>
                      </a:moveTo>
                      <a:lnTo>
                        <a:pt x="62" y="9"/>
                      </a:lnTo>
                      <a:lnTo>
                        <a:pt x="60" y="11"/>
                      </a:lnTo>
                      <a:lnTo>
                        <a:pt x="63" y="17"/>
                      </a:lnTo>
                      <a:lnTo>
                        <a:pt x="67" y="25"/>
                      </a:lnTo>
                      <a:lnTo>
                        <a:pt x="69" y="40"/>
                      </a:lnTo>
                      <a:lnTo>
                        <a:pt x="69" y="57"/>
                      </a:lnTo>
                      <a:lnTo>
                        <a:pt x="67" y="75"/>
                      </a:lnTo>
                      <a:lnTo>
                        <a:pt x="67" y="94"/>
                      </a:lnTo>
                      <a:lnTo>
                        <a:pt x="63" y="94"/>
                      </a:lnTo>
                      <a:lnTo>
                        <a:pt x="65" y="100"/>
                      </a:lnTo>
                      <a:lnTo>
                        <a:pt x="67" y="102"/>
                      </a:lnTo>
                      <a:lnTo>
                        <a:pt x="65" y="107"/>
                      </a:lnTo>
                      <a:lnTo>
                        <a:pt x="63" y="111"/>
                      </a:lnTo>
                      <a:lnTo>
                        <a:pt x="63" y="125"/>
                      </a:lnTo>
                      <a:lnTo>
                        <a:pt x="65" y="134"/>
                      </a:lnTo>
                      <a:lnTo>
                        <a:pt x="62" y="140"/>
                      </a:lnTo>
                      <a:lnTo>
                        <a:pt x="60" y="152"/>
                      </a:lnTo>
                      <a:lnTo>
                        <a:pt x="58" y="167"/>
                      </a:lnTo>
                      <a:lnTo>
                        <a:pt x="56" y="182"/>
                      </a:lnTo>
                      <a:lnTo>
                        <a:pt x="52" y="190"/>
                      </a:lnTo>
                      <a:lnTo>
                        <a:pt x="56" y="201"/>
                      </a:lnTo>
                      <a:lnTo>
                        <a:pt x="56" y="203"/>
                      </a:lnTo>
                      <a:lnTo>
                        <a:pt x="58" y="205"/>
                      </a:lnTo>
                      <a:lnTo>
                        <a:pt x="54" y="215"/>
                      </a:lnTo>
                      <a:lnTo>
                        <a:pt x="52" y="224"/>
                      </a:lnTo>
                      <a:lnTo>
                        <a:pt x="54" y="236"/>
                      </a:lnTo>
                      <a:lnTo>
                        <a:pt x="56" y="253"/>
                      </a:lnTo>
                      <a:lnTo>
                        <a:pt x="52" y="257"/>
                      </a:lnTo>
                      <a:lnTo>
                        <a:pt x="48" y="259"/>
                      </a:lnTo>
                      <a:lnTo>
                        <a:pt x="46" y="267"/>
                      </a:lnTo>
                      <a:lnTo>
                        <a:pt x="48" y="274"/>
                      </a:lnTo>
                      <a:lnTo>
                        <a:pt x="46" y="276"/>
                      </a:lnTo>
                      <a:lnTo>
                        <a:pt x="44" y="276"/>
                      </a:lnTo>
                      <a:lnTo>
                        <a:pt x="39" y="295"/>
                      </a:lnTo>
                      <a:lnTo>
                        <a:pt x="39" y="301"/>
                      </a:lnTo>
                      <a:lnTo>
                        <a:pt x="39" y="303"/>
                      </a:lnTo>
                      <a:lnTo>
                        <a:pt x="39" y="305"/>
                      </a:lnTo>
                      <a:lnTo>
                        <a:pt x="37" y="313"/>
                      </a:lnTo>
                      <a:lnTo>
                        <a:pt x="33" y="324"/>
                      </a:lnTo>
                      <a:lnTo>
                        <a:pt x="31" y="328"/>
                      </a:lnTo>
                      <a:lnTo>
                        <a:pt x="29" y="332"/>
                      </a:lnTo>
                      <a:lnTo>
                        <a:pt x="27" y="336"/>
                      </a:lnTo>
                      <a:lnTo>
                        <a:pt x="25" y="336"/>
                      </a:lnTo>
                      <a:lnTo>
                        <a:pt x="27" y="338"/>
                      </a:lnTo>
                      <a:lnTo>
                        <a:pt x="31" y="338"/>
                      </a:lnTo>
                      <a:lnTo>
                        <a:pt x="31" y="345"/>
                      </a:lnTo>
                      <a:lnTo>
                        <a:pt x="33" y="351"/>
                      </a:lnTo>
                      <a:lnTo>
                        <a:pt x="33" y="361"/>
                      </a:lnTo>
                      <a:lnTo>
                        <a:pt x="35" y="376"/>
                      </a:lnTo>
                      <a:lnTo>
                        <a:pt x="31" y="376"/>
                      </a:lnTo>
                      <a:lnTo>
                        <a:pt x="27" y="389"/>
                      </a:lnTo>
                      <a:lnTo>
                        <a:pt x="25" y="401"/>
                      </a:lnTo>
                      <a:lnTo>
                        <a:pt x="27" y="405"/>
                      </a:lnTo>
                      <a:lnTo>
                        <a:pt x="29" y="407"/>
                      </a:lnTo>
                      <a:lnTo>
                        <a:pt x="33" y="409"/>
                      </a:lnTo>
                      <a:lnTo>
                        <a:pt x="40" y="407"/>
                      </a:lnTo>
                      <a:lnTo>
                        <a:pt x="39" y="418"/>
                      </a:lnTo>
                      <a:lnTo>
                        <a:pt x="39" y="432"/>
                      </a:lnTo>
                      <a:lnTo>
                        <a:pt x="35" y="434"/>
                      </a:lnTo>
                      <a:lnTo>
                        <a:pt x="37" y="441"/>
                      </a:lnTo>
                      <a:lnTo>
                        <a:pt x="39" y="447"/>
                      </a:lnTo>
                      <a:lnTo>
                        <a:pt x="37" y="449"/>
                      </a:lnTo>
                      <a:lnTo>
                        <a:pt x="33" y="453"/>
                      </a:lnTo>
                      <a:lnTo>
                        <a:pt x="35" y="453"/>
                      </a:lnTo>
                      <a:lnTo>
                        <a:pt x="35" y="457"/>
                      </a:lnTo>
                      <a:lnTo>
                        <a:pt x="33" y="457"/>
                      </a:lnTo>
                      <a:lnTo>
                        <a:pt x="31" y="455"/>
                      </a:lnTo>
                      <a:lnTo>
                        <a:pt x="29" y="474"/>
                      </a:lnTo>
                      <a:lnTo>
                        <a:pt x="29" y="493"/>
                      </a:lnTo>
                      <a:lnTo>
                        <a:pt x="25" y="491"/>
                      </a:lnTo>
                      <a:lnTo>
                        <a:pt x="21" y="489"/>
                      </a:lnTo>
                      <a:lnTo>
                        <a:pt x="21" y="493"/>
                      </a:lnTo>
                      <a:lnTo>
                        <a:pt x="17" y="493"/>
                      </a:lnTo>
                      <a:lnTo>
                        <a:pt x="17" y="491"/>
                      </a:lnTo>
                      <a:lnTo>
                        <a:pt x="19" y="489"/>
                      </a:lnTo>
                      <a:lnTo>
                        <a:pt x="15" y="487"/>
                      </a:lnTo>
                      <a:lnTo>
                        <a:pt x="12" y="485"/>
                      </a:lnTo>
                      <a:lnTo>
                        <a:pt x="10" y="487"/>
                      </a:lnTo>
                      <a:lnTo>
                        <a:pt x="8" y="487"/>
                      </a:lnTo>
                      <a:lnTo>
                        <a:pt x="8" y="491"/>
                      </a:lnTo>
                      <a:lnTo>
                        <a:pt x="6" y="495"/>
                      </a:lnTo>
                      <a:lnTo>
                        <a:pt x="4" y="503"/>
                      </a:lnTo>
                      <a:lnTo>
                        <a:pt x="10" y="499"/>
                      </a:lnTo>
                      <a:lnTo>
                        <a:pt x="10" y="503"/>
                      </a:lnTo>
                      <a:lnTo>
                        <a:pt x="10" y="505"/>
                      </a:lnTo>
                      <a:lnTo>
                        <a:pt x="12" y="505"/>
                      </a:lnTo>
                      <a:lnTo>
                        <a:pt x="15" y="505"/>
                      </a:lnTo>
                      <a:lnTo>
                        <a:pt x="17" y="503"/>
                      </a:lnTo>
                      <a:lnTo>
                        <a:pt x="21" y="503"/>
                      </a:lnTo>
                      <a:lnTo>
                        <a:pt x="23" y="505"/>
                      </a:lnTo>
                      <a:lnTo>
                        <a:pt x="21" y="510"/>
                      </a:lnTo>
                      <a:lnTo>
                        <a:pt x="21" y="512"/>
                      </a:lnTo>
                      <a:lnTo>
                        <a:pt x="21" y="514"/>
                      </a:lnTo>
                      <a:lnTo>
                        <a:pt x="23" y="516"/>
                      </a:lnTo>
                      <a:lnTo>
                        <a:pt x="23" y="518"/>
                      </a:lnTo>
                      <a:lnTo>
                        <a:pt x="19" y="518"/>
                      </a:lnTo>
                      <a:lnTo>
                        <a:pt x="19" y="533"/>
                      </a:lnTo>
                      <a:lnTo>
                        <a:pt x="19" y="549"/>
                      </a:lnTo>
                      <a:lnTo>
                        <a:pt x="21" y="547"/>
                      </a:lnTo>
                      <a:lnTo>
                        <a:pt x="23" y="545"/>
                      </a:lnTo>
                      <a:lnTo>
                        <a:pt x="21" y="549"/>
                      </a:lnTo>
                      <a:lnTo>
                        <a:pt x="19" y="553"/>
                      </a:lnTo>
                      <a:lnTo>
                        <a:pt x="17" y="556"/>
                      </a:lnTo>
                      <a:lnTo>
                        <a:pt x="17" y="560"/>
                      </a:lnTo>
                      <a:lnTo>
                        <a:pt x="15" y="560"/>
                      </a:lnTo>
                      <a:lnTo>
                        <a:pt x="15" y="558"/>
                      </a:lnTo>
                      <a:lnTo>
                        <a:pt x="15" y="541"/>
                      </a:lnTo>
                      <a:lnTo>
                        <a:pt x="14" y="524"/>
                      </a:lnTo>
                      <a:lnTo>
                        <a:pt x="10" y="524"/>
                      </a:lnTo>
                      <a:lnTo>
                        <a:pt x="6" y="524"/>
                      </a:lnTo>
                      <a:lnTo>
                        <a:pt x="6" y="526"/>
                      </a:lnTo>
                      <a:lnTo>
                        <a:pt x="8" y="528"/>
                      </a:lnTo>
                      <a:lnTo>
                        <a:pt x="4" y="530"/>
                      </a:lnTo>
                      <a:lnTo>
                        <a:pt x="2" y="533"/>
                      </a:lnTo>
                      <a:lnTo>
                        <a:pt x="0" y="535"/>
                      </a:lnTo>
                      <a:lnTo>
                        <a:pt x="2" y="537"/>
                      </a:lnTo>
                      <a:lnTo>
                        <a:pt x="4" y="541"/>
                      </a:lnTo>
                      <a:lnTo>
                        <a:pt x="6" y="545"/>
                      </a:lnTo>
                      <a:lnTo>
                        <a:pt x="4" y="549"/>
                      </a:lnTo>
                      <a:lnTo>
                        <a:pt x="2" y="551"/>
                      </a:lnTo>
                      <a:lnTo>
                        <a:pt x="2" y="555"/>
                      </a:lnTo>
                      <a:lnTo>
                        <a:pt x="4" y="558"/>
                      </a:lnTo>
                      <a:lnTo>
                        <a:pt x="10" y="560"/>
                      </a:lnTo>
                      <a:lnTo>
                        <a:pt x="15" y="560"/>
                      </a:lnTo>
                      <a:lnTo>
                        <a:pt x="15" y="564"/>
                      </a:lnTo>
                      <a:lnTo>
                        <a:pt x="15" y="566"/>
                      </a:lnTo>
                      <a:lnTo>
                        <a:pt x="17" y="566"/>
                      </a:lnTo>
                      <a:lnTo>
                        <a:pt x="21" y="566"/>
                      </a:lnTo>
                      <a:lnTo>
                        <a:pt x="21" y="570"/>
                      </a:lnTo>
                      <a:lnTo>
                        <a:pt x="21" y="572"/>
                      </a:lnTo>
                      <a:lnTo>
                        <a:pt x="17" y="570"/>
                      </a:lnTo>
                      <a:lnTo>
                        <a:pt x="15" y="568"/>
                      </a:lnTo>
                      <a:lnTo>
                        <a:pt x="15" y="574"/>
                      </a:lnTo>
                      <a:lnTo>
                        <a:pt x="12" y="574"/>
                      </a:lnTo>
                      <a:lnTo>
                        <a:pt x="10" y="572"/>
                      </a:lnTo>
                      <a:lnTo>
                        <a:pt x="10" y="576"/>
                      </a:lnTo>
                      <a:lnTo>
                        <a:pt x="10" y="578"/>
                      </a:lnTo>
                      <a:lnTo>
                        <a:pt x="8" y="578"/>
                      </a:lnTo>
                      <a:lnTo>
                        <a:pt x="8" y="583"/>
                      </a:lnTo>
                      <a:lnTo>
                        <a:pt x="8" y="589"/>
                      </a:lnTo>
                      <a:lnTo>
                        <a:pt x="10" y="589"/>
                      </a:lnTo>
                      <a:lnTo>
                        <a:pt x="14" y="589"/>
                      </a:lnTo>
                      <a:lnTo>
                        <a:pt x="14" y="585"/>
                      </a:lnTo>
                      <a:lnTo>
                        <a:pt x="17" y="581"/>
                      </a:lnTo>
                      <a:lnTo>
                        <a:pt x="17" y="585"/>
                      </a:lnTo>
                      <a:lnTo>
                        <a:pt x="19" y="585"/>
                      </a:lnTo>
                      <a:lnTo>
                        <a:pt x="19" y="581"/>
                      </a:lnTo>
                      <a:lnTo>
                        <a:pt x="17" y="579"/>
                      </a:lnTo>
                      <a:lnTo>
                        <a:pt x="17" y="578"/>
                      </a:lnTo>
                      <a:lnTo>
                        <a:pt x="21" y="576"/>
                      </a:lnTo>
                      <a:lnTo>
                        <a:pt x="21" y="572"/>
                      </a:lnTo>
                      <a:lnTo>
                        <a:pt x="23" y="574"/>
                      </a:lnTo>
                      <a:lnTo>
                        <a:pt x="27" y="574"/>
                      </a:lnTo>
                      <a:lnTo>
                        <a:pt x="21" y="579"/>
                      </a:lnTo>
                      <a:lnTo>
                        <a:pt x="21" y="581"/>
                      </a:lnTo>
                      <a:lnTo>
                        <a:pt x="21" y="583"/>
                      </a:lnTo>
                      <a:lnTo>
                        <a:pt x="23" y="583"/>
                      </a:lnTo>
                      <a:lnTo>
                        <a:pt x="25" y="583"/>
                      </a:lnTo>
                      <a:lnTo>
                        <a:pt x="23" y="587"/>
                      </a:lnTo>
                      <a:lnTo>
                        <a:pt x="23" y="589"/>
                      </a:lnTo>
                      <a:lnTo>
                        <a:pt x="23" y="593"/>
                      </a:lnTo>
                      <a:lnTo>
                        <a:pt x="19" y="593"/>
                      </a:lnTo>
                      <a:lnTo>
                        <a:pt x="17" y="591"/>
                      </a:lnTo>
                      <a:lnTo>
                        <a:pt x="17" y="595"/>
                      </a:lnTo>
                      <a:lnTo>
                        <a:pt x="14" y="595"/>
                      </a:lnTo>
                      <a:lnTo>
                        <a:pt x="15" y="593"/>
                      </a:lnTo>
                      <a:lnTo>
                        <a:pt x="10" y="593"/>
                      </a:lnTo>
                      <a:lnTo>
                        <a:pt x="6" y="593"/>
                      </a:lnTo>
                      <a:lnTo>
                        <a:pt x="8" y="601"/>
                      </a:lnTo>
                      <a:lnTo>
                        <a:pt x="10" y="608"/>
                      </a:lnTo>
                      <a:lnTo>
                        <a:pt x="14" y="614"/>
                      </a:lnTo>
                      <a:lnTo>
                        <a:pt x="21" y="618"/>
                      </a:lnTo>
                      <a:lnTo>
                        <a:pt x="25" y="620"/>
                      </a:lnTo>
                      <a:lnTo>
                        <a:pt x="27" y="618"/>
                      </a:lnTo>
                      <a:lnTo>
                        <a:pt x="21" y="616"/>
                      </a:lnTo>
                      <a:lnTo>
                        <a:pt x="17" y="612"/>
                      </a:lnTo>
                      <a:lnTo>
                        <a:pt x="15" y="612"/>
                      </a:lnTo>
                      <a:lnTo>
                        <a:pt x="17" y="610"/>
                      </a:lnTo>
                      <a:lnTo>
                        <a:pt x="19" y="610"/>
                      </a:lnTo>
                      <a:lnTo>
                        <a:pt x="23" y="610"/>
                      </a:lnTo>
                      <a:lnTo>
                        <a:pt x="23" y="604"/>
                      </a:lnTo>
                      <a:lnTo>
                        <a:pt x="23" y="599"/>
                      </a:lnTo>
                      <a:lnTo>
                        <a:pt x="21" y="597"/>
                      </a:lnTo>
                      <a:lnTo>
                        <a:pt x="19" y="595"/>
                      </a:lnTo>
                      <a:lnTo>
                        <a:pt x="23" y="595"/>
                      </a:lnTo>
                      <a:lnTo>
                        <a:pt x="27" y="593"/>
                      </a:lnTo>
                      <a:lnTo>
                        <a:pt x="27" y="595"/>
                      </a:lnTo>
                      <a:lnTo>
                        <a:pt x="31" y="597"/>
                      </a:lnTo>
                      <a:lnTo>
                        <a:pt x="33" y="595"/>
                      </a:lnTo>
                      <a:lnTo>
                        <a:pt x="35" y="591"/>
                      </a:lnTo>
                      <a:lnTo>
                        <a:pt x="37" y="591"/>
                      </a:lnTo>
                      <a:lnTo>
                        <a:pt x="39" y="593"/>
                      </a:lnTo>
                      <a:lnTo>
                        <a:pt x="40" y="595"/>
                      </a:lnTo>
                      <a:lnTo>
                        <a:pt x="39" y="595"/>
                      </a:lnTo>
                      <a:lnTo>
                        <a:pt x="37" y="597"/>
                      </a:lnTo>
                      <a:lnTo>
                        <a:pt x="35" y="595"/>
                      </a:lnTo>
                      <a:lnTo>
                        <a:pt x="35" y="599"/>
                      </a:lnTo>
                      <a:lnTo>
                        <a:pt x="35" y="602"/>
                      </a:lnTo>
                      <a:lnTo>
                        <a:pt x="31" y="601"/>
                      </a:lnTo>
                      <a:lnTo>
                        <a:pt x="31" y="599"/>
                      </a:lnTo>
                      <a:lnTo>
                        <a:pt x="27" y="601"/>
                      </a:lnTo>
                      <a:lnTo>
                        <a:pt x="27" y="602"/>
                      </a:lnTo>
                      <a:lnTo>
                        <a:pt x="27" y="610"/>
                      </a:lnTo>
                      <a:lnTo>
                        <a:pt x="29" y="616"/>
                      </a:lnTo>
                      <a:lnTo>
                        <a:pt x="31" y="616"/>
                      </a:lnTo>
                      <a:lnTo>
                        <a:pt x="33" y="618"/>
                      </a:lnTo>
                      <a:lnTo>
                        <a:pt x="29" y="618"/>
                      </a:lnTo>
                      <a:lnTo>
                        <a:pt x="27" y="624"/>
                      </a:lnTo>
                      <a:lnTo>
                        <a:pt x="27" y="627"/>
                      </a:lnTo>
                      <a:lnTo>
                        <a:pt x="31" y="629"/>
                      </a:lnTo>
                      <a:lnTo>
                        <a:pt x="33" y="629"/>
                      </a:lnTo>
                      <a:lnTo>
                        <a:pt x="35" y="629"/>
                      </a:lnTo>
                      <a:lnTo>
                        <a:pt x="35" y="633"/>
                      </a:lnTo>
                      <a:lnTo>
                        <a:pt x="35" y="635"/>
                      </a:lnTo>
                      <a:lnTo>
                        <a:pt x="40" y="637"/>
                      </a:lnTo>
                      <a:lnTo>
                        <a:pt x="42" y="637"/>
                      </a:lnTo>
                      <a:lnTo>
                        <a:pt x="42" y="635"/>
                      </a:lnTo>
                      <a:lnTo>
                        <a:pt x="42" y="633"/>
                      </a:lnTo>
                      <a:lnTo>
                        <a:pt x="40" y="631"/>
                      </a:lnTo>
                      <a:lnTo>
                        <a:pt x="40" y="629"/>
                      </a:lnTo>
                      <a:lnTo>
                        <a:pt x="42" y="626"/>
                      </a:lnTo>
                      <a:lnTo>
                        <a:pt x="37" y="626"/>
                      </a:lnTo>
                      <a:lnTo>
                        <a:pt x="37" y="624"/>
                      </a:lnTo>
                      <a:lnTo>
                        <a:pt x="40" y="622"/>
                      </a:lnTo>
                      <a:lnTo>
                        <a:pt x="40" y="620"/>
                      </a:lnTo>
                      <a:lnTo>
                        <a:pt x="44" y="620"/>
                      </a:lnTo>
                      <a:lnTo>
                        <a:pt x="44" y="624"/>
                      </a:lnTo>
                      <a:lnTo>
                        <a:pt x="46" y="627"/>
                      </a:lnTo>
                      <a:lnTo>
                        <a:pt x="50" y="629"/>
                      </a:lnTo>
                      <a:lnTo>
                        <a:pt x="56" y="629"/>
                      </a:lnTo>
                      <a:lnTo>
                        <a:pt x="56" y="633"/>
                      </a:lnTo>
                      <a:lnTo>
                        <a:pt x="56" y="635"/>
                      </a:lnTo>
                      <a:lnTo>
                        <a:pt x="50" y="633"/>
                      </a:lnTo>
                      <a:lnTo>
                        <a:pt x="44" y="631"/>
                      </a:lnTo>
                      <a:lnTo>
                        <a:pt x="46" y="635"/>
                      </a:lnTo>
                      <a:lnTo>
                        <a:pt x="48" y="639"/>
                      </a:lnTo>
                      <a:lnTo>
                        <a:pt x="52" y="639"/>
                      </a:lnTo>
                      <a:lnTo>
                        <a:pt x="56" y="637"/>
                      </a:lnTo>
                      <a:lnTo>
                        <a:pt x="60" y="637"/>
                      </a:lnTo>
                      <a:lnTo>
                        <a:pt x="62" y="639"/>
                      </a:lnTo>
                      <a:lnTo>
                        <a:pt x="60" y="639"/>
                      </a:lnTo>
                      <a:lnTo>
                        <a:pt x="56" y="641"/>
                      </a:lnTo>
                      <a:lnTo>
                        <a:pt x="48" y="643"/>
                      </a:lnTo>
                      <a:lnTo>
                        <a:pt x="44" y="643"/>
                      </a:lnTo>
                      <a:lnTo>
                        <a:pt x="44" y="649"/>
                      </a:lnTo>
                      <a:lnTo>
                        <a:pt x="46" y="649"/>
                      </a:lnTo>
                      <a:lnTo>
                        <a:pt x="46" y="645"/>
                      </a:lnTo>
                      <a:lnTo>
                        <a:pt x="50" y="647"/>
                      </a:lnTo>
                      <a:lnTo>
                        <a:pt x="58" y="647"/>
                      </a:lnTo>
                      <a:lnTo>
                        <a:pt x="58" y="650"/>
                      </a:lnTo>
                      <a:lnTo>
                        <a:pt x="62" y="650"/>
                      </a:lnTo>
                      <a:lnTo>
                        <a:pt x="67" y="650"/>
                      </a:lnTo>
                      <a:lnTo>
                        <a:pt x="67" y="652"/>
                      </a:lnTo>
                      <a:lnTo>
                        <a:pt x="69" y="654"/>
                      </a:lnTo>
                      <a:lnTo>
                        <a:pt x="73" y="652"/>
                      </a:lnTo>
                      <a:lnTo>
                        <a:pt x="73" y="654"/>
                      </a:lnTo>
                      <a:lnTo>
                        <a:pt x="67" y="656"/>
                      </a:lnTo>
                      <a:lnTo>
                        <a:pt x="69" y="660"/>
                      </a:lnTo>
                      <a:lnTo>
                        <a:pt x="71" y="662"/>
                      </a:lnTo>
                      <a:lnTo>
                        <a:pt x="75" y="664"/>
                      </a:lnTo>
                      <a:lnTo>
                        <a:pt x="77" y="664"/>
                      </a:lnTo>
                      <a:lnTo>
                        <a:pt x="79" y="662"/>
                      </a:lnTo>
                      <a:lnTo>
                        <a:pt x="81" y="658"/>
                      </a:lnTo>
                      <a:lnTo>
                        <a:pt x="83" y="658"/>
                      </a:lnTo>
                      <a:lnTo>
                        <a:pt x="87" y="658"/>
                      </a:lnTo>
                      <a:lnTo>
                        <a:pt x="88" y="658"/>
                      </a:lnTo>
                      <a:lnTo>
                        <a:pt x="90" y="658"/>
                      </a:lnTo>
                      <a:lnTo>
                        <a:pt x="88" y="656"/>
                      </a:lnTo>
                      <a:lnTo>
                        <a:pt x="88" y="652"/>
                      </a:lnTo>
                      <a:lnTo>
                        <a:pt x="85" y="652"/>
                      </a:lnTo>
                      <a:lnTo>
                        <a:pt x="83" y="650"/>
                      </a:lnTo>
                      <a:lnTo>
                        <a:pt x="87" y="650"/>
                      </a:lnTo>
                      <a:lnTo>
                        <a:pt x="90" y="650"/>
                      </a:lnTo>
                      <a:lnTo>
                        <a:pt x="96" y="660"/>
                      </a:lnTo>
                      <a:lnTo>
                        <a:pt x="100" y="660"/>
                      </a:lnTo>
                      <a:lnTo>
                        <a:pt x="100" y="658"/>
                      </a:lnTo>
                      <a:lnTo>
                        <a:pt x="104" y="656"/>
                      </a:lnTo>
                      <a:lnTo>
                        <a:pt x="104" y="652"/>
                      </a:lnTo>
                      <a:lnTo>
                        <a:pt x="106" y="650"/>
                      </a:lnTo>
                      <a:lnTo>
                        <a:pt x="117" y="650"/>
                      </a:lnTo>
                      <a:lnTo>
                        <a:pt x="127" y="650"/>
                      </a:lnTo>
                      <a:lnTo>
                        <a:pt x="113" y="649"/>
                      </a:lnTo>
                      <a:lnTo>
                        <a:pt x="96" y="649"/>
                      </a:lnTo>
                      <a:lnTo>
                        <a:pt x="88" y="647"/>
                      </a:lnTo>
                      <a:lnTo>
                        <a:pt x="87" y="649"/>
                      </a:lnTo>
                      <a:lnTo>
                        <a:pt x="85" y="610"/>
                      </a:lnTo>
                      <a:lnTo>
                        <a:pt x="79" y="608"/>
                      </a:lnTo>
                      <a:lnTo>
                        <a:pt x="75" y="606"/>
                      </a:lnTo>
                      <a:lnTo>
                        <a:pt x="77" y="602"/>
                      </a:lnTo>
                      <a:lnTo>
                        <a:pt x="79" y="599"/>
                      </a:lnTo>
                      <a:lnTo>
                        <a:pt x="81" y="599"/>
                      </a:lnTo>
                      <a:lnTo>
                        <a:pt x="83" y="601"/>
                      </a:lnTo>
                      <a:lnTo>
                        <a:pt x="85" y="601"/>
                      </a:lnTo>
                      <a:lnTo>
                        <a:pt x="88" y="601"/>
                      </a:lnTo>
                      <a:lnTo>
                        <a:pt x="87" y="601"/>
                      </a:lnTo>
                      <a:lnTo>
                        <a:pt x="87" y="599"/>
                      </a:lnTo>
                      <a:lnTo>
                        <a:pt x="77" y="597"/>
                      </a:lnTo>
                      <a:lnTo>
                        <a:pt x="65" y="597"/>
                      </a:lnTo>
                      <a:lnTo>
                        <a:pt x="56" y="597"/>
                      </a:lnTo>
                      <a:lnTo>
                        <a:pt x="48" y="597"/>
                      </a:lnTo>
                      <a:lnTo>
                        <a:pt x="44" y="593"/>
                      </a:lnTo>
                      <a:lnTo>
                        <a:pt x="39" y="585"/>
                      </a:lnTo>
                      <a:lnTo>
                        <a:pt x="37" y="579"/>
                      </a:lnTo>
                      <a:lnTo>
                        <a:pt x="37" y="576"/>
                      </a:lnTo>
                      <a:lnTo>
                        <a:pt x="39" y="572"/>
                      </a:lnTo>
                      <a:lnTo>
                        <a:pt x="37" y="566"/>
                      </a:lnTo>
                      <a:lnTo>
                        <a:pt x="35" y="566"/>
                      </a:lnTo>
                      <a:lnTo>
                        <a:pt x="31" y="568"/>
                      </a:lnTo>
                      <a:lnTo>
                        <a:pt x="29" y="566"/>
                      </a:lnTo>
                      <a:lnTo>
                        <a:pt x="27" y="560"/>
                      </a:lnTo>
                      <a:lnTo>
                        <a:pt x="29" y="555"/>
                      </a:lnTo>
                      <a:lnTo>
                        <a:pt x="31" y="551"/>
                      </a:lnTo>
                      <a:lnTo>
                        <a:pt x="31" y="545"/>
                      </a:lnTo>
                      <a:lnTo>
                        <a:pt x="29" y="539"/>
                      </a:lnTo>
                      <a:lnTo>
                        <a:pt x="29" y="535"/>
                      </a:lnTo>
                      <a:lnTo>
                        <a:pt x="33" y="533"/>
                      </a:lnTo>
                      <a:lnTo>
                        <a:pt x="35" y="531"/>
                      </a:lnTo>
                      <a:lnTo>
                        <a:pt x="39" y="530"/>
                      </a:lnTo>
                      <a:lnTo>
                        <a:pt x="40" y="526"/>
                      </a:lnTo>
                      <a:lnTo>
                        <a:pt x="40" y="522"/>
                      </a:lnTo>
                      <a:lnTo>
                        <a:pt x="40" y="516"/>
                      </a:lnTo>
                      <a:lnTo>
                        <a:pt x="40" y="512"/>
                      </a:lnTo>
                      <a:lnTo>
                        <a:pt x="44" y="508"/>
                      </a:lnTo>
                      <a:lnTo>
                        <a:pt x="44" y="507"/>
                      </a:lnTo>
                      <a:lnTo>
                        <a:pt x="46" y="507"/>
                      </a:lnTo>
                      <a:lnTo>
                        <a:pt x="46" y="503"/>
                      </a:lnTo>
                      <a:lnTo>
                        <a:pt x="46" y="497"/>
                      </a:lnTo>
                      <a:lnTo>
                        <a:pt x="46" y="491"/>
                      </a:lnTo>
                      <a:lnTo>
                        <a:pt x="48" y="485"/>
                      </a:lnTo>
                      <a:lnTo>
                        <a:pt x="46" y="482"/>
                      </a:lnTo>
                      <a:lnTo>
                        <a:pt x="44" y="476"/>
                      </a:lnTo>
                      <a:lnTo>
                        <a:pt x="46" y="474"/>
                      </a:lnTo>
                      <a:lnTo>
                        <a:pt x="46" y="470"/>
                      </a:lnTo>
                      <a:lnTo>
                        <a:pt x="50" y="468"/>
                      </a:lnTo>
                      <a:lnTo>
                        <a:pt x="50" y="466"/>
                      </a:lnTo>
                      <a:lnTo>
                        <a:pt x="48" y="464"/>
                      </a:lnTo>
                      <a:lnTo>
                        <a:pt x="48" y="459"/>
                      </a:lnTo>
                      <a:lnTo>
                        <a:pt x="50" y="455"/>
                      </a:lnTo>
                      <a:lnTo>
                        <a:pt x="50" y="451"/>
                      </a:lnTo>
                      <a:lnTo>
                        <a:pt x="50" y="445"/>
                      </a:lnTo>
                      <a:lnTo>
                        <a:pt x="48" y="441"/>
                      </a:lnTo>
                      <a:lnTo>
                        <a:pt x="48" y="437"/>
                      </a:lnTo>
                      <a:lnTo>
                        <a:pt x="48" y="434"/>
                      </a:lnTo>
                      <a:lnTo>
                        <a:pt x="44" y="428"/>
                      </a:lnTo>
                      <a:lnTo>
                        <a:pt x="46" y="422"/>
                      </a:lnTo>
                      <a:lnTo>
                        <a:pt x="48" y="414"/>
                      </a:lnTo>
                      <a:lnTo>
                        <a:pt x="50" y="409"/>
                      </a:lnTo>
                      <a:lnTo>
                        <a:pt x="48" y="403"/>
                      </a:lnTo>
                      <a:lnTo>
                        <a:pt x="48" y="401"/>
                      </a:lnTo>
                      <a:lnTo>
                        <a:pt x="46" y="399"/>
                      </a:lnTo>
                      <a:lnTo>
                        <a:pt x="44" y="395"/>
                      </a:lnTo>
                      <a:lnTo>
                        <a:pt x="44" y="388"/>
                      </a:lnTo>
                      <a:lnTo>
                        <a:pt x="42" y="382"/>
                      </a:lnTo>
                      <a:lnTo>
                        <a:pt x="44" y="376"/>
                      </a:lnTo>
                      <a:lnTo>
                        <a:pt x="46" y="372"/>
                      </a:lnTo>
                      <a:lnTo>
                        <a:pt x="48" y="366"/>
                      </a:lnTo>
                      <a:lnTo>
                        <a:pt x="48" y="357"/>
                      </a:lnTo>
                      <a:lnTo>
                        <a:pt x="52" y="347"/>
                      </a:lnTo>
                      <a:lnTo>
                        <a:pt x="54" y="345"/>
                      </a:lnTo>
                      <a:lnTo>
                        <a:pt x="56" y="343"/>
                      </a:lnTo>
                      <a:lnTo>
                        <a:pt x="54" y="340"/>
                      </a:lnTo>
                      <a:lnTo>
                        <a:pt x="52" y="334"/>
                      </a:lnTo>
                      <a:lnTo>
                        <a:pt x="54" y="328"/>
                      </a:lnTo>
                      <a:lnTo>
                        <a:pt x="54" y="322"/>
                      </a:lnTo>
                      <a:lnTo>
                        <a:pt x="56" y="317"/>
                      </a:lnTo>
                      <a:lnTo>
                        <a:pt x="58" y="313"/>
                      </a:lnTo>
                      <a:lnTo>
                        <a:pt x="62" y="313"/>
                      </a:lnTo>
                      <a:lnTo>
                        <a:pt x="63" y="311"/>
                      </a:lnTo>
                      <a:lnTo>
                        <a:pt x="65" y="307"/>
                      </a:lnTo>
                      <a:lnTo>
                        <a:pt x="63" y="301"/>
                      </a:lnTo>
                      <a:lnTo>
                        <a:pt x="63" y="297"/>
                      </a:lnTo>
                      <a:lnTo>
                        <a:pt x="63" y="292"/>
                      </a:lnTo>
                      <a:lnTo>
                        <a:pt x="67" y="284"/>
                      </a:lnTo>
                      <a:lnTo>
                        <a:pt x="69" y="272"/>
                      </a:lnTo>
                      <a:lnTo>
                        <a:pt x="69" y="267"/>
                      </a:lnTo>
                      <a:lnTo>
                        <a:pt x="69" y="261"/>
                      </a:lnTo>
                      <a:lnTo>
                        <a:pt x="67" y="257"/>
                      </a:lnTo>
                      <a:lnTo>
                        <a:pt x="71" y="251"/>
                      </a:lnTo>
                      <a:lnTo>
                        <a:pt x="71" y="246"/>
                      </a:lnTo>
                      <a:lnTo>
                        <a:pt x="71" y="240"/>
                      </a:lnTo>
                      <a:lnTo>
                        <a:pt x="71" y="234"/>
                      </a:lnTo>
                      <a:lnTo>
                        <a:pt x="71" y="226"/>
                      </a:lnTo>
                      <a:lnTo>
                        <a:pt x="73" y="219"/>
                      </a:lnTo>
                      <a:lnTo>
                        <a:pt x="75" y="215"/>
                      </a:lnTo>
                      <a:lnTo>
                        <a:pt x="75" y="209"/>
                      </a:lnTo>
                      <a:lnTo>
                        <a:pt x="75" y="201"/>
                      </a:lnTo>
                      <a:lnTo>
                        <a:pt x="75" y="194"/>
                      </a:lnTo>
                      <a:lnTo>
                        <a:pt x="77" y="184"/>
                      </a:lnTo>
                      <a:lnTo>
                        <a:pt x="79" y="178"/>
                      </a:lnTo>
                      <a:lnTo>
                        <a:pt x="85" y="173"/>
                      </a:lnTo>
                      <a:lnTo>
                        <a:pt x="87" y="167"/>
                      </a:lnTo>
                      <a:lnTo>
                        <a:pt x="90" y="161"/>
                      </a:lnTo>
                      <a:lnTo>
                        <a:pt x="90" y="155"/>
                      </a:lnTo>
                      <a:lnTo>
                        <a:pt x="90" y="152"/>
                      </a:lnTo>
                      <a:lnTo>
                        <a:pt x="90" y="146"/>
                      </a:lnTo>
                      <a:lnTo>
                        <a:pt x="92" y="142"/>
                      </a:lnTo>
                      <a:lnTo>
                        <a:pt x="92" y="138"/>
                      </a:lnTo>
                      <a:lnTo>
                        <a:pt x="90" y="132"/>
                      </a:lnTo>
                      <a:lnTo>
                        <a:pt x="90" y="125"/>
                      </a:lnTo>
                      <a:lnTo>
                        <a:pt x="90" y="117"/>
                      </a:lnTo>
                      <a:lnTo>
                        <a:pt x="94" y="113"/>
                      </a:lnTo>
                      <a:lnTo>
                        <a:pt x="98" y="109"/>
                      </a:lnTo>
                      <a:lnTo>
                        <a:pt x="104" y="105"/>
                      </a:lnTo>
                      <a:lnTo>
                        <a:pt x="108" y="102"/>
                      </a:lnTo>
                      <a:lnTo>
                        <a:pt x="108" y="100"/>
                      </a:lnTo>
                      <a:lnTo>
                        <a:pt x="108" y="96"/>
                      </a:lnTo>
                      <a:lnTo>
                        <a:pt x="108" y="92"/>
                      </a:lnTo>
                      <a:lnTo>
                        <a:pt x="106" y="90"/>
                      </a:lnTo>
                      <a:lnTo>
                        <a:pt x="102" y="82"/>
                      </a:lnTo>
                      <a:lnTo>
                        <a:pt x="102" y="79"/>
                      </a:lnTo>
                      <a:lnTo>
                        <a:pt x="96" y="75"/>
                      </a:lnTo>
                      <a:lnTo>
                        <a:pt x="94" y="65"/>
                      </a:lnTo>
                      <a:lnTo>
                        <a:pt x="94" y="59"/>
                      </a:lnTo>
                      <a:lnTo>
                        <a:pt x="92" y="52"/>
                      </a:lnTo>
                      <a:lnTo>
                        <a:pt x="90" y="46"/>
                      </a:lnTo>
                      <a:lnTo>
                        <a:pt x="88" y="40"/>
                      </a:lnTo>
                      <a:lnTo>
                        <a:pt x="87" y="33"/>
                      </a:lnTo>
                      <a:lnTo>
                        <a:pt x="87" y="29"/>
                      </a:lnTo>
                      <a:lnTo>
                        <a:pt x="85" y="25"/>
                      </a:lnTo>
                      <a:lnTo>
                        <a:pt x="81" y="21"/>
                      </a:lnTo>
                      <a:lnTo>
                        <a:pt x="75" y="13"/>
                      </a:lnTo>
                      <a:lnTo>
                        <a:pt x="73" y="8"/>
                      </a:lnTo>
                      <a:lnTo>
                        <a:pt x="71" y="0"/>
                      </a:lnTo>
                      <a:lnTo>
                        <a:pt x="69" y="2"/>
                      </a:lnTo>
                      <a:lnTo>
                        <a:pt x="65" y="6"/>
                      </a:lnTo>
                      <a:close/>
                      <a:moveTo>
                        <a:pt x="87" y="662"/>
                      </a:moveTo>
                      <a:lnTo>
                        <a:pt x="87" y="666"/>
                      </a:lnTo>
                      <a:lnTo>
                        <a:pt x="88" y="668"/>
                      </a:lnTo>
                      <a:lnTo>
                        <a:pt x="90" y="670"/>
                      </a:lnTo>
                      <a:lnTo>
                        <a:pt x="92" y="668"/>
                      </a:lnTo>
                      <a:lnTo>
                        <a:pt x="90" y="664"/>
                      </a:lnTo>
                      <a:lnTo>
                        <a:pt x="87" y="662"/>
                      </a:lnTo>
                      <a:close/>
                      <a:moveTo>
                        <a:pt x="56" y="652"/>
                      </a:moveTo>
                      <a:lnTo>
                        <a:pt x="56" y="654"/>
                      </a:lnTo>
                      <a:lnTo>
                        <a:pt x="62" y="656"/>
                      </a:lnTo>
                      <a:lnTo>
                        <a:pt x="62" y="654"/>
                      </a:lnTo>
                      <a:lnTo>
                        <a:pt x="60" y="652"/>
                      </a:lnTo>
                      <a:lnTo>
                        <a:pt x="56" y="652"/>
                      </a:lnTo>
                      <a:close/>
                      <a:moveTo>
                        <a:pt x="2" y="572"/>
                      </a:moveTo>
                      <a:lnTo>
                        <a:pt x="4" y="576"/>
                      </a:lnTo>
                      <a:lnTo>
                        <a:pt x="6" y="576"/>
                      </a:lnTo>
                      <a:lnTo>
                        <a:pt x="4" y="574"/>
                      </a:lnTo>
                      <a:lnTo>
                        <a:pt x="2" y="572"/>
                      </a:lnTo>
                      <a:close/>
                      <a:moveTo>
                        <a:pt x="6" y="562"/>
                      </a:moveTo>
                      <a:lnTo>
                        <a:pt x="6" y="570"/>
                      </a:lnTo>
                      <a:lnTo>
                        <a:pt x="10" y="570"/>
                      </a:lnTo>
                      <a:lnTo>
                        <a:pt x="12" y="566"/>
                      </a:lnTo>
                      <a:lnTo>
                        <a:pt x="10" y="564"/>
                      </a:lnTo>
                      <a:lnTo>
                        <a:pt x="6" y="562"/>
                      </a:lnTo>
                      <a:close/>
                      <a:moveTo>
                        <a:pt x="52" y="610"/>
                      </a:moveTo>
                      <a:lnTo>
                        <a:pt x="54" y="610"/>
                      </a:lnTo>
                      <a:lnTo>
                        <a:pt x="54" y="612"/>
                      </a:lnTo>
                      <a:lnTo>
                        <a:pt x="52" y="616"/>
                      </a:lnTo>
                      <a:lnTo>
                        <a:pt x="50" y="620"/>
                      </a:lnTo>
                      <a:lnTo>
                        <a:pt x="48" y="616"/>
                      </a:lnTo>
                      <a:lnTo>
                        <a:pt x="52" y="610"/>
                      </a:lnTo>
                      <a:close/>
                      <a:moveTo>
                        <a:pt x="40" y="610"/>
                      </a:moveTo>
                      <a:lnTo>
                        <a:pt x="42" y="616"/>
                      </a:lnTo>
                      <a:lnTo>
                        <a:pt x="39" y="616"/>
                      </a:lnTo>
                      <a:lnTo>
                        <a:pt x="37" y="614"/>
                      </a:lnTo>
                      <a:lnTo>
                        <a:pt x="37" y="612"/>
                      </a:lnTo>
                      <a:lnTo>
                        <a:pt x="40" y="610"/>
                      </a:lnTo>
                      <a:close/>
                      <a:moveTo>
                        <a:pt x="63" y="606"/>
                      </a:moveTo>
                      <a:lnTo>
                        <a:pt x="69" y="606"/>
                      </a:lnTo>
                      <a:lnTo>
                        <a:pt x="75" y="606"/>
                      </a:lnTo>
                      <a:lnTo>
                        <a:pt x="73" y="610"/>
                      </a:lnTo>
                      <a:lnTo>
                        <a:pt x="69" y="610"/>
                      </a:lnTo>
                      <a:lnTo>
                        <a:pt x="67" y="608"/>
                      </a:lnTo>
                      <a:lnTo>
                        <a:pt x="63" y="610"/>
                      </a:lnTo>
                      <a:lnTo>
                        <a:pt x="62" y="610"/>
                      </a:lnTo>
                      <a:lnTo>
                        <a:pt x="62" y="618"/>
                      </a:lnTo>
                      <a:lnTo>
                        <a:pt x="63" y="624"/>
                      </a:lnTo>
                      <a:lnTo>
                        <a:pt x="67" y="622"/>
                      </a:lnTo>
                      <a:lnTo>
                        <a:pt x="71" y="622"/>
                      </a:lnTo>
                      <a:lnTo>
                        <a:pt x="71" y="626"/>
                      </a:lnTo>
                      <a:lnTo>
                        <a:pt x="67" y="627"/>
                      </a:lnTo>
                      <a:lnTo>
                        <a:pt x="63" y="627"/>
                      </a:lnTo>
                      <a:lnTo>
                        <a:pt x="63" y="631"/>
                      </a:lnTo>
                      <a:lnTo>
                        <a:pt x="65" y="635"/>
                      </a:lnTo>
                      <a:lnTo>
                        <a:pt x="67" y="635"/>
                      </a:lnTo>
                      <a:lnTo>
                        <a:pt x="71" y="635"/>
                      </a:lnTo>
                      <a:lnTo>
                        <a:pt x="65" y="639"/>
                      </a:lnTo>
                      <a:lnTo>
                        <a:pt x="63" y="641"/>
                      </a:lnTo>
                      <a:lnTo>
                        <a:pt x="65" y="641"/>
                      </a:lnTo>
                      <a:lnTo>
                        <a:pt x="69" y="641"/>
                      </a:lnTo>
                      <a:lnTo>
                        <a:pt x="71" y="639"/>
                      </a:lnTo>
                      <a:lnTo>
                        <a:pt x="73" y="639"/>
                      </a:lnTo>
                      <a:lnTo>
                        <a:pt x="71" y="641"/>
                      </a:lnTo>
                      <a:lnTo>
                        <a:pt x="65" y="643"/>
                      </a:lnTo>
                      <a:lnTo>
                        <a:pt x="62" y="643"/>
                      </a:lnTo>
                      <a:lnTo>
                        <a:pt x="62" y="641"/>
                      </a:lnTo>
                      <a:lnTo>
                        <a:pt x="62" y="637"/>
                      </a:lnTo>
                      <a:lnTo>
                        <a:pt x="62" y="629"/>
                      </a:lnTo>
                      <a:lnTo>
                        <a:pt x="58" y="629"/>
                      </a:lnTo>
                      <a:lnTo>
                        <a:pt x="56" y="629"/>
                      </a:lnTo>
                      <a:lnTo>
                        <a:pt x="56" y="620"/>
                      </a:lnTo>
                      <a:lnTo>
                        <a:pt x="60" y="608"/>
                      </a:lnTo>
                      <a:lnTo>
                        <a:pt x="63" y="606"/>
                      </a:lnTo>
                      <a:close/>
                      <a:moveTo>
                        <a:pt x="23" y="466"/>
                      </a:moveTo>
                      <a:lnTo>
                        <a:pt x="19" y="468"/>
                      </a:lnTo>
                      <a:lnTo>
                        <a:pt x="15" y="472"/>
                      </a:lnTo>
                      <a:lnTo>
                        <a:pt x="15" y="474"/>
                      </a:lnTo>
                      <a:lnTo>
                        <a:pt x="15" y="476"/>
                      </a:lnTo>
                      <a:lnTo>
                        <a:pt x="17" y="478"/>
                      </a:lnTo>
                      <a:lnTo>
                        <a:pt x="21" y="478"/>
                      </a:lnTo>
                      <a:lnTo>
                        <a:pt x="17" y="484"/>
                      </a:lnTo>
                      <a:lnTo>
                        <a:pt x="17" y="485"/>
                      </a:lnTo>
                      <a:lnTo>
                        <a:pt x="19" y="484"/>
                      </a:lnTo>
                      <a:lnTo>
                        <a:pt x="23" y="480"/>
                      </a:lnTo>
                      <a:lnTo>
                        <a:pt x="25" y="478"/>
                      </a:lnTo>
                      <a:lnTo>
                        <a:pt x="25" y="476"/>
                      </a:lnTo>
                      <a:lnTo>
                        <a:pt x="21" y="478"/>
                      </a:lnTo>
                      <a:lnTo>
                        <a:pt x="21" y="476"/>
                      </a:lnTo>
                      <a:lnTo>
                        <a:pt x="21" y="474"/>
                      </a:lnTo>
                      <a:lnTo>
                        <a:pt x="25" y="474"/>
                      </a:lnTo>
                      <a:lnTo>
                        <a:pt x="25" y="472"/>
                      </a:lnTo>
                      <a:lnTo>
                        <a:pt x="27" y="470"/>
                      </a:lnTo>
                      <a:lnTo>
                        <a:pt x="25" y="468"/>
                      </a:lnTo>
                      <a:lnTo>
                        <a:pt x="23" y="466"/>
                      </a:lnTo>
                      <a:close/>
                      <a:moveTo>
                        <a:pt x="19" y="453"/>
                      </a:moveTo>
                      <a:lnTo>
                        <a:pt x="21" y="457"/>
                      </a:lnTo>
                      <a:lnTo>
                        <a:pt x="21" y="455"/>
                      </a:lnTo>
                      <a:lnTo>
                        <a:pt x="19" y="453"/>
                      </a:lnTo>
                      <a:close/>
                      <a:moveTo>
                        <a:pt x="23" y="411"/>
                      </a:moveTo>
                      <a:lnTo>
                        <a:pt x="21" y="426"/>
                      </a:lnTo>
                      <a:lnTo>
                        <a:pt x="21" y="437"/>
                      </a:lnTo>
                      <a:lnTo>
                        <a:pt x="23" y="439"/>
                      </a:lnTo>
                      <a:lnTo>
                        <a:pt x="27" y="439"/>
                      </a:lnTo>
                      <a:lnTo>
                        <a:pt x="29" y="436"/>
                      </a:lnTo>
                      <a:lnTo>
                        <a:pt x="33" y="432"/>
                      </a:lnTo>
                      <a:lnTo>
                        <a:pt x="31" y="428"/>
                      </a:lnTo>
                      <a:lnTo>
                        <a:pt x="29" y="424"/>
                      </a:lnTo>
                      <a:lnTo>
                        <a:pt x="31" y="418"/>
                      </a:lnTo>
                      <a:lnTo>
                        <a:pt x="33" y="411"/>
                      </a:lnTo>
                      <a:lnTo>
                        <a:pt x="27" y="412"/>
                      </a:lnTo>
                      <a:lnTo>
                        <a:pt x="23" y="411"/>
                      </a:lnTo>
                      <a:close/>
                    </a:path>
                  </a:pathLst>
                </a:custGeom>
                <a:solidFill>
                  <a:srgbClr val="89BA17">
                    <a:lumMod val="25000"/>
                    <a:lumOff val="75000"/>
                  </a:srgbClr>
                </a:solidFill>
                <a:ln w="0" cap="rnd" cmpd="sng" algn="ctr">
                  <a:solidFill>
                    <a:srgbClr val="89BA17">
                      <a:lumMod val="25000"/>
                      <a:lumOff val="75000"/>
                    </a:srgb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00" name="Freeform 21">
                  <a:extLst>
                    <a:ext uri="{FF2B5EF4-FFF2-40B4-BE49-F238E27FC236}">
                      <a16:creationId xmlns:a16="http://schemas.microsoft.com/office/drawing/2014/main" id="{30BA6F41-F0E0-4267-A6FB-80E7D60AB506}"/>
                    </a:ext>
                  </a:extLst>
                </p:cNvPr>
                <p:cNvSpPr>
                  <a:spLocks/>
                </p:cNvSpPr>
                <p:nvPr/>
              </p:nvSpPr>
              <p:spPr bwMode="gray">
                <a:xfrm>
                  <a:off x="3864226" y="1928738"/>
                  <a:ext cx="218342" cy="403223"/>
                </a:xfrm>
                <a:custGeom>
                  <a:avLst/>
                  <a:gdLst>
                    <a:gd name="T0" fmla="*/ 0 w 131"/>
                    <a:gd name="T1" fmla="*/ 143 h 255"/>
                    <a:gd name="T2" fmla="*/ 7 w 131"/>
                    <a:gd name="T3" fmla="*/ 147 h 255"/>
                    <a:gd name="T4" fmla="*/ 20 w 131"/>
                    <a:gd name="T5" fmla="*/ 152 h 255"/>
                    <a:gd name="T6" fmla="*/ 28 w 131"/>
                    <a:gd name="T7" fmla="*/ 152 h 255"/>
                    <a:gd name="T8" fmla="*/ 28 w 131"/>
                    <a:gd name="T9" fmla="*/ 156 h 255"/>
                    <a:gd name="T10" fmla="*/ 18 w 131"/>
                    <a:gd name="T11" fmla="*/ 156 h 255"/>
                    <a:gd name="T12" fmla="*/ 18 w 131"/>
                    <a:gd name="T13" fmla="*/ 160 h 255"/>
                    <a:gd name="T14" fmla="*/ 25 w 131"/>
                    <a:gd name="T15" fmla="*/ 170 h 255"/>
                    <a:gd name="T16" fmla="*/ 28 w 131"/>
                    <a:gd name="T17" fmla="*/ 177 h 255"/>
                    <a:gd name="T18" fmla="*/ 28 w 131"/>
                    <a:gd name="T19" fmla="*/ 183 h 255"/>
                    <a:gd name="T20" fmla="*/ 28 w 131"/>
                    <a:gd name="T21" fmla="*/ 185 h 255"/>
                    <a:gd name="T22" fmla="*/ 28 w 131"/>
                    <a:gd name="T23" fmla="*/ 195 h 255"/>
                    <a:gd name="T24" fmla="*/ 31 w 131"/>
                    <a:gd name="T25" fmla="*/ 202 h 255"/>
                    <a:gd name="T26" fmla="*/ 34 w 131"/>
                    <a:gd name="T27" fmla="*/ 212 h 255"/>
                    <a:gd name="T28" fmla="*/ 23 w 131"/>
                    <a:gd name="T29" fmla="*/ 212 h 255"/>
                    <a:gd name="T30" fmla="*/ 7 w 131"/>
                    <a:gd name="T31" fmla="*/ 218 h 255"/>
                    <a:gd name="T32" fmla="*/ 15 w 131"/>
                    <a:gd name="T33" fmla="*/ 225 h 255"/>
                    <a:gd name="T34" fmla="*/ 25 w 131"/>
                    <a:gd name="T35" fmla="*/ 239 h 255"/>
                    <a:gd name="T36" fmla="*/ 23 w 131"/>
                    <a:gd name="T37" fmla="*/ 252 h 255"/>
                    <a:gd name="T38" fmla="*/ 36 w 131"/>
                    <a:gd name="T39" fmla="*/ 252 h 255"/>
                    <a:gd name="T40" fmla="*/ 45 w 131"/>
                    <a:gd name="T41" fmla="*/ 246 h 255"/>
                    <a:gd name="T42" fmla="*/ 63 w 131"/>
                    <a:gd name="T43" fmla="*/ 246 h 255"/>
                    <a:gd name="T44" fmla="*/ 83 w 131"/>
                    <a:gd name="T45" fmla="*/ 242 h 255"/>
                    <a:gd name="T46" fmla="*/ 96 w 131"/>
                    <a:gd name="T47" fmla="*/ 235 h 255"/>
                    <a:gd name="T48" fmla="*/ 98 w 131"/>
                    <a:gd name="T49" fmla="*/ 229 h 255"/>
                    <a:gd name="T50" fmla="*/ 107 w 131"/>
                    <a:gd name="T51" fmla="*/ 221 h 255"/>
                    <a:gd name="T52" fmla="*/ 125 w 131"/>
                    <a:gd name="T53" fmla="*/ 218 h 255"/>
                    <a:gd name="T54" fmla="*/ 132 w 131"/>
                    <a:gd name="T55" fmla="*/ 214 h 255"/>
                    <a:gd name="T56" fmla="*/ 141 w 131"/>
                    <a:gd name="T57" fmla="*/ 208 h 255"/>
                    <a:gd name="T58" fmla="*/ 150 w 131"/>
                    <a:gd name="T59" fmla="*/ 204 h 255"/>
                    <a:gd name="T60" fmla="*/ 159 w 131"/>
                    <a:gd name="T61" fmla="*/ 196 h 255"/>
                    <a:gd name="T62" fmla="*/ 163 w 131"/>
                    <a:gd name="T63" fmla="*/ 195 h 255"/>
                    <a:gd name="T64" fmla="*/ 157 w 131"/>
                    <a:gd name="T65" fmla="*/ 189 h 255"/>
                    <a:gd name="T66" fmla="*/ 159 w 131"/>
                    <a:gd name="T67" fmla="*/ 181 h 255"/>
                    <a:gd name="T68" fmla="*/ 159 w 131"/>
                    <a:gd name="T69" fmla="*/ 179 h 255"/>
                    <a:gd name="T70" fmla="*/ 159 w 131"/>
                    <a:gd name="T71" fmla="*/ 173 h 255"/>
                    <a:gd name="T72" fmla="*/ 159 w 131"/>
                    <a:gd name="T73" fmla="*/ 166 h 255"/>
                    <a:gd name="T74" fmla="*/ 148 w 131"/>
                    <a:gd name="T75" fmla="*/ 166 h 255"/>
                    <a:gd name="T76" fmla="*/ 143 w 131"/>
                    <a:gd name="T77" fmla="*/ 162 h 255"/>
                    <a:gd name="T78" fmla="*/ 150 w 131"/>
                    <a:gd name="T79" fmla="*/ 158 h 255"/>
                    <a:gd name="T80" fmla="*/ 152 w 131"/>
                    <a:gd name="T81" fmla="*/ 152 h 255"/>
                    <a:gd name="T82" fmla="*/ 162 w 131"/>
                    <a:gd name="T83" fmla="*/ 145 h 255"/>
                    <a:gd name="T84" fmla="*/ 162 w 131"/>
                    <a:gd name="T85" fmla="*/ 137 h 255"/>
                    <a:gd name="T86" fmla="*/ 167 w 131"/>
                    <a:gd name="T87" fmla="*/ 131 h 255"/>
                    <a:gd name="T88" fmla="*/ 167 w 131"/>
                    <a:gd name="T89" fmla="*/ 127 h 255"/>
                    <a:gd name="T90" fmla="*/ 175 w 131"/>
                    <a:gd name="T91" fmla="*/ 121 h 255"/>
                    <a:gd name="T92" fmla="*/ 190 w 131"/>
                    <a:gd name="T93" fmla="*/ 123 h 255"/>
                    <a:gd name="T94" fmla="*/ 192 w 131"/>
                    <a:gd name="T95" fmla="*/ 63 h 255"/>
                    <a:gd name="T96" fmla="*/ 18 w 131"/>
                    <a:gd name="T97" fmla="*/ 8 h 255"/>
                    <a:gd name="T98" fmla="*/ 31 w 131"/>
                    <a:gd name="T99" fmla="*/ 46 h 255"/>
                    <a:gd name="T100" fmla="*/ 31 w 131"/>
                    <a:gd name="T101" fmla="*/ 59 h 255"/>
                    <a:gd name="T102" fmla="*/ 28 w 131"/>
                    <a:gd name="T103" fmla="*/ 94 h 255"/>
                    <a:gd name="T104" fmla="*/ 0 w 131"/>
                    <a:gd name="T105" fmla="*/ 131 h 2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1"/>
                    <a:gd name="T160" fmla="*/ 0 h 255"/>
                    <a:gd name="T161" fmla="*/ 131 w 131"/>
                    <a:gd name="T162" fmla="*/ 255 h 2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1" h="255">
                      <a:moveTo>
                        <a:pt x="0" y="146"/>
                      </a:moveTo>
                      <a:lnTo>
                        <a:pt x="0" y="146"/>
                      </a:lnTo>
                      <a:lnTo>
                        <a:pt x="2" y="146"/>
                      </a:lnTo>
                      <a:lnTo>
                        <a:pt x="4" y="150"/>
                      </a:lnTo>
                      <a:lnTo>
                        <a:pt x="8" y="153"/>
                      </a:lnTo>
                      <a:lnTo>
                        <a:pt x="14" y="155"/>
                      </a:lnTo>
                      <a:lnTo>
                        <a:pt x="19" y="153"/>
                      </a:lnTo>
                      <a:lnTo>
                        <a:pt x="19" y="155"/>
                      </a:lnTo>
                      <a:lnTo>
                        <a:pt x="21" y="157"/>
                      </a:lnTo>
                      <a:lnTo>
                        <a:pt x="19" y="159"/>
                      </a:lnTo>
                      <a:lnTo>
                        <a:pt x="16" y="159"/>
                      </a:lnTo>
                      <a:lnTo>
                        <a:pt x="12" y="159"/>
                      </a:lnTo>
                      <a:lnTo>
                        <a:pt x="8" y="159"/>
                      </a:lnTo>
                      <a:lnTo>
                        <a:pt x="12" y="163"/>
                      </a:lnTo>
                      <a:lnTo>
                        <a:pt x="16" y="169"/>
                      </a:lnTo>
                      <a:lnTo>
                        <a:pt x="17" y="173"/>
                      </a:lnTo>
                      <a:lnTo>
                        <a:pt x="17" y="176"/>
                      </a:lnTo>
                      <a:lnTo>
                        <a:pt x="19" y="180"/>
                      </a:lnTo>
                      <a:lnTo>
                        <a:pt x="19" y="182"/>
                      </a:lnTo>
                      <a:lnTo>
                        <a:pt x="19" y="186"/>
                      </a:lnTo>
                      <a:lnTo>
                        <a:pt x="19" y="188"/>
                      </a:lnTo>
                      <a:lnTo>
                        <a:pt x="17" y="192"/>
                      </a:lnTo>
                      <a:lnTo>
                        <a:pt x="19" y="198"/>
                      </a:lnTo>
                      <a:lnTo>
                        <a:pt x="21" y="201"/>
                      </a:lnTo>
                      <a:lnTo>
                        <a:pt x="21" y="205"/>
                      </a:lnTo>
                      <a:lnTo>
                        <a:pt x="21" y="211"/>
                      </a:lnTo>
                      <a:lnTo>
                        <a:pt x="23" y="215"/>
                      </a:lnTo>
                      <a:lnTo>
                        <a:pt x="16" y="215"/>
                      </a:lnTo>
                      <a:lnTo>
                        <a:pt x="8" y="217"/>
                      </a:lnTo>
                      <a:lnTo>
                        <a:pt x="4" y="221"/>
                      </a:lnTo>
                      <a:lnTo>
                        <a:pt x="6" y="224"/>
                      </a:lnTo>
                      <a:lnTo>
                        <a:pt x="10" y="228"/>
                      </a:lnTo>
                      <a:lnTo>
                        <a:pt x="16" y="234"/>
                      </a:lnTo>
                      <a:lnTo>
                        <a:pt x="17" y="242"/>
                      </a:lnTo>
                      <a:lnTo>
                        <a:pt x="17" y="247"/>
                      </a:lnTo>
                      <a:lnTo>
                        <a:pt x="16" y="255"/>
                      </a:lnTo>
                      <a:lnTo>
                        <a:pt x="19" y="253"/>
                      </a:lnTo>
                      <a:lnTo>
                        <a:pt x="25" y="255"/>
                      </a:lnTo>
                      <a:lnTo>
                        <a:pt x="29" y="247"/>
                      </a:lnTo>
                      <a:lnTo>
                        <a:pt x="31" y="249"/>
                      </a:lnTo>
                      <a:lnTo>
                        <a:pt x="35" y="251"/>
                      </a:lnTo>
                      <a:lnTo>
                        <a:pt x="42" y="249"/>
                      </a:lnTo>
                      <a:lnTo>
                        <a:pt x="50" y="247"/>
                      </a:lnTo>
                      <a:lnTo>
                        <a:pt x="56" y="245"/>
                      </a:lnTo>
                      <a:lnTo>
                        <a:pt x="60" y="242"/>
                      </a:lnTo>
                      <a:lnTo>
                        <a:pt x="65" y="238"/>
                      </a:lnTo>
                      <a:lnTo>
                        <a:pt x="69" y="236"/>
                      </a:lnTo>
                      <a:lnTo>
                        <a:pt x="67" y="232"/>
                      </a:lnTo>
                      <a:lnTo>
                        <a:pt x="65" y="228"/>
                      </a:lnTo>
                      <a:lnTo>
                        <a:pt x="73" y="224"/>
                      </a:lnTo>
                      <a:lnTo>
                        <a:pt x="81" y="222"/>
                      </a:lnTo>
                      <a:lnTo>
                        <a:pt x="85" y="221"/>
                      </a:lnTo>
                      <a:lnTo>
                        <a:pt x="88" y="219"/>
                      </a:lnTo>
                      <a:lnTo>
                        <a:pt x="90" y="217"/>
                      </a:lnTo>
                      <a:lnTo>
                        <a:pt x="92" y="213"/>
                      </a:lnTo>
                      <a:lnTo>
                        <a:pt x="96" y="211"/>
                      </a:lnTo>
                      <a:lnTo>
                        <a:pt x="100" y="209"/>
                      </a:lnTo>
                      <a:lnTo>
                        <a:pt x="102" y="207"/>
                      </a:lnTo>
                      <a:lnTo>
                        <a:pt x="104" y="203"/>
                      </a:lnTo>
                      <a:lnTo>
                        <a:pt x="108" y="199"/>
                      </a:lnTo>
                      <a:lnTo>
                        <a:pt x="110" y="199"/>
                      </a:lnTo>
                      <a:lnTo>
                        <a:pt x="111" y="198"/>
                      </a:lnTo>
                      <a:lnTo>
                        <a:pt x="110" y="194"/>
                      </a:lnTo>
                      <a:lnTo>
                        <a:pt x="106" y="192"/>
                      </a:lnTo>
                      <a:lnTo>
                        <a:pt x="108" y="188"/>
                      </a:lnTo>
                      <a:lnTo>
                        <a:pt x="108" y="184"/>
                      </a:lnTo>
                      <a:lnTo>
                        <a:pt x="108" y="182"/>
                      </a:lnTo>
                      <a:lnTo>
                        <a:pt x="106" y="180"/>
                      </a:lnTo>
                      <a:lnTo>
                        <a:pt x="108" y="176"/>
                      </a:lnTo>
                      <a:lnTo>
                        <a:pt x="110" y="173"/>
                      </a:lnTo>
                      <a:lnTo>
                        <a:pt x="108" y="169"/>
                      </a:lnTo>
                      <a:lnTo>
                        <a:pt x="104" y="169"/>
                      </a:lnTo>
                      <a:lnTo>
                        <a:pt x="100" y="169"/>
                      </a:lnTo>
                      <a:lnTo>
                        <a:pt x="98" y="169"/>
                      </a:lnTo>
                      <a:lnTo>
                        <a:pt x="98" y="165"/>
                      </a:lnTo>
                      <a:lnTo>
                        <a:pt x="100" y="163"/>
                      </a:lnTo>
                      <a:lnTo>
                        <a:pt x="102" y="161"/>
                      </a:lnTo>
                      <a:lnTo>
                        <a:pt x="104" y="157"/>
                      </a:lnTo>
                      <a:lnTo>
                        <a:pt x="104" y="155"/>
                      </a:lnTo>
                      <a:lnTo>
                        <a:pt x="106" y="153"/>
                      </a:lnTo>
                      <a:lnTo>
                        <a:pt x="110" y="148"/>
                      </a:lnTo>
                      <a:lnTo>
                        <a:pt x="110" y="144"/>
                      </a:lnTo>
                      <a:lnTo>
                        <a:pt x="110" y="140"/>
                      </a:lnTo>
                      <a:lnTo>
                        <a:pt x="111" y="138"/>
                      </a:lnTo>
                      <a:lnTo>
                        <a:pt x="113" y="134"/>
                      </a:lnTo>
                      <a:lnTo>
                        <a:pt x="113" y="130"/>
                      </a:lnTo>
                      <a:lnTo>
                        <a:pt x="113" y="127"/>
                      </a:lnTo>
                      <a:lnTo>
                        <a:pt x="117" y="123"/>
                      </a:lnTo>
                      <a:lnTo>
                        <a:pt x="119" y="121"/>
                      </a:lnTo>
                      <a:lnTo>
                        <a:pt x="123" y="123"/>
                      </a:lnTo>
                      <a:lnTo>
                        <a:pt x="129" y="123"/>
                      </a:lnTo>
                      <a:lnTo>
                        <a:pt x="131" y="123"/>
                      </a:lnTo>
                      <a:lnTo>
                        <a:pt x="131" y="63"/>
                      </a:lnTo>
                      <a:lnTo>
                        <a:pt x="23" y="0"/>
                      </a:lnTo>
                      <a:lnTo>
                        <a:pt x="12" y="8"/>
                      </a:lnTo>
                      <a:lnTo>
                        <a:pt x="19" y="40"/>
                      </a:lnTo>
                      <a:lnTo>
                        <a:pt x="21" y="46"/>
                      </a:lnTo>
                      <a:lnTo>
                        <a:pt x="23" y="54"/>
                      </a:lnTo>
                      <a:lnTo>
                        <a:pt x="21" y="59"/>
                      </a:lnTo>
                      <a:lnTo>
                        <a:pt x="19" y="65"/>
                      </a:lnTo>
                      <a:lnTo>
                        <a:pt x="19" y="94"/>
                      </a:lnTo>
                      <a:lnTo>
                        <a:pt x="19" y="117"/>
                      </a:lnTo>
                      <a:lnTo>
                        <a:pt x="0" y="134"/>
                      </a:lnTo>
                      <a:lnTo>
                        <a:pt x="0" y="146"/>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01" name="Freeform 22">
                  <a:extLst>
                    <a:ext uri="{FF2B5EF4-FFF2-40B4-BE49-F238E27FC236}">
                      <a16:creationId xmlns:a16="http://schemas.microsoft.com/office/drawing/2014/main" id="{DCFD84BE-5743-4674-A849-C552F9BDCE1D}"/>
                    </a:ext>
                  </a:extLst>
                </p:cNvPr>
                <p:cNvSpPr>
                  <a:spLocks/>
                </p:cNvSpPr>
                <p:nvPr/>
              </p:nvSpPr>
              <p:spPr bwMode="gray">
                <a:xfrm>
                  <a:off x="3868623" y="2241475"/>
                  <a:ext cx="278423" cy="192086"/>
                </a:xfrm>
                <a:custGeom>
                  <a:avLst/>
                  <a:gdLst>
                    <a:gd name="T0" fmla="*/ 85 w 167"/>
                    <a:gd name="T1" fmla="*/ 98 h 121"/>
                    <a:gd name="T2" fmla="*/ 96 w 167"/>
                    <a:gd name="T3" fmla="*/ 93 h 121"/>
                    <a:gd name="T4" fmla="*/ 102 w 167"/>
                    <a:gd name="T5" fmla="*/ 85 h 121"/>
                    <a:gd name="T6" fmla="*/ 116 w 167"/>
                    <a:gd name="T7" fmla="*/ 87 h 121"/>
                    <a:gd name="T8" fmla="*/ 130 w 167"/>
                    <a:gd name="T9" fmla="*/ 93 h 121"/>
                    <a:gd name="T10" fmla="*/ 143 w 167"/>
                    <a:gd name="T11" fmla="*/ 94 h 121"/>
                    <a:gd name="T12" fmla="*/ 157 w 167"/>
                    <a:gd name="T13" fmla="*/ 96 h 121"/>
                    <a:gd name="T14" fmla="*/ 167 w 167"/>
                    <a:gd name="T15" fmla="*/ 98 h 121"/>
                    <a:gd name="T16" fmla="*/ 172 w 167"/>
                    <a:gd name="T17" fmla="*/ 91 h 121"/>
                    <a:gd name="T18" fmla="*/ 184 w 167"/>
                    <a:gd name="T19" fmla="*/ 93 h 121"/>
                    <a:gd name="T20" fmla="*/ 196 w 167"/>
                    <a:gd name="T21" fmla="*/ 93 h 121"/>
                    <a:gd name="T22" fmla="*/ 197 w 167"/>
                    <a:gd name="T23" fmla="*/ 87 h 121"/>
                    <a:gd name="T24" fmla="*/ 204 w 167"/>
                    <a:gd name="T25" fmla="*/ 89 h 121"/>
                    <a:gd name="T26" fmla="*/ 215 w 167"/>
                    <a:gd name="T27" fmla="*/ 83 h 121"/>
                    <a:gd name="T28" fmla="*/ 229 w 167"/>
                    <a:gd name="T29" fmla="*/ 83 h 121"/>
                    <a:gd name="T30" fmla="*/ 234 w 167"/>
                    <a:gd name="T31" fmla="*/ 85 h 121"/>
                    <a:gd name="T32" fmla="*/ 246 w 167"/>
                    <a:gd name="T33" fmla="*/ 85 h 121"/>
                    <a:gd name="T34" fmla="*/ 239 w 167"/>
                    <a:gd name="T35" fmla="*/ 79 h 121"/>
                    <a:gd name="T36" fmla="*/ 237 w 167"/>
                    <a:gd name="T37" fmla="*/ 71 h 121"/>
                    <a:gd name="T38" fmla="*/ 226 w 167"/>
                    <a:gd name="T39" fmla="*/ 64 h 121"/>
                    <a:gd name="T40" fmla="*/ 217 w 167"/>
                    <a:gd name="T41" fmla="*/ 56 h 121"/>
                    <a:gd name="T42" fmla="*/ 213 w 167"/>
                    <a:gd name="T43" fmla="*/ 54 h 121"/>
                    <a:gd name="T44" fmla="*/ 200 w 167"/>
                    <a:gd name="T45" fmla="*/ 48 h 121"/>
                    <a:gd name="T46" fmla="*/ 193 w 167"/>
                    <a:gd name="T47" fmla="*/ 46 h 121"/>
                    <a:gd name="T48" fmla="*/ 187 w 167"/>
                    <a:gd name="T49" fmla="*/ 41 h 121"/>
                    <a:gd name="T50" fmla="*/ 179 w 167"/>
                    <a:gd name="T51" fmla="*/ 29 h 121"/>
                    <a:gd name="T52" fmla="*/ 179 w 167"/>
                    <a:gd name="T53" fmla="*/ 25 h 121"/>
                    <a:gd name="T54" fmla="*/ 172 w 167"/>
                    <a:gd name="T55" fmla="*/ 22 h 121"/>
                    <a:gd name="T56" fmla="*/ 170 w 167"/>
                    <a:gd name="T57" fmla="*/ 16 h 121"/>
                    <a:gd name="T58" fmla="*/ 170 w 167"/>
                    <a:gd name="T59" fmla="*/ 8 h 121"/>
                    <a:gd name="T60" fmla="*/ 157 w 167"/>
                    <a:gd name="T61" fmla="*/ 0 h 121"/>
                    <a:gd name="T62" fmla="*/ 148 w 167"/>
                    <a:gd name="T63" fmla="*/ 8 h 121"/>
                    <a:gd name="T64" fmla="*/ 139 w 167"/>
                    <a:gd name="T65" fmla="*/ 12 h 121"/>
                    <a:gd name="T66" fmla="*/ 130 w 167"/>
                    <a:gd name="T67" fmla="*/ 18 h 121"/>
                    <a:gd name="T68" fmla="*/ 122 w 167"/>
                    <a:gd name="T69" fmla="*/ 22 h 121"/>
                    <a:gd name="T70" fmla="*/ 105 w 167"/>
                    <a:gd name="T71" fmla="*/ 25 h 121"/>
                    <a:gd name="T72" fmla="*/ 96 w 167"/>
                    <a:gd name="T73" fmla="*/ 33 h 121"/>
                    <a:gd name="T74" fmla="*/ 93 w 167"/>
                    <a:gd name="T75" fmla="*/ 39 h 121"/>
                    <a:gd name="T76" fmla="*/ 79 w 167"/>
                    <a:gd name="T77" fmla="*/ 46 h 121"/>
                    <a:gd name="T78" fmla="*/ 59 w 167"/>
                    <a:gd name="T79" fmla="*/ 50 h 121"/>
                    <a:gd name="T80" fmla="*/ 43 w 167"/>
                    <a:gd name="T81" fmla="*/ 50 h 121"/>
                    <a:gd name="T82" fmla="*/ 34 w 167"/>
                    <a:gd name="T83" fmla="*/ 56 h 121"/>
                    <a:gd name="T84" fmla="*/ 20 w 167"/>
                    <a:gd name="T85" fmla="*/ 56 h 121"/>
                    <a:gd name="T86" fmla="*/ 7 w 167"/>
                    <a:gd name="T87" fmla="*/ 71 h 121"/>
                    <a:gd name="T88" fmla="*/ 2 w 167"/>
                    <a:gd name="T89" fmla="*/ 77 h 121"/>
                    <a:gd name="T90" fmla="*/ 9 w 167"/>
                    <a:gd name="T91" fmla="*/ 83 h 121"/>
                    <a:gd name="T92" fmla="*/ 18 w 167"/>
                    <a:gd name="T93" fmla="*/ 94 h 121"/>
                    <a:gd name="T94" fmla="*/ 25 w 167"/>
                    <a:gd name="T95" fmla="*/ 104 h 121"/>
                    <a:gd name="T96" fmla="*/ 36 w 167"/>
                    <a:gd name="T97" fmla="*/ 112 h 121"/>
                    <a:gd name="T98" fmla="*/ 49 w 167"/>
                    <a:gd name="T99" fmla="*/ 121 h 121"/>
                    <a:gd name="T100" fmla="*/ 56 w 167"/>
                    <a:gd name="T101" fmla="*/ 119 h 121"/>
                    <a:gd name="T102" fmla="*/ 63 w 167"/>
                    <a:gd name="T103" fmla="*/ 114 h 121"/>
                    <a:gd name="T104" fmla="*/ 74 w 167"/>
                    <a:gd name="T105" fmla="*/ 114 h 121"/>
                    <a:gd name="T106" fmla="*/ 85 w 167"/>
                    <a:gd name="T107" fmla="*/ 112 h 1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7"/>
                    <a:gd name="T163" fmla="*/ 0 h 121"/>
                    <a:gd name="T164" fmla="*/ 167 w 167"/>
                    <a:gd name="T165" fmla="*/ 121 h 12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7" h="121">
                      <a:moveTo>
                        <a:pt x="58" y="112"/>
                      </a:moveTo>
                      <a:lnTo>
                        <a:pt x="58" y="98"/>
                      </a:lnTo>
                      <a:lnTo>
                        <a:pt x="61" y="98"/>
                      </a:lnTo>
                      <a:lnTo>
                        <a:pt x="65" y="93"/>
                      </a:lnTo>
                      <a:lnTo>
                        <a:pt x="67" y="87"/>
                      </a:lnTo>
                      <a:lnTo>
                        <a:pt x="69" y="85"/>
                      </a:lnTo>
                      <a:lnTo>
                        <a:pt x="75" y="85"/>
                      </a:lnTo>
                      <a:lnTo>
                        <a:pt x="79" y="87"/>
                      </a:lnTo>
                      <a:lnTo>
                        <a:pt x="85" y="91"/>
                      </a:lnTo>
                      <a:lnTo>
                        <a:pt x="88" y="93"/>
                      </a:lnTo>
                      <a:lnTo>
                        <a:pt x="92" y="94"/>
                      </a:lnTo>
                      <a:lnTo>
                        <a:pt x="98" y="94"/>
                      </a:lnTo>
                      <a:lnTo>
                        <a:pt x="102" y="94"/>
                      </a:lnTo>
                      <a:lnTo>
                        <a:pt x="106" y="96"/>
                      </a:lnTo>
                      <a:lnTo>
                        <a:pt x="111" y="96"/>
                      </a:lnTo>
                      <a:lnTo>
                        <a:pt x="113" y="98"/>
                      </a:lnTo>
                      <a:lnTo>
                        <a:pt x="113" y="94"/>
                      </a:lnTo>
                      <a:lnTo>
                        <a:pt x="117" y="91"/>
                      </a:lnTo>
                      <a:lnTo>
                        <a:pt x="121" y="93"/>
                      </a:lnTo>
                      <a:lnTo>
                        <a:pt x="125" y="93"/>
                      </a:lnTo>
                      <a:lnTo>
                        <a:pt x="131" y="93"/>
                      </a:lnTo>
                      <a:lnTo>
                        <a:pt x="133" y="93"/>
                      </a:lnTo>
                      <a:lnTo>
                        <a:pt x="131" y="89"/>
                      </a:lnTo>
                      <a:lnTo>
                        <a:pt x="134" y="87"/>
                      </a:lnTo>
                      <a:lnTo>
                        <a:pt x="136" y="89"/>
                      </a:lnTo>
                      <a:lnTo>
                        <a:pt x="138" y="89"/>
                      </a:lnTo>
                      <a:lnTo>
                        <a:pt x="142" y="85"/>
                      </a:lnTo>
                      <a:lnTo>
                        <a:pt x="146" y="83"/>
                      </a:lnTo>
                      <a:lnTo>
                        <a:pt x="150" y="83"/>
                      </a:lnTo>
                      <a:lnTo>
                        <a:pt x="156" y="83"/>
                      </a:lnTo>
                      <a:lnTo>
                        <a:pt x="157" y="85"/>
                      </a:lnTo>
                      <a:lnTo>
                        <a:pt x="159" y="85"/>
                      </a:lnTo>
                      <a:lnTo>
                        <a:pt x="163" y="85"/>
                      </a:lnTo>
                      <a:lnTo>
                        <a:pt x="167" y="85"/>
                      </a:lnTo>
                      <a:lnTo>
                        <a:pt x="165" y="83"/>
                      </a:lnTo>
                      <a:lnTo>
                        <a:pt x="163" y="79"/>
                      </a:lnTo>
                      <a:lnTo>
                        <a:pt x="163" y="77"/>
                      </a:lnTo>
                      <a:lnTo>
                        <a:pt x="161" y="71"/>
                      </a:lnTo>
                      <a:lnTo>
                        <a:pt x="159" y="66"/>
                      </a:lnTo>
                      <a:lnTo>
                        <a:pt x="154" y="64"/>
                      </a:lnTo>
                      <a:lnTo>
                        <a:pt x="150" y="60"/>
                      </a:lnTo>
                      <a:lnTo>
                        <a:pt x="148" y="56"/>
                      </a:lnTo>
                      <a:lnTo>
                        <a:pt x="146" y="54"/>
                      </a:lnTo>
                      <a:lnTo>
                        <a:pt x="144" y="54"/>
                      </a:lnTo>
                      <a:lnTo>
                        <a:pt x="140" y="52"/>
                      </a:lnTo>
                      <a:lnTo>
                        <a:pt x="136" y="48"/>
                      </a:lnTo>
                      <a:lnTo>
                        <a:pt x="134" y="46"/>
                      </a:lnTo>
                      <a:lnTo>
                        <a:pt x="131" y="46"/>
                      </a:lnTo>
                      <a:lnTo>
                        <a:pt x="129" y="45"/>
                      </a:lnTo>
                      <a:lnTo>
                        <a:pt x="127" y="41"/>
                      </a:lnTo>
                      <a:lnTo>
                        <a:pt x="121" y="37"/>
                      </a:lnTo>
                      <a:lnTo>
                        <a:pt x="121" y="29"/>
                      </a:lnTo>
                      <a:lnTo>
                        <a:pt x="121" y="27"/>
                      </a:lnTo>
                      <a:lnTo>
                        <a:pt x="121" y="25"/>
                      </a:lnTo>
                      <a:lnTo>
                        <a:pt x="119" y="23"/>
                      </a:lnTo>
                      <a:lnTo>
                        <a:pt x="117" y="22"/>
                      </a:lnTo>
                      <a:lnTo>
                        <a:pt x="115" y="20"/>
                      </a:lnTo>
                      <a:lnTo>
                        <a:pt x="115" y="16"/>
                      </a:lnTo>
                      <a:lnTo>
                        <a:pt x="117" y="10"/>
                      </a:lnTo>
                      <a:lnTo>
                        <a:pt x="115" y="8"/>
                      </a:lnTo>
                      <a:lnTo>
                        <a:pt x="108" y="0"/>
                      </a:lnTo>
                      <a:lnTo>
                        <a:pt x="106" y="0"/>
                      </a:lnTo>
                      <a:lnTo>
                        <a:pt x="102" y="4"/>
                      </a:lnTo>
                      <a:lnTo>
                        <a:pt x="100" y="8"/>
                      </a:lnTo>
                      <a:lnTo>
                        <a:pt x="98" y="10"/>
                      </a:lnTo>
                      <a:lnTo>
                        <a:pt x="94" y="12"/>
                      </a:lnTo>
                      <a:lnTo>
                        <a:pt x="90" y="14"/>
                      </a:lnTo>
                      <a:lnTo>
                        <a:pt x="88" y="18"/>
                      </a:lnTo>
                      <a:lnTo>
                        <a:pt x="86" y="20"/>
                      </a:lnTo>
                      <a:lnTo>
                        <a:pt x="83" y="22"/>
                      </a:lnTo>
                      <a:lnTo>
                        <a:pt x="79" y="23"/>
                      </a:lnTo>
                      <a:lnTo>
                        <a:pt x="71" y="25"/>
                      </a:lnTo>
                      <a:lnTo>
                        <a:pt x="63" y="29"/>
                      </a:lnTo>
                      <a:lnTo>
                        <a:pt x="65" y="33"/>
                      </a:lnTo>
                      <a:lnTo>
                        <a:pt x="67" y="37"/>
                      </a:lnTo>
                      <a:lnTo>
                        <a:pt x="63" y="39"/>
                      </a:lnTo>
                      <a:lnTo>
                        <a:pt x="58" y="43"/>
                      </a:lnTo>
                      <a:lnTo>
                        <a:pt x="54" y="46"/>
                      </a:lnTo>
                      <a:lnTo>
                        <a:pt x="48" y="48"/>
                      </a:lnTo>
                      <a:lnTo>
                        <a:pt x="40" y="50"/>
                      </a:lnTo>
                      <a:lnTo>
                        <a:pt x="33" y="52"/>
                      </a:lnTo>
                      <a:lnTo>
                        <a:pt x="29" y="50"/>
                      </a:lnTo>
                      <a:lnTo>
                        <a:pt x="27" y="48"/>
                      </a:lnTo>
                      <a:lnTo>
                        <a:pt x="23" y="56"/>
                      </a:lnTo>
                      <a:lnTo>
                        <a:pt x="17" y="54"/>
                      </a:lnTo>
                      <a:lnTo>
                        <a:pt x="14" y="56"/>
                      </a:lnTo>
                      <a:lnTo>
                        <a:pt x="10" y="62"/>
                      </a:lnTo>
                      <a:lnTo>
                        <a:pt x="4" y="71"/>
                      </a:lnTo>
                      <a:lnTo>
                        <a:pt x="0" y="75"/>
                      </a:lnTo>
                      <a:lnTo>
                        <a:pt x="2" y="77"/>
                      </a:lnTo>
                      <a:lnTo>
                        <a:pt x="4" y="79"/>
                      </a:lnTo>
                      <a:lnTo>
                        <a:pt x="6" y="83"/>
                      </a:lnTo>
                      <a:lnTo>
                        <a:pt x="8" y="89"/>
                      </a:lnTo>
                      <a:lnTo>
                        <a:pt x="12" y="94"/>
                      </a:lnTo>
                      <a:lnTo>
                        <a:pt x="14" y="100"/>
                      </a:lnTo>
                      <a:lnTo>
                        <a:pt x="17" y="104"/>
                      </a:lnTo>
                      <a:lnTo>
                        <a:pt x="21" y="108"/>
                      </a:lnTo>
                      <a:lnTo>
                        <a:pt x="25" y="112"/>
                      </a:lnTo>
                      <a:lnTo>
                        <a:pt x="29" y="119"/>
                      </a:lnTo>
                      <a:lnTo>
                        <a:pt x="33" y="121"/>
                      </a:lnTo>
                      <a:lnTo>
                        <a:pt x="35" y="121"/>
                      </a:lnTo>
                      <a:lnTo>
                        <a:pt x="38" y="119"/>
                      </a:lnTo>
                      <a:lnTo>
                        <a:pt x="40" y="116"/>
                      </a:lnTo>
                      <a:lnTo>
                        <a:pt x="42" y="114"/>
                      </a:lnTo>
                      <a:lnTo>
                        <a:pt x="46" y="114"/>
                      </a:lnTo>
                      <a:lnTo>
                        <a:pt x="50" y="114"/>
                      </a:lnTo>
                      <a:lnTo>
                        <a:pt x="54" y="112"/>
                      </a:lnTo>
                      <a:lnTo>
                        <a:pt x="58" y="112"/>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02" name="Freeform 23">
                  <a:extLst>
                    <a:ext uri="{FF2B5EF4-FFF2-40B4-BE49-F238E27FC236}">
                      <a16:creationId xmlns:a16="http://schemas.microsoft.com/office/drawing/2014/main" id="{36D17E53-9266-4430-91F4-1C14E9E8AA1E}"/>
                    </a:ext>
                  </a:extLst>
                </p:cNvPr>
                <p:cNvSpPr>
                  <a:spLocks noEditPoints="1"/>
                </p:cNvSpPr>
                <p:nvPr/>
              </p:nvSpPr>
              <p:spPr bwMode="gray">
                <a:xfrm>
                  <a:off x="625720" y="411096"/>
                  <a:ext cx="1872766" cy="1049331"/>
                </a:xfrm>
                <a:custGeom>
                  <a:avLst/>
                  <a:gdLst>
                    <a:gd name="T0" fmla="*/ 1114 w 1121"/>
                    <a:gd name="T1" fmla="*/ 599 h 666"/>
                    <a:gd name="T2" fmla="*/ 1513 w 1121"/>
                    <a:gd name="T3" fmla="*/ 591 h 666"/>
                    <a:gd name="T4" fmla="*/ 1464 w 1121"/>
                    <a:gd name="T5" fmla="*/ 585 h 666"/>
                    <a:gd name="T6" fmla="*/ 1479 w 1121"/>
                    <a:gd name="T7" fmla="*/ 556 h 666"/>
                    <a:gd name="T8" fmla="*/ 975 w 1121"/>
                    <a:gd name="T9" fmla="*/ 512 h 666"/>
                    <a:gd name="T10" fmla="*/ 1547 w 1121"/>
                    <a:gd name="T11" fmla="*/ 522 h 666"/>
                    <a:gd name="T12" fmla="*/ 1606 w 1121"/>
                    <a:gd name="T13" fmla="*/ 550 h 666"/>
                    <a:gd name="T14" fmla="*/ 1652 w 1121"/>
                    <a:gd name="T15" fmla="*/ 552 h 666"/>
                    <a:gd name="T16" fmla="*/ 1623 w 1121"/>
                    <a:gd name="T17" fmla="*/ 518 h 666"/>
                    <a:gd name="T18" fmla="*/ 1340 w 1121"/>
                    <a:gd name="T19" fmla="*/ 448 h 666"/>
                    <a:gd name="T20" fmla="*/ 1410 w 1121"/>
                    <a:gd name="T21" fmla="*/ 290 h 666"/>
                    <a:gd name="T22" fmla="*/ 1108 w 1121"/>
                    <a:gd name="T23" fmla="*/ 458 h 666"/>
                    <a:gd name="T24" fmla="*/ 168 w 1121"/>
                    <a:gd name="T25" fmla="*/ 440 h 666"/>
                    <a:gd name="T26" fmla="*/ 836 w 1121"/>
                    <a:gd name="T27" fmla="*/ 477 h 666"/>
                    <a:gd name="T28" fmla="*/ 776 w 1121"/>
                    <a:gd name="T29" fmla="*/ 442 h 666"/>
                    <a:gd name="T30" fmla="*/ 1151 w 1121"/>
                    <a:gd name="T31" fmla="*/ 388 h 666"/>
                    <a:gd name="T32" fmla="*/ 706 w 1121"/>
                    <a:gd name="T33" fmla="*/ 346 h 666"/>
                    <a:gd name="T34" fmla="*/ 1149 w 1121"/>
                    <a:gd name="T35" fmla="*/ 272 h 666"/>
                    <a:gd name="T36" fmla="*/ 1086 w 1121"/>
                    <a:gd name="T37" fmla="*/ 257 h 666"/>
                    <a:gd name="T38" fmla="*/ 489 w 1121"/>
                    <a:gd name="T39" fmla="*/ 293 h 666"/>
                    <a:gd name="T40" fmla="*/ 748 w 1121"/>
                    <a:gd name="T41" fmla="*/ 224 h 666"/>
                    <a:gd name="T42" fmla="*/ 1031 w 1121"/>
                    <a:gd name="T43" fmla="*/ 247 h 666"/>
                    <a:gd name="T44" fmla="*/ 1037 w 1121"/>
                    <a:gd name="T45" fmla="*/ 209 h 666"/>
                    <a:gd name="T46" fmla="*/ 440 w 1121"/>
                    <a:gd name="T47" fmla="*/ 185 h 666"/>
                    <a:gd name="T48" fmla="*/ 352 w 1121"/>
                    <a:gd name="T49" fmla="*/ 215 h 666"/>
                    <a:gd name="T50" fmla="*/ 975 w 1121"/>
                    <a:gd name="T51" fmla="*/ 535 h 666"/>
                    <a:gd name="T52" fmla="*/ 1149 w 1121"/>
                    <a:gd name="T53" fmla="*/ 603 h 666"/>
                    <a:gd name="T54" fmla="*/ 1140 w 1121"/>
                    <a:gd name="T55" fmla="*/ 630 h 666"/>
                    <a:gd name="T56" fmla="*/ 1336 w 1121"/>
                    <a:gd name="T57" fmla="*/ 560 h 666"/>
                    <a:gd name="T58" fmla="*/ 1430 w 1121"/>
                    <a:gd name="T59" fmla="*/ 594 h 666"/>
                    <a:gd name="T60" fmla="*/ 1460 w 1121"/>
                    <a:gd name="T61" fmla="*/ 609 h 666"/>
                    <a:gd name="T62" fmla="*/ 1424 w 1121"/>
                    <a:gd name="T63" fmla="*/ 554 h 666"/>
                    <a:gd name="T64" fmla="*/ 1319 w 1121"/>
                    <a:gd name="T65" fmla="*/ 558 h 666"/>
                    <a:gd name="T66" fmla="*/ 1492 w 1121"/>
                    <a:gd name="T67" fmla="*/ 504 h 666"/>
                    <a:gd name="T68" fmla="*/ 1513 w 1121"/>
                    <a:gd name="T69" fmla="*/ 454 h 666"/>
                    <a:gd name="T70" fmla="*/ 1501 w 1121"/>
                    <a:gd name="T71" fmla="*/ 406 h 666"/>
                    <a:gd name="T72" fmla="*/ 1439 w 1121"/>
                    <a:gd name="T73" fmla="*/ 333 h 666"/>
                    <a:gd name="T74" fmla="*/ 1340 w 1121"/>
                    <a:gd name="T75" fmla="*/ 331 h 666"/>
                    <a:gd name="T76" fmla="*/ 1228 w 1121"/>
                    <a:gd name="T77" fmla="*/ 268 h 666"/>
                    <a:gd name="T78" fmla="*/ 1171 w 1121"/>
                    <a:gd name="T79" fmla="*/ 329 h 666"/>
                    <a:gd name="T80" fmla="*/ 1117 w 1121"/>
                    <a:gd name="T81" fmla="*/ 477 h 666"/>
                    <a:gd name="T82" fmla="*/ 972 w 1121"/>
                    <a:gd name="T83" fmla="*/ 379 h 666"/>
                    <a:gd name="T84" fmla="*/ 898 w 1121"/>
                    <a:gd name="T85" fmla="*/ 276 h 666"/>
                    <a:gd name="T86" fmla="*/ 994 w 1121"/>
                    <a:gd name="T87" fmla="*/ 226 h 666"/>
                    <a:gd name="T88" fmla="*/ 1056 w 1121"/>
                    <a:gd name="T89" fmla="*/ 196 h 666"/>
                    <a:gd name="T90" fmla="*/ 1105 w 1121"/>
                    <a:gd name="T91" fmla="*/ 131 h 666"/>
                    <a:gd name="T92" fmla="*/ 982 w 1121"/>
                    <a:gd name="T93" fmla="*/ 147 h 666"/>
                    <a:gd name="T94" fmla="*/ 919 w 1121"/>
                    <a:gd name="T95" fmla="*/ 87 h 666"/>
                    <a:gd name="T96" fmla="*/ 941 w 1121"/>
                    <a:gd name="T97" fmla="*/ 6 h 666"/>
                    <a:gd name="T98" fmla="*/ 838 w 1121"/>
                    <a:gd name="T99" fmla="*/ 82 h 666"/>
                    <a:gd name="T100" fmla="*/ 872 w 1121"/>
                    <a:gd name="T101" fmla="*/ 124 h 666"/>
                    <a:gd name="T102" fmla="*/ 798 w 1121"/>
                    <a:gd name="T103" fmla="*/ 153 h 666"/>
                    <a:gd name="T104" fmla="*/ 611 w 1121"/>
                    <a:gd name="T105" fmla="*/ 145 h 666"/>
                    <a:gd name="T106" fmla="*/ 583 w 1121"/>
                    <a:gd name="T107" fmla="*/ 154 h 666"/>
                    <a:gd name="T108" fmla="*/ 383 w 1121"/>
                    <a:gd name="T109" fmla="*/ 108 h 666"/>
                    <a:gd name="T110" fmla="*/ 211 w 1121"/>
                    <a:gd name="T111" fmla="*/ 112 h 666"/>
                    <a:gd name="T112" fmla="*/ 146 w 1121"/>
                    <a:gd name="T113" fmla="*/ 114 h 666"/>
                    <a:gd name="T114" fmla="*/ 44 w 1121"/>
                    <a:gd name="T115" fmla="*/ 103 h 666"/>
                    <a:gd name="T116" fmla="*/ 137 w 1121"/>
                    <a:gd name="T117" fmla="*/ 329 h 666"/>
                    <a:gd name="T118" fmla="*/ 215 w 1121"/>
                    <a:gd name="T119" fmla="*/ 434 h 666"/>
                    <a:gd name="T120" fmla="*/ 261 w 1121"/>
                    <a:gd name="T121" fmla="*/ 512 h 666"/>
                    <a:gd name="T122" fmla="*/ 337 w 1121"/>
                    <a:gd name="T123" fmla="*/ 508 h 6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21"/>
                    <a:gd name="T187" fmla="*/ 0 h 666"/>
                    <a:gd name="T188" fmla="*/ 1121 w 1121"/>
                    <a:gd name="T189" fmla="*/ 666 h 66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21" h="666">
                      <a:moveTo>
                        <a:pt x="437" y="134"/>
                      </a:moveTo>
                      <a:lnTo>
                        <a:pt x="439" y="136"/>
                      </a:lnTo>
                      <a:lnTo>
                        <a:pt x="441" y="138"/>
                      </a:lnTo>
                      <a:lnTo>
                        <a:pt x="441" y="140"/>
                      </a:lnTo>
                      <a:lnTo>
                        <a:pt x="439" y="140"/>
                      </a:lnTo>
                      <a:lnTo>
                        <a:pt x="437" y="140"/>
                      </a:lnTo>
                      <a:lnTo>
                        <a:pt x="435" y="136"/>
                      </a:lnTo>
                      <a:lnTo>
                        <a:pt x="437" y="134"/>
                      </a:lnTo>
                      <a:close/>
                      <a:moveTo>
                        <a:pt x="585" y="37"/>
                      </a:moveTo>
                      <a:lnTo>
                        <a:pt x="587" y="37"/>
                      </a:lnTo>
                      <a:lnTo>
                        <a:pt x="587" y="38"/>
                      </a:lnTo>
                      <a:lnTo>
                        <a:pt x="587" y="40"/>
                      </a:lnTo>
                      <a:lnTo>
                        <a:pt x="585" y="38"/>
                      </a:lnTo>
                      <a:lnTo>
                        <a:pt x="583" y="38"/>
                      </a:lnTo>
                      <a:lnTo>
                        <a:pt x="581" y="37"/>
                      </a:lnTo>
                      <a:lnTo>
                        <a:pt x="585" y="37"/>
                      </a:lnTo>
                      <a:close/>
                      <a:moveTo>
                        <a:pt x="1094" y="560"/>
                      </a:moveTo>
                      <a:lnTo>
                        <a:pt x="1092" y="562"/>
                      </a:lnTo>
                      <a:lnTo>
                        <a:pt x="1092" y="566"/>
                      </a:lnTo>
                      <a:lnTo>
                        <a:pt x="1090" y="564"/>
                      </a:lnTo>
                      <a:lnTo>
                        <a:pt x="1094" y="560"/>
                      </a:lnTo>
                      <a:close/>
                      <a:moveTo>
                        <a:pt x="779" y="622"/>
                      </a:moveTo>
                      <a:lnTo>
                        <a:pt x="779" y="624"/>
                      </a:lnTo>
                      <a:lnTo>
                        <a:pt x="779" y="628"/>
                      </a:lnTo>
                      <a:lnTo>
                        <a:pt x="775" y="628"/>
                      </a:lnTo>
                      <a:lnTo>
                        <a:pt x="775" y="626"/>
                      </a:lnTo>
                      <a:lnTo>
                        <a:pt x="775" y="624"/>
                      </a:lnTo>
                      <a:lnTo>
                        <a:pt x="779" y="622"/>
                      </a:lnTo>
                      <a:close/>
                      <a:moveTo>
                        <a:pt x="750" y="610"/>
                      </a:moveTo>
                      <a:lnTo>
                        <a:pt x="752" y="614"/>
                      </a:lnTo>
                      <a:lnTo>
                        <a:pt x="752" y="610"/>
                      </a:lnTo>
                      <a:lnTo>
                        <a:pt x="750" y="610"/>
                      </a:lnTo>
                      <a:close/>
                      <a:moveTo>
                        <a:pt x="946" y="605"/>
                      </a:moveTo>
                      <a:lnTo>
                        <a:pt x="946" y="606"/>
                      </a:lnTo>
                      <a:lnTo>
                        <a:pt x="944" y="608"/>
                      </a:lnTo>
                      <a:lnTo>
                        <a:pt x="944" y="605"/>
                      </a:lnTo>
                      <a:lnTo>
                        <a:pt x="946" y="605"/>
                      </a:lnTo>
                      <a:close/>
                      <a:moveTo>
                        <a:pt x="842" y="605"/>
                      </a:moveTo>
                      <a:lnTo>
                        <a:pt x="844" y="606"/>
                      </a:lnTo>
                      <a:lnTo>
                        <a:pt x="846" y="608"/>
                      </a:lnTo>
                      <a:lnTo>
                        <a:pt x="846" y="610"/>
                      </a:lnTo>
                      <a:lnTo>
                        <a:pt x="842" y="610"/>
                      </a:lnTo>
                      <a:lnTo>
                        <a:pt x="840" y="606"/>
                      </a:lnTo>
                      <a:lnTo>
                        <a:pt x="842" y="605"/>
                      </a:lnTo>
                      <a:close/>
                      <a:moveTo>
                        <a:pt x="731" y="599"/>
                      </a:moveTo>
                      <a:lnTo>
                        <a:pt x="735" y="601"/>
                      </a:lnTo>
                      <a:lnTo>
                        <a:pt x="741" y="605"/>
                      </a:lnTo>
                      <a:lnTo>
                        <a:pt x="746" y="605"/>
                      </a:lnTo>
                      <a:lnTo>
                        <a:pt x="746" y="603"/>
                      </a:lnTo>
                      <a:lnTo>
                        <a:pt x="742" y="601"/>
                      </a:lnTo>
                      <a:lnTo>
                        <a:pt x="741" y="599"/>
                      </a:lnTo>
                      <a:lnTo>
                        <a:pt x="735" y="599"/>
                      </a:lnTo>
                      <a:lnTo>
                        <a:pt x="731" y="599"/>
                      </a:lnTo>
                      <a:close/>
                      <a:moveTo>
                        <a:pt x="1023" y="591"/>
                      </a:moveTo>
                      <a:lnTo>
                        <a:pt x="1025" y="593"/>
                      </a:lnTo>
                      <a:lnTo>
                        <a:pt x="1025" y="595"/>
                      </a:lnTo>
                      <a:lnTo>
                        <a:pt x="1023" y="597"/>
                      </a:lnTo>
                      <a:lnTo>
                        <a:pt x="1025" y="597"/>
                      </a:lnTo>
                      <a:lnTo>
                        <a:pt x="1026" y="599"/>
                      </a:lnTo>
                      <a:lnTo>
                        <a:pt x="1023" y="599"/>
                      </a:lnTo>
                      <a:lnTo>
                        <a:pt x="1021" y="605"/>
                      </a:lnTo>
                      <a:lnTo>
                        <a:pt x="1017" y="605"/>
                      </a:lnTo>
                      <a:lnTo>
                        <a:pt x="1009" y="606"/>
                      </a:lnTo>
                      <a:lnTo>
                        <a:pt x="1007" y="606"/>
                      </a:lnTo>
                      <a:lnTo>
                        <a:pt x="1007" y="605"/>
                      </a:lnTo>
                      <a:lnTo>
                        <a:pt x="1013" y="603"/>
                      </a:lnTo>
                      <a:lnTo>
                        <a:pt x="1015" y="599"/>
                      </a:lnTo>
                      <a:lnTo>
                        <a:pt x="1015" y="595"/>
                      </a:lnTo>
                      <a:lnTo>
                        <a:pt x="1019" y="593"/>
                      </a:lnTo>
                      <a:lnTo>
                        <a:pt x="1023" y="591"/>
                      </a:lnTo>
                      <a:close/>
                      <a:moveTo>
                        <a:pt x="769" y="585"/>
                      </a:moveTo>
                      <a:lnTo>
                        <a:pt x="771" y="585"/>
                      </a:lnTo>
                      <a:lnTo>
                        <a:pt x="771" y="587"/>
                      </a:lnTo>
                      <a:lnTo>
                        <a:pt x="771" y="589"/>
                      </a:lnTo>
                      <a:lnTo>
                        <a:pt x="771" y="591"/>
                      </a:lnTo>
                      <a:lnTo>
                        <a:pt x="767" y="591"/>
                      </a:lnTo>
                      <a:lnTo>
                        <a:pt x="764" y="589"/>
                      </a:lnTo>
                      <a:lnTo>
                        <a:pt x="762" y="589"/>
                      </a:lnTo>
                      <a:lnTo>
                        <a:pt x="765" y="587"/>
                      </a:lnTo>
                      <a:lnTo>
                        <a:pt x="767" y="585"/>
                      </a:lnTo>
                      <a:lnTo>
                        <a:pt x="769" y="585"/>
                      </a:lnTo>
                      <a:close/>
                      <a:moveTo>
                        <a:pt x="969" y="578"/>
                      </a:moveTo>
                      <a:lnTo>
                        <a:pt x="969" y="582"/>
                      </a:lnTo>
                      <a:lnTo>
                        <a:pt x="967" y="582"/>
                      </a:lnTo>
                      <a:lnTo>
                        <a:pt x="967" y="583"/>
                      </a:lnTo>
                      <a:lnTo>
                        <a:pt x="965" y="585"/>
                      </a:lnTo>
                      <a:lnTo>
                        <a:pt x="971" y="591"/>
                      </a:lnTo>
                      <a:lnTo>
                        <a:pt x="979" y="591"/>
                      </a:lnTo>
                      <a:lnTo>
                        <a:pt x="986" y="591"/>
                      </a:lnTo>
                      <a:lnTo>
                        <a:pt x="986" y="593"/>
                      </a:lnTo>
                      <a:lnTo>
                        <a:pt x="986" y="597"/>
                      </a:lnTo>
                      <a:lnTo>
                        <a:pt x="988" y="597"/>
                      </a:lnTo>
                      <a:lnTo>
                        <a:pt x="992" y="597"/>
                      </a:lnTo>
                      <a:lnTo>
                        <a:pt x="990" y="593"/>
                      </a:lnTo>
                      <a:lnTo>
                        <a:pt x="990" y="589"/>
                      </a:lnTo>
                      <a:lnTo>
                        <a:pt x="979" y="589"/>
                      </a:lnTo>
                      <a:lnTo>
                        <a:pt x="973" y="587"/>
                      </a:lnTo>
                      <a:lnTo>
                        <a:pt x="971" y="585"/>
                      </a:lnTo>
                      <a:lnTo>
                        <a:pt x="969" y="578"/>
                      </a:lnTo>
                      <a:close/>
                      <a:moveTo>
                        <a:pt x="1023" y="576"/>
                      </a:moveTo>
                      <a:lnTo>
                        <a:pt x="1019" y="580"/>
                      </a:lnTo>
                      <a:lnTo>
                        <a:pt x="1013" y="580"/>
                      </a:lnTo>
                      <a:lnTo>
                        <a:pt x="1011" y="578"/>
                      </a:lnTo>
                      <a:lnTo>
                        <a:pt x="1005" y="589"/>
                      </a:lnTo>
                      <a:lnTo>
                        <a:pt x="1002" y="605"/>
                      </a:lnTo>
                      <a:lnTo>
                        <a:pt x="1009" y="606"/>
                      </a:lnTo>
                      <a:lnTo>
                        <a:pt x="1007" y="603"/>
                      </a:lnTo>
                      <a:lnTo>
                        <a:pt x="1007" y="597"/>
                      </a:lnTo>
                      <a:lnTo>
                        <a:pt x="1009" y="595"/>
                      </a:lnTo>
                      <a:lnTo>
                        <a:pt x="1013" y="593"/>
                      </a:lnTo>
                      <a:lnTo>
                        <a:pt x="1011" y="589"/>
                      </a:lnTo>
                      <a:lnTo>
                        <a:pt x="1013" y="583"/>
                      </a:lnTo>
                      <a:lnTo>
                        <a:pt x="1021" y="580"/>
                      </a:lnTo>
                      <a:lnTo>
                        <a:pt x="1023" y="576"/>
                      </a:lnTo>
                      <a:close/>
                      <a:moveTo>
                        <a:pt x="1074" y="574"/>
                      </a:moveTo>
                      <a:lnTo>
                        <a:pt x="1074" y="578"/>
                      </a:lnTo>
                      <a:lnTo>
                        <a:pt x="1076" y="582"/>
                      </a:lnTo>
                      <a:lnTo>
                        <a:pt x="1078" y="582"/>
                      </a:lnTo>
                      <a:lnTo>
                        <a:pt x="1078" y="580"/>
                      </a:lnTo>
                      <a:lnTo>
                        <a:pt x="1076" y="576"/>
                      </a:lnTo>
                      <a:lnTo>
                        <a:pt x="1074" y="574"/>
                      </a:lnTo>
                      <a:close/>
                      <a:moveTo>
                        <a:pt x="1000" y="562"/>
                      </a:moveTo>
                      <a:lnTo>
                        <a:pt x="996" y="566"/>
                      </a:lnTo>
                      <a:lnTo>
                        <a:pt x="998" y="568"/>
                      </a:lnTo>
                      <a:lnTo>
                        <a:pt x="1000" y="564"/>
                      </a:lnTo>
                      <a:lnTo>
                        <a:pt x="1000" y="562"/>
                      </a:lnTo>
                      <a:close/>
                      <a:moveTo>
                        <a:pt x="963" y="522"/>
                      </a:moveTo>
                      <a:lnTo>
                        <a:pt x="963" y="526"/>
                      </a:lnTo>
                      <a:lnTo>
                        <a:pt x="975" y="534"/>
                      </a:lnTo>
                      <a:lnTo>
                        <a:pt x="990" y="539"/>
                      </a:lnTo>
                      <a:lnTo>
                        <a:pt x="992" y="539"/>
                      </a:lnTo>
                      <a:lnTo>
                        <a:pt x="994" y="541"/>
                      </a:lnTo>
                      <a:lnTo>
                        <a:pt x="996" y="539"/>
                      </a:lnTo>
                      <a:lnTo>
                        <a:pt x="994" y="537"/>
                      </a:lnTo>
                      <a:lnTo>
                        <a:pt x="986" y="532"/>
                      </a:lnTo>
                      <a:lnTo>
                        <a:pt x="980" y="528"/>
                      </a:lnTo>
                      <a:lnTo>
                        <a:pt x="973" y="526"/>
                      </a:lnTo>
                      <a:lnTo>
                        <a:pt x="963" y="522"/>
                      </a:lnTo>
                      <a:close/>
                      <a:moveTo>
                        <a:pt x="220" y="522"/>
                      </a:moveTo>
                      <a:lnTo>
                        <a:pt x="220" y="524"/>
                      </a:lnTo>
                      <a:lnTo>
                        <a:pt x="222" y="528"/>
                      </a:lnTo>
                      <a:lnTo>
                        <a:pt x="224" y="530"/>
                      </a:lnTo>
                      <a:lnTo>
                        <a:pt x="224" y="528"/>
                      </a:lnTo>
                      <a:lnTo>
                        <a:pt x="222" y="524"/>
                      </a:lnTo>
                      <a:lnTo>
                        <a:pt x="220" y="522"/>
                      </a:lnTo>
                      <a:close/>
                      <a:moveTo>
                        <a:pt x="664" y="512"/>
                      </a:moveTo>
                      <a:lnTo>
                        <a:pt x="668" y="516"/>
                      </a:lnTo>
                      <a:lnTo>
                        <a:pt x="671" y="522"/>
                      </a:lnTo>
                      <a:lnTo>
                        <a:pt x="673" y="524"/>
                      </a:lnTo>
                      <a:lnTo>
                        <a:pt x="673" y="526"/>
                      </a:lnTo>
                      <a:lnTo>
                        <a:pt x="671" y="528"/>
                      </a:lnTo>
                      <a:lnTo>
                        <a:pt x="670" y="528"/>
                      </a:lnTo>
                      <a:lnTo>
                        <a:pt x="664" y="526"/>
                      </a:lnTo>
                      <a:lnTo>
                        <a:pt x="664" y="524"/>
                      </a:lnTo>
                      <a:lnTo>
                        <a:pt x="660" y="524"/>
                      </a:lnTo>
                      <a:lnTo>
                        <a:pt x="658" y="524"/>
                      </a:lnTo>
                      <a:lnTo>
                        <a:pt x="658" y="520"/>
                      </a:lnTo>
                      <a:lnTo>
                        <a:pt x="660" y="514"/>
                      </a:lnTo>
                      <a:lnTo>
                        <a:pt x="664" y="512"/>
                      </a:lnTo>
                      <a:close/>
                      <a:moveTo>
                        <a:pt x="188" y="507"/>
                      </a:moveTo>
                      <a:lnTo>
                        <a:pt x="196" y="507"/>
                      </a:lnTo>
                      <a:lnTo>
                        <a:pt x="194" y="512"/>
                      </a:lnTo>
                      <a:lnTo>
                        <a:pt x="190" y="512"/>
                      </a:lnTo>
                      <a:lnTo>
                        <a:pt x="182" y="512"/>
                      </a:lnTo>
                      <a:lnTo>
                        <a:pt x="180" y="511"/>
                      </a:lnTo>
                      <a:lnTo>
                        <a:pt x="180" y="509"/>
                      </a:lnTo>
                      <a:lnTo>
                        <a:pt x="184" y="507"/>
                      </a:lnTo>
                      <a:lnTo>
                        <a:pt x="188" y="507"/>
                      </a:lnTo>
                      <a:close/>
                      <a:moveTo>
                        <a:pt x="863" y="495"/>
                      </a:moveTo>
                      <a:lnTo>
                        <a:pt x="865" y="495"/>
                      </a:lnTo>
                      <a:lnTo>
                        <a:pt x="865" y="497"/>
                      </a:lnTo>
                      <a:lnTo>
                        <a:pt x="860" y="505"/>
                      </a:lnTo>
                      <a:lnTo>
                        <a:pt x="854" y="511"/>
                      </a:lnTo>
                      <a:lnTo>
                        <a:pt x="850" y="511"/>
                      </a:lnTo>
                      <a:lnTo>
                        <a:pt x="848" y="511"/>
                      </a:lnTo>
                      <a:lnTo>
                        <a:pt x="850" y="509"/>
                      </a:lnTo>
                      <a:lnTo>
                        <a:pt x="852" y="505"/>
                      </a:lnTo>
                      <a:lnTo>
                        <a:pt x="858" y="499"/>
                      </a:lnTo>
                      <a:lnTo>
                        <a:pt x="863" y="495"/>
                      </a:lnTo>
                      <a:close/>
                      <a:moveTo>
                        <a:pt x="1067" y="488"/>
                      </a:moveTo>
                      <a:lnTo>
                        <a:pt x="1061" y="493"/>
                      </a:lnTo>
                      <a:lnTo>
                        <a:pt x="1059" y="499"/>
                      </a:lnTo>
                      <a:lnTo>
                        <a:pt x="1055" y="499"/>
                      </a:lnTo>
                      <a:lnTo>
                        <a:pt x="1053" y="499"/>
                      </a:lnTo>
                      <a:lnTo>
                        <a:pt x="1053" y="503"/>
                      </a:lnTo>
                      <a:lnTo>
                        <a:pt x="1053" y="509"/>
                      </a:lnTo>
                      <a:lnTo>
                        <a:pt x="1048" y="522"/>
                      </a:lnTo>
                      <a:lnTo>
                        <a:pt x="1044" y="534"/>
                      </a:lnTo>
                      <a:lnTo>
                        <a:pt x="1046" y="534"/>
                      </a:lnTo>
                      <a:lnTo>
                        <a:pt x="1050" y="534"/>
                      </a:lnTo>
                      <a:lnTo>
                        <a:pt x="1050" y="537"/>
                      </a:lnTo>
                      <a:lnTo>
                        <a:pt x="1048" y="537"/>
                      </a:lnTo>
                      <a:lnTo>
                        <a:pt x="1048" y="541"/>
                      </a:lnTo>
                      <a:lnTo>
                        <a:pt x="1044" y="539"/>
                      </a:lnTo>
                      <a:lnTo>
                        <a:pt x="1040" y="537"/>
                      </a:lnTo>
                      <a:lnTo>
                        <a:pt x="1040" y="539"/>
                      </a:lnTo>
                      <a:lnTo>
                        <a:pt x="1038" y="543"/>
                      </a:lnTo>
                      <a:lnTo>
                        <a:pt x="1036" y="543"/>
                      </a:lnTo>
                      <a:lnTo>
                        <a:pt x="1034" y="545"/>
                      </a:lnTo>
                      <a:lnTo>
                        <a:pt x="1038" y="549"/>
                      </a:lnTo>
                      <a:lnTo>
                        <a:pt x="1034" y="553"/>
                      </a:lnTo>
                      <a:lnTo>
                        <a:pt x="1030" y="559"/>
                      </a:lnTo>
                      <a:lnTo>
                        <a:pt x="1028" y="560"/>
                      </a:lnTo>
                      <a:lnTo>
                        <a:pt x="1028" y="562"/>
                      </a:lnTo>
                      <a:lnTo>
                        <a:pt x="1028" y="564"/>
                      </a:lnTo>
                      <a:lnTo>
                        <a:pt x="1032" y="566"/>
                      </a:lnTo>
                      <a:lnTo>
                        <a:pt x="1034" y="564"/>
                      </a:lnTo>
                      <a:lnTo>
                        <a:pt x="1038" y="562"/>
                      </a:lnTo>
                      <a:lnTo>
                        <a:pt x="1050" y="562"/>
                      </a:lnTo>
                      <a:lnTo>
                        <a:pt x="1059" y="564"/>
                      </a:lnTo>
                      <a:lnTo>
                        <a:pt x="1063" y="562"/>
                      </a:lnTo>
                      <a:lnTo>
                        <a:pt x="1067" y="560"/>
                      </a:lnTo>
                      <a:lnTo>
                        <a:pt x="1067" y="562"/>
                      </a:lnTo>
                      <a:lnTo>
                        <a:pt x="1069" y="564"/>
                      </a:lnTo>
                      <a:lnTo>
                        <a:pt x="1080" y="560"/>
                      </a:lnTo>
                      <a:lnTo>
                        <a:pt x="1084" y="560"/>
                      </a:lnTo>
                      <a:lnTo>
                        <a:pt x="1084" y="562"/>
                      </a:lnTo>
                      <a:lnTo>
                        <a:pt x="1084" y="566"/>
                      </a:lnTo>
                      <a:lnTo>
                        <a:pt x="1086" y="568"/>
                      </a:lnTo>
                      <a:lnTo>
                        <a:pt x="1088" y="570"/>
                      </a:lnTo>
                      <a:lnTo>
                        <a:pt x="1086" y="572"/>
                      </a:lnTo>
                      <a:lnTo>
                        <a:pt x="1084" y="572"/>
                      </a:lnTo>
                      <a:lnTo>
                        <a:pt x="1082" y="574"/>
                      </a:lnTo>
                      <a:lnTo>
                        <a:pt x="1084" y="576"/>
                      </a:lnTo>
                      <a:lnTo>
                        <a:pt x="1088" y="576"/>
                      </a:lnTo>
                      <a:lnTo>
                        <a:pt x="1094" y="568"/>
                      </a:lnTo>
                      <a:lnTo>
                        <a:pt x="1099" y="560"/>
                      </a:lnTo>
                      <a:lnTo>
                        <a:pt x="1101" y="562"/>
                      </a:lnTo>
                      <a:lnTo>
                        <a:pt x="1105" y="564"/>
                      </a:lnTo>
                      <a:lnTo>
                        <a:pt x="1103" y="568"/>
                      </a:lnTo>
                      <a:lnTo>
                        <a:pt x="1103" y="570"/>
                      </a:lnTo>
                      <a:lnTo>
                        <a:pt x="1103" y="574"/>
                      </a:lnTo>
                      <a:lnTo>
                        <a:pt x="1105" y="578"/>
                      </a:lnTo>
                      <a:lnTo>
                        <a:pt x="1105" y="576"/>
                      </a:lnTo>
                      <a:lnTo>
                        <a:pt x="1107" y="572"/>
                      </a:lnTo>
                      <a:lnTo>
                        <a:pt x="1111" y="572"/>
                      </a:lnTo>
                      <a:lnTo>
                        <a:pt x="1111" y="574"/>
                      </a:lnTo>
                      <a:lnTo>
                        <a:pt x="1111" y="578"/>
                      </a:lnTo>
                      <a:lnTo>
                        <a:pt x="1117" y="580"/>
                      </a:lnTo>
                      <a:lnTo>
                        <a:pt x="1117" y="576"/>
                      </a:lnTo>
                      <a:lnTo>
                        <a:pt x="1119" y="572"/>
                      </a:lnTo>
                      <a:lnTo>
                        <a:pt x="1121" y="564"/>
                      </a:lnTo>
                      <a:lnTo>
                        <a:pt x="1121" y="562"/>
                      </a:lnTo>
                      <a:lnTo>
                        <a:pt x="1119" y="562"/>
                      </a:lnTo>
                      <a:lnTo>
                        <a:pt x="1119" y="564"/>
                      </a:lnTo>
                      <a:lnTo>
                        <a:pt x="1119" y="568"/>
                      </a:lnTo>
                      <a:lnTo>
                        <a:pt x="1115" y="566"/>
                      </a:lnTo>
                      <a:lnTo>
                        <a:pt x="1115" y="564"/>
                      </a:lnTo>
                      <a:lnTo>
                        <a:pt x="1117" y="562"/>
                      </a:lnTo>
                      <a:lnTo>
                        <a:pt x="1119" y="560"/>
                      </a:lnTo>
                      <a:lnTo>
                        <a:pt x="1121" y="559"/>
                      </a:lnTo>
                      <a:lnTo>
                        <a:pt x="1121" y="557"/>
                      </a:lnTo>
                      <a:lnTo>
                        <a:pt x="1119" y="555"/>
                      </a:lnTo>
                      <a:lnTo>
                        <a:pt x="1115" y="557"/>
                      </a:lnTo>
                      <a:lnTo>
                        <a:pt x="1113" y="560"/>
                      </a:lnTo>
                      <a:lnTo>
                        <a:pt x="1113" y="562"/>
                      </a:lnTo>
                      <a:lnTo>
                        <a:pt x="1113" y="566"/>
                      </a:lnTo>
                      <a:lnTo>
                        <a:pt x="1107" y="564"/>
                      </a:lnTo>
                      <a:lnTo>
                        <a:pt x="1105" y="564"/>
                      </a:lnTo>
                      <a:lnTo>
                        <a:pt x="1107" y="562"/>
                      </a:lnTo>
                      <a:lnTo>
                        <a:pt x="1111" y="560"/>
                      </a:lnTo>
                      <a:lnTo>
                        <a:pt x="1109" y="557"/>
                      </a:lnTo>
                      <a:lnTo>
                        <a:pt x="1107" y="555"/>
                      </a:lnTo>
                      <a:lnTo>
                        <a:pt x="1109" y="551"/>
                      </a:lnTo>
                      <a:lnTo>
                        <a:pt x="1113" y="547"/>
                      </a:lnTo>
                      <a:lnTo>
                        <a:pt x="1109" y="547"/>
                      </a:lnTo>
                      <a:lnTo>
                        <a:pt x="1105" y="549"/>
                      </a:lnTo>
                      <a:lnTo>
                        <a:pt x="1101" y="551"/>
                      </a:lnTo>
                      <a:lnTo>
                        <a:pt x="1099" y="551"/>
                      </a:lnTo>
                      <a:lnTo>
                        <a:pt x="1101" y="545"/>
                      </a:lnTo>
                      <a:lnTo>
                        <a:pt x="1099" y="545"/>
                      </a:lnTo>
                      <a:lnTo>
                        <a:pt x="1097" y="547"/>
                      </a:lnTo>
                      <a:lnTo>
                        <a:pt x="1096" y="543"/>
                      </a:lnTo>
                      <a:lnTo>
                        <a:pt x="1094" y="541"/>
                      </a:lnTo>
                      <a:lnTo>
                        <a:pt x="1097" y="541"/>
                      </a:lnTo>
                      <a:lnTo>
                        <a:pt x="1097" y="537"/>
                      </a:lnTo>
                      <a:lnTo>
                        <a:pt x="1097" y="534"/>
                      </a:lnTo>
                      <a:lnTo>
                        <a:pt x="1097" y="532"/>
                      </a:lnTo>
                      <a:lnTo>
                        <a:pt x="1096" y="530"/>
                      </a:lnTo>
                      <a:lnTo>
                        <a:pt x="1094" y="530"/>
                      </a:lnTo>
                      <a:lnTo>
                        <a:pt x="1094" y="534"/>
                      </a:lnTo>
                      <a:lnTo>
                        <a:pt x="1088" y="532"/>
                      </a:lnTo>
                      <a:lnTo>
                        <a:pt x="1086" y="530"/>
                      </a:lnTo>
                      <a:lnTo>
                        <a:pt x="1082" y="532"/>
                      </a:lnTo>
                      <a:lnTo>
                        <a:pt x="1080" y="535"/>
                      </a:lnTo>
                      <a:lnTo>
                        <a:pt x="1073" y="534"/>
                      </a:lnTo>
                      <a:lnTo>
                        <a:pt x="1067" y="532"/>
                      </a:lnTo>
                      <a:lnTo>
                        <a:pt x="1071" y="528"/>
                      </a:lnTo>
                      <a:lnTo>
                        <a:pt x="1073" y="526"/>
                      </a:lnTo>
                      <a:lnTo>
                        <a:pt x="1073" y="524"/>
                      </a:lnTo>
                      <a:lnTo>
                        <a:pt x="1067" y="522"/>
                      </a:lnTo>
                      <a:lnTo>
                        <a:pt x="1067" y="518"/>
                      </a:lnTo>
                      <a:lnTo>
                        <a:pt x="1063" y="522"/>
                      </a:lnTo>
                      <a:lnTo>
                        <a:pt x="1059" y="528"/>
                      </a:lnTo>
                      <a:lnTo>
                        <a:pt x="1059" y="520"/>
                      </a:lnTo>
                      <a:lnTo>
                        <a:pt x="1061" y="512"/>
                      </a:lnTo>
                      <a:lnTo>
                        <a:pt x="1063" y="511"/>
                      </a:lnTo>
                      <a:lnTo>
                        <a:pt x="1067" y="509"/>
                      </a:lnTo>
                      <a:lnTo>
                        <a:pt x="1065" y="503"/>
                      </a:lnTo>
                      <a:lnTo>
                        <a:pt x="1065" y="501"/>
                      </a:lnTo>
                      <a:lnTo>
                        <a:pt x="1069" y="499"/>
                      </a:lnTo>
                      <a:lnTo>
                        <a:pt x="1073" y="499"/>
                      </a:lnTo>
                      <a:lnTo>
                        <a:pt x="1069" y="493"/>
                      </a:lnTo>
                      <a:lnTo>
                        <a:pt x="1073" y="493"/>
                      </a:lnTo>
                      <a:lnTo>
                        <a:pt x="1073" y="491"/>
                      </a:lnTo>
                      <a:lnTo>
                        <a:pt x="1074" y="489"/>
                      </a:lnTo>
                      <a:lnTo>
                        <a:pt x="1071" y="489"/>
                      </a:lnTo>
                      <a:lnTo>
                        <a:pt x="1069" y="488"/>
                      </a:lnTo>
                      <a:lnTo>
                        <a:pt x="1067" y="488"/>
                      </a:lnTo>
                      <a:close/>
                      <a:moveTo>
                        <a:pt x="904" y="457"/>
                      </a:moveTo>
                      <a:lnTo>
                        <a:pt x="906" y="457"/>
                      </a:lnTo>
                      <a:lnTo>
                        <a:pt x="906" y="461"/>
                      </a:lnTo>
                      <a:lnTo>
                        <a:pt x="904" y="464"/>
                      </a:lnTo>
                      <a:lnTo>
                        <a:pt x="900" y="468"/>
                      </a:lnTo>
                      <a:lnTo>
                        <a:pt x="898" y="468"/>
                      </a:lnTo>
                      <a:lnTo>
                        <a:pt x="898" y="466"/>
                      </a:lnTo>
                      <a:lnTo>
                        <a:pt x="898" y="463"/>
                      </a:lnTo>
                      <a:lnTo>
                        <a:pt x="904" y="457"/>
                      </a:lnTo>
                      <a:close/>
                      <a:moveTo>
                        <a:pt x="967" y="451"/>
                      </a:moveTo>
                      <a:lnTo>
                        <a:pt x="971" y="457"/>
                      </a:lnTo>
                      <a:lnTo>
                        <a:pt x="971" y="459"/>
                      </a:lnTo>
                      <a:lnTo>
                        <a:pt x="971" y="461"/>
                      </a:lnTo>
                      <a:lnTo>
                        <a:pt x="969" y="461"/>
                      </a:lnTo>
                      <a:lnTo>
                        <a:pt x="965" y="455"/>
                      </a:lnTo>
                      <a:lnTo>
                        <a:pt x="967" y="451"/>
                      </a:lnTo>
                      <a:close/>
                      <a:moveTo>
                        <a:pt x="915" y="436"/>
                      </a:moveTo>
                      <a:lnTo>
                        <a:pt x="917" y="438"/>
                      </a:lnTo>
                      <a:lnTo>
                        <a:pt x="915" y="443"/>
                      </a:lnTo>
                      <a:lnTo>
                        <a:pt x="911" y="443"/>
                      </a:lnTo>
                      <a:lnTo>
                        <a:pt x="909" y="443"/>
                      </a:lnTo>
                      <a:lnTo>
                        <a:pt x="909" y="441"/>
                      </a:lnTo>
                      <a:lnTo>
                        <a:pt x="911" y="438"/>
                      </a:lnTo>
                      <a:lnTo>
                        <a:pt x="915" y="436"/>
                      </a:lnTo>
                      <a:close/>
                      <a:moveTo>
                        <a:pt x="913" y="307"/>
                      </a:moveTo>
                      <a:lnTo>
                        <a:pt x="915" y="311"/>
                      </a:lnTo>
                      <a:lnTo>
                        <a:pt x="917" y="311"/>
                      </a:lnTo>
                      <a:lnTo>
                        <a:pt x="917" y="309"/>
                      </a:lnTo>
                      <a:lnTo>
                        <a:pt x="915" y="307"/>
                      </a:lnTo>
                      <a:lnTo>
                        <a:pt x="913" y="307"/>
                      </a:lnTo>
                      <a:close/>
                      <a:moveTo>
                        <a:pt x="952" y="292"/>
                      </a:moveTo>
                      <a:lnTo>
                        <a:pt x="952" y="296"/>
                      </a:lnTo>
                      <a:lnTo>
                        <a:pt x="955" y="296"/>
                      </a:lnTo>
                      <a:lnTo>
                        <a:pt x="957" y="294"/>
                      </a:lnTo>
                      <a:lnTo>
                        <a:pt x="955" y="292"/>
                      </a:lnTo>
                      <a:lnTo>
                        <a:pt x="952" y="292"/>
                      </a:lnTo>
                      <a:close/>
                      <a:moveTo>
                        <a:pt x="777" y="132"/>
                      </a:moveTo>
                      <a:lnTo>
                        <a:pt x="777" y="138"/>
                      </a:lnTo>
                      <a:lnTo>
                        <a:pt x="781" y="136"/>
                      </a:lnTo>
                      <a:lnTo>
                        <a:pt x="783" y="136"/>
                      </a:lnTo>
                      <a:lnTo>
                        <a:pt x="781" y="134"/>
                      </a:lnTo>
                      <a:lnTo>
                        <a:pt x="777" y="132"/>
                      </a:lnTo>
                      <a:close/>
                      <a:moveTo>
                        <a:pt x="169" y="486"/>
                      </a:moveTo>
                      <a:lnTo>
                        <a:pt x="169" y="488"/>
                      </a:lnTo>
                      <a:lnTo>
                        <a:pt x="171" y="489"/>
                      </a:lnTo>
                      <a:lnTo>
                        <a:pt x="171" y="488"/>
                      </a:lnTo>
                      <a:lnTo>
                        <a:pt x="171" y="486"/>
                      </a:lnTo>
                      <a:lnTo>
                        <a:pt x="169" y="486"/>
                      </a:lnTo>
                      <a:close/>
                      <a:moveTo>
                        <a:pt x="526" y="482"/>
                      </a:moveTo>
                      <a:lnTo>
                        <a:pt x="535" y="495"/>
                      </a:lnTo>
                      <a:lnTo>
                        <a:pt x="543" y="511"/>
                      </a:lnTo>
                      <a:lnTo>
                        <a:pt x="539" y="512"/>
                      </a:lnTo>
                      <a:lnTo>
                        <a:pt x="537" y="514"/>
                      </a:lnTo>
                      <a:lnTo>
                        <a:pt x="535" y="507"/>
                      </a:lnTo>
                      <a:lnTo>
                        <a:pt x="533" y="499"/>
                      </a:lnTo>
                      <a:lnTo>
                        <a:pt x="529" y="495"/>
                      </a:lnTo>
                      <a:lnTo>
                        <a:pt x="526" y="493"/>
                      </a:lnTo>
                      <a:lnTo>
                        <a:pt x="524" y="488"/>
                      </a:lnTo>
                      <a:lnTo>
                        <a:pt x="524" y="484"/>
                      </a:lnTo>
                      <a:lnTo>
                        <a:pt x="524" y="482"/>
                      </a:lnTo>
                      <a:lnTo>
                        <a:pt x="526" y="482"/>
                      </a:lnTo>
                      <a:close/>
                      <a:moveTo>
                        <a:pt x="748" y="463"/>
                      </a:moveTo>
                      <a:lnTo>
                        <a:pt x="748" y="468"/>
                      </a:lnTo>
                      <a:lnTo>
                        <a:pt x="752" y="468"/>
                      </a:lnTo>
                      <a:lnTo>
                        <a:pt x="760" y="470"/>
                      </a:lnTo>
                      <a:lnTo>
                        <a:pt x="758" y="468"/>
                      </a:lnTo>
                      <a:lnTo>
                        <a:pt x="756" y="466"/>
                      </a:lnTo>
                      <a:lnTo>
                        <a:pt x="754" y="464"/>
                      </a:lnTo>
                      <a:lnTo>
                        <a:pt x="754" y="463"/>
                      </a:lnTo>
                      <a:lnTo>
                        <a:pt x="750" y="463"/>
                      </a:lnTo>
                      <a:lnTo>
                        <a:pt x="748" y="463"/>
                      </a:lnTo>
                      <a:close/>
                      <a:moveTo>
                        <a:pt x="516" y="453"/>
                      </a:moveTo>
                      <a:lnTo>
                        <a:pt x="516" y="459"/>
                      </a:lnTo>
                      <a:lnTo>
                        <a:pt x="522" y="463"/>
                      </a:lnTo>
                      <a:lnTo>
                        <a:pt x="522" y="466"/>
                      </a:lnTo>
                      <a:lnTo>
                        <a:pt x="520" y="468"/>
                      </a:lnTo>
                      <a:lnTo>
                        <a:pt x="520" y="476"/>
                      </a:lnTo>
                      <a:lnTo>
                        <a:pt x="520" y="484"/>
                      </a:lnTo>
                      <a:lnTo>
                        <a:pt x="516" y="482"/>
                      </a:lnTo>
                      <a:lnTo>
                        <a:pt x="514" y="482"/>
                      </a:lnTo>
                      <a:lnTo>
                        <a:pt x="514" y="474"/>
                      </a:lnTo>
                      <a:lnTo>
                        <a:pt x="514" y="464"/>
                      </a:lnTo>
                      <a:lnTo>
                        <a:pt x="506" y="459"/>
                      </a:lnTo>
                      <a:lnTo>
                        <a:pt x="510" y="459"/>
                      </a:lnTo>
                      <a:lnTo>
                        <a:pt x="514" y="459"/>
                      </a:lnTo>
                      <a:lnTo>
                        <a:pt x="514" y="457"/>
                      </a:lnTo>
                      <a:lnTo>
                        <a:pt x="516" y="453"/>
                      </a:lnTo>
                      <a:close/>
                      <a:moveTo>
                        <a:pt x="146" y="451"/>
                      </a:moveTo>
                      <a:lnTo>
                        <a:pt x="144" y="451"/>
                      </a:lnTo>
                      <a:lnTo>
                        <a:pt x="144" y="453"/>
                      </a:lnTo>
                      <a:lnTo>
                        <a:pt x="144" y="455"/>
                      </a:lnTo>
                      <a:lnTo>
                        <a:pt x="148" y="455"/>
                      </a:lnTo>
                      <a:lnTo>
                        <a:pt x="148" y="451"/>
                      </a:lnTo>
                      <a:lnTo>
                        <a:pt x="146" y="451"/>
                      </a:lnTo>
                      <a:close/>
                      <a:moveTo>
                        <a:pt x="113" y="449"/>
                      </a:moveTo>
                      <a:lnTo>
                        <a:pt x="113" y="459"/>
                      </a:lnTo>
                      <a:lnTo>
                        <a:pt x="117" y="468"/>
                      </a:lnTo>
                      <a:lnTo>
                        <a:pt x="121" y="466"/>
                      </a:lnTo>
                      <a:lnTo>
                        <a:pt x="126" y="464"/>
                      </a:lnTo>
                      <a:lnTo>
                        <a:pt x="123" y="468"/>
                      </a:lnTo>
                      <a:lnTo>
                        <a:pt x="121" y="470"/>
                      </a:lnTo>
                      <a:lnTo>
                        <a:pt x="121" y="474"/>
                      </a:lnTo>
                      <a:lnTo>
                        <a:pt x="124" y="478"/>
                      </a:lnTo>
                      <a:lnTo>
                        <a:pt x="126" y="482"/>
                      </a:lnTo>
                      <a:lnTo>
                        <a:pt x="132" y="484"/>
                      </a:lnTo>
                      <a:lnTo>
                        <a:pt x="134" y="486"/>
                      </a:lnTo>
                      <a:lnTo>
                        <a:pt x="132" y="474"/>
                      </a:lnTo>
                      <a:lnTo>
                        <a:pt x="130" y="466"/>
                      </a:lnTo>
                      <a:lnTo>
                        <a:pt x="126" y="464"/>
                      </a:lnTo>
                      <a:lnTo>
                        <a:pt x="126" y="457"/>
                      </a:lnTo>
                      <a:lnTo>
                        <a:pt x="128" y="449"/>
                      </a:lnTo>
                      <a:lnTo>
                        <a:pt x="123" y="451"/>
                      </a:lnTo>
                      <a:lnTo>
                        <a:pt x="117" y="453"/>
                      </a:lnTo>
                      <a:lnTo>
                        <a:pt x="115" y="451"/>
                      </a:lnTo>
                      <a:lnTo>
                        <a:pt x="113" y="449"/>
                      </a:lnTo>
                      <a:close/>
                      <a:moveTo>
                        <a:pt x="539" y="434"/>
                      </a:moveTo>
                      <a:lnTo>
                        <a:pt x="539" y="438"/>
                      </a:lnTo>
                      <a:lnTo>
                        <a:pt x="543" y="438"/>
                      </a:lnTo>
                      <a:lnTo>
                        <a:pt x="541" y="441"/>
                      </a:lnTo>
                      <a:lnTo>
                        <a:pt x="541" y="449"/>
                      </a:lnTo>
                      <a:lnTo>
                        <a:pt x="547" y="459"/>
                      </a:lnTo>
                      <a:lnTo>
                        <a:pt x="552" y="468"/>
                      </a:lnTo>
                      <a:lnTo>
                        <a:pt x="552" y="472"/>
                      </a:lnTo>
                      <a:lnTo>
                        <a:pt x="552" y="476"/>
                      </a:lnTo>
                      <a:lnTo>
                        <a:pt x="556" y="484"/>
                      </a:lnTo>
                      <a:lnTo>
                        <a:pt x="562" y="489"/>
                      </a:lnTo>
                      <a:lnTo>
                        <a:pt x="564" y="489"/>
                      </a:lnTo>
                      <a:lnTo>
                        <a:pt x="568" y="489"/>
                      </a:lnTo>
                      <a:lnTo>
                        <a:pt x="566" y="491"/>
                      </a:lnTo>
                      <a:lnTo>
                        <a:pt x="564" y="493"/>
                      </a:lnTo>
                      <a:lnTo>
                        <a:pt x="564" y="501"/>
                      </a:lnTo>
                      <a:lnTo>
                        <a:pt x="566" y="507"/>
                      </a:lnTo>
                      <a:lnTo>
                        <a:pt x="564" y="505"/>
                      </a:lnTo>
                      <a:lnTo>
                        <a:pt x="562" y="505"/>
                      </a:lnTo>
                      <a:lnTo>
                        <a:pt x="560" y="507"/>
                      </a:lnTo>
                      <a:lnTo>
                        <a:pt x="560" y="509"/>
                      </a:lnTo>
                      <a:lnTo>
                        <a:pt x="558" y="509"/>
                      </a:lnTo>
                      <a:lnTo>
                        <a:pt x="556" y="509"/>
                      </a:lnTo>
                      <a:lnTo>
                        <a:pt x="554" y="499"/>
                      </a:lnTo>
                      <a:lnTo>
                        <a:pt x="556" y="489"/>
                      </a:lnTo>
                      <a:lnTo>
                        <a:pt x="552" y="486"/>
                      </a:lnTo>
                      <a:lnTo>
                        <a:pt x="552" y="484"/>
                      </a:lnTo>
                      <a:lnTo>
                        <a:pt x="549" y="484"/>
                      </a:lnTo>
                      <a:lnTo>
                        <a:pt x="545" y="484"/>
                      </a:lnTo>
                      <a:lnTo>
                        <a:pt x="545" y="478"/>
                      </a:lnTo>
                      <a:lnTo>
                        <a:pt x="547" y="474"/>
                      </a:lnTo>
                      <a:lnTo>
                        <a:pt x="543" y="472"/>
                      </a:lnTo>
                      <a:lnTo>
                        <a:pt x="543" y="474"/>
                      </a:lnTo>
                      <a:lnTo>
                        <a:pt x="541" y="476"/>
                      </a:lnTo>
                      <a:lnTo>
                        <a:pt x="541" y="472"/>
                      </a:lnTo>
                      <a:lnTo>
                        <a:pt x="535" y="468"/>
                      </a:lnTo>
                      <a:lnTo>
                        <a:pt x="529" y="464"/>
                      </a:lnTo>
                      <a:lnTo>
                        <a:pt x="529" y="461"/>
                      </a:lnTo>
                      <a:lnTo>
                        <a:pt x="531" y="457"/>
                      </a:lnTo>
                      <a:lnTo>
                        <a:pt x="528" y="457"/>
                      </a:lnTo>
                      <a:lnTo>
                        <a:pt x="526" y="457"/>
                      </a:lnTo>
                      <a:lnTo>
                        <a:pt x="524" y="455"/>
                      </a:lnTo>
                      <a:lnTo>
                        <a:pt x="524" y="451"/>
                      </a:lnTo>
                      <a:lnTo>
                        <a:pt x="526" y="445"/>
                      </a:lnTo>
                      <a:lnTo>
                        <a:pt x="531" y="440"/>
                      </a:lnTo>
                      <a:lnTo>
                        <a:pt x="533" y="441"/>
                      </a:lnTo>
                      <a:lnTo>
                        <a:pt x="537" y="441"/>
                      </a:lnTo>
                      <a:lnTo>
                        <a:pt x="537" y="438"/>
                      </a:lnTo>
                      <a:lnTo>
                        <a:pt x="539" y="434"/>
                      </a:lnTo>
                      <a:close/>
                      <a:moveTo>
                        <a:pt x="854" y="403"/>
                      </a:moveTo>
                      <a:lnTo>
                        <a:pt x="852" y="405"/>
                      </a:lnTo>
                      <a:lnTo>
                        <a:pt x="852" y="409"/>
                      </a:lnTo>
                      <a:lnTo>
                        <a:pt x="850" y="407"/>
                      </a:lnTo>
                      <a:lnTo>
                        <a:pt x="854" y="403"/>
                      </a:lnTo>
                      <a:close/>
                      <a:moveTo>
                        <a:pt x="771" y="395"/>
                      </a:moveTo>
                      <a:lnTo>
                        <a:pt x="769" y="397"/>
                      </a:lnTo>
                      <a:lnTo>
                        <a:pt x="771" y="399"/>
                      </a:lnTo>
                      <a:lnTo>
                        <a:pt x="771" y="395"/>
                      </a:lnTo>
                      <a:close/>
                      <a:moveTo>
                        <a:pt x="836" y="393"/>
                      </a:moveTo>
                      <a:lnTo>
                        <a:pt x="840" y="395"/>
                      </a:lnTo>
                      <a:lnTo>
                        <a:pt x="840" y="397"/>
                      </a:lnTo>
                      <a:lnTo>
                        <a:pt x="838" y="399"/>
                      </a:lnTo>
                      <a:lnTo>
                        <a:pt x="835" y="399"/>
                      </a:lnTo>
                      <a:lnTo>
                        <a:pt x="835" y="395"/>
                      </a:lnTo>
                      <a:lnTo>
                        <a:pt x="836" y="393"/>
                      </a:lnTo>
                      <a:close/>
                      <a:moveTo>
                        <a:pt x="476" y="393"/>
                      </a:moveTo>
                      <a:lnTo>
                        <a:pt x="478" y="393"/>
                      </a:lnTo>
                      <a:lnTo>
                        <a:pt x="478" y="395"/>
                      </a:lnTo>
                      <a:lnTo>
                        <a:pt x="474" y="395"/>
                      </a:lnTo>
                      <a:lnTo>
                        <a:pt x="474" y="397"/>
                      </a:lnTo>
                      <a:lnTo>
                        <a:pt x="474" y="393"/>
                      </a:lnTo>
                      <a:lnTo>
                        <a:pt x="476" y="393"/>
                      </a:lnTo>
                      <a:close/>
                      <a:moveTo>
                        <a:pt x="777" y="392"/>
                      </a:moveTo>
                      <a:lnTo>
                        <a:pt x="777" y="397"/>
                      </a:lnTo>
                      <a:lnTo>
                        <a:pt x="777" y="403"/>
                      </a:lnTo>
                      <a:lnTo>
                        <a:pt x="775" y="403"/>
                      </a:lnTo>
                      <a:lnTo>
                        <a:pt x="779" y="405"/>
                      </a:lnTo>
                      <a:lnTo>
                        <a:pt x="779" y="401"/>
                      </a:lnTo>
                      <a:lnTo>
                        <a:pt x="781" y="399"/>
                      </a:lnTo>
                      <a:lnTo>
                        <a:pt x="779" y="393"/>
                      </a:lnTo>
                      <a:lnTo>
                        <a:pt x="777" y="392"/>
                      </a:lnTo>
                      <a:close/>
                      <a:moveTo>
                        <a:pt x="773" y="388"/>
                      </a:moveTo>
                      <a:lnTo>
                        <a:pt x="771" y="390"/>
                      </a:lnTo>
                      <a:lnTo>
                        <a:pt x="769" y="392"/>
                      </a:lnTo>
                      <a:lnTo>
                        <a:pt x="769" y="393"/>
                      </a:lnTo>
                      <a:lnTo>
                        <a:pt x="773" y="393"/>
                      </a:lnTo>
                      <a:lnTo>
                        <a:pt x="773" y="390"/>
                      </a:lnTo>
                      <a:lnTo>
                        <a:pt x="773" y="388"/>
                      </a:lnTo>
                      <a:close/>
                      <a:moveTo>
                        <a:pt x="491" y="361"/>
                      </a:moveTo>
                      <a:lnTo>
                        <a:pt x="493" y="361"/>
                      </a:lnTo>
                      <a:lnTo>
                        <a:pt x="497" y="363"/>
                      </a:lnTo>
                      <a:lnTo>
                        <a:pt x="493" y="376"/>
                      </a:lnTo>
                      <a:lnTo>
                        <a:pt x="489" y="390"/>
                      </a:lnTo>
                      <a:lnTo>
                        <a:pt x="485" y="390"/>
                      </a:lnTo>
                      <a:lnTo>
                        <a:pt x="483" y="390"/>
                      </a:lnTo>
                      <a:lnTo>
                        <a:pt x="481" y="384"/>
                      </a:lnTo>
                      <a:lnTo>
                        <a:pt x="481" y="378"/>
                      </a:lnTo>
                      <a:lnTo>
                        <a:pt x="481" y="376"/>
                      </a:lnTo>
                      <a:lnTo>
                        <a:pt x="483" y="370"/>
                      </a:lnTo>
                      <a:lnTo>
                        <a:pt x="487" y="365"/>
                      </a:lnTo>
                      <a:lnTo>
                        <a:pt x="491" y="361"/>
                      </a:lnTo>
                      <a:close/>
                      <a:moveTo>
                        <a:pt x="481" y="349"/>
                      </a:moveTo>
                      <a:lnTo>
                        <a:pt x="481" y="353"/>
                      </a:lnTo>
                      <a:lnTo>
                        <a:pt x="481" y="359"/>
                      </a:lnTo>
                      <a:lnTo>
                        <a:pt x="476" y="359"/>
                      </a:lnTo>
                      <a:lnTo>
                        <a:pt x="476" y="355"/>
                      </a:lnTo>
                      <a:lnTo>
                        <a:pt x="476" y="353"/>
                      </a:lnTo>
                      <a:lnTo>
                        <a:pt x="478" y="351"/>
                      </a:lnTo>
                      <a:lnTo>
                        <a:pt x="481" y="349"/>
                      </a:lnTo>
                      <a:close/>
                      <a:moveTo>
                        <a:pt x="401" y="326"/>
                      </a:moveTo>
                      <a:lnTo>
                        <a:pt x="403" y="328"/>
                      </a:lnTo>
                      <a:lnTo>
                        <a:pt x="405" y="330"/>
                      </a:lnTo>
                      <a:lnTo>
                        <a:pt x="410" y="328"/>
                      </a:lnTo>
                      <a:lnTo>
                        <a:pt x="414" y="326"/>
                      </a:lnTo>
                      <a:lnTo>
                        <a:pt x="420" y="326"/>
                      </a:lnTo>
                      <a:lnTo>
                        <a:pt x="430" y="328"/>
                      </a:lnTo>
                      <a:lnTo>
                        <a:pt x="416" y="332"/>
                      </a:lnTo>
                      <a:lnTo>
                        <a:pt x="405" y="338"/>
                      </a:lnTo>
                      <a:lnTo>
                        <a:pt x="397" y="344"/>
                      </a:lnTo>
                      <a:lnTo>
                        <a:pt x="387" y="351"/>
                      </a:lnTo>
                      <a:lnTo>
                        <a:pt x="385" y="353"/>
                      </a:lnTo>
                      <a:lnTo>
                        <a:pt x="385" y="357"/>
                      </a:lnTo>
                      <a:lnTo>
                        <a:pt x="382" y="357"/>
                      </a:lnTo>
                      <a:lnTo>
                        <a:pt x="378" y="357"/>
                      </a:lnTo>
                      <a:lnTo>
                        <a:pt x="376" y="353"/>
                      </a:lnTo>
                      <a:lnTo>
                        <a:pt x="374" y="351"/>
                      </a:lnTo>
                      <a:lnTo>
                        <a:pt x="378" y="351"/>
                      </a:lnTo>
                      <a:lnTo>
                        <a:pt x="389" y="340"/>
                      </a:lnTo>
                      <a:lnTo>
                        <a:pt x="401" y="326"/>
                      </a:lnTo>
                      <a:close/>
                      <a:moveTo>
                        <a:pt x="771" y="276"/>
                      </a:moveTo>
                      <a:lnTo>
                        <a:pt x="769" y="280"/>
                      </a:lnTo>
                      <a:lnTo>
                        <a:pt x="767" y="282"/>
                      </a:lnTo>
                      <a:lnTo>
                        <a:pt x="767" y="288"/>
                      </a:lnTo>
                      <a:lnTo>
                        <a:pt x="769" y="288"/>
                      </a:lnTo>
                      <a:lnTo>
                        <a:pt x="771" y="284"/>
                      </a:lnTo>
                      <a:lnTo>
                        <a:pt x="773" y="282"/>
                      </a:lnTo>
                      <a:lnTo>
                        <a:pt x="775" y="278"/>
                      </a:lnTo>
                      <a:lnTo>
                        <a:pt x="773" y="276"/>
                      </a:lnTo>
                      <a:lnTo>
                        <a:pt x="771" y="276"/>
                      </a:lnTo>
                      <a:close/>
                      <a:moveTo>
                        <a:pt x="794" y="265"/>
                      </a:moveTo>
                      <a:lnTo>
                        <a:pt x="796" y="269"/>
                      </a:lnTo>
                      <a:lnTo>
                        <a:pt x="798" y="269"/>
                      </a:lnTo>
                      <a:lnTo>
                        <a:pt x="798" y="267"/>
                      </a:lnTo>
                      <a:lnTo>
                        <a:pt x="796" y="265"/>
                      </a:lnTo>
                      <a:lnTo>
                        <a:pt x="794" y="265"/>
                      </a:lnTo>
                      <a:close/>
                      <a:moveTo>
                        <a:pt x="806" y="263"/>
                      </a:moveTo>
                      <a:lnTo>
                        <a:pt x="806" y="265"/>
                      </a:lnTo>
                      <a:lnTo>
                        <a:pt x="808" y="269"/>
                      </a:lnTo>
                      <a:lnTo>
                        <a:pt x="810" y="269"/>
                      </a:lnTo>
                      <a:lnTo>
                        <a:pt x="810" y="267"/>
                      </a:lnTo>
                      <a:lnTo>
                        <a:pt x="808" y="265"/>
                      </a:lnTo>
                      <a:lnTo>
                        <a:pt x="806" y="263"/>
                      </a:lnTo>
                      <a:close/>
                      <a:moveTo>
                        <a:pt x="733" y="259"/>
                      </a:moveTo>
                      <a:lnTo>
                        <a:pt x="731" y="261"/>
                      </a:lnTo>
                      <a:lnTo>
                        <a:pt x="729" y="265"/>
                      </a:lnTo>
                      <a:lnTo>
                        <a:pt x="721" y="267"/>
                      </a:lnTo>
                      <a:lnTo>
                        <a:pt x="714" y="271"/>
                      </a:lnTo>
                      <a:lnTo>
                        <a:pt x="712" y="273"/>
                      </a:lnTo>
                      <a:lnTo>
                        <a:pt x="710" y="276"/>
                      </a:lnTo>
                      <a:lnTo>
                        <a:pt x="714" y="276"/>
                      </a:lnTo>
                      <a:lnTo>
                        <a:pt x="714" y="278"/>
                      </a:lnTo>
                      <a:lnTo>
                        <a:pt x="718" y="278"/>
                      </a:lnTo>
                      <a:lnTo>
                        <a:pt x="718" y="274"/>
                      </a:lnTo>
                      <a:lnTo>
                        <a:pt x="719" y="273"/>
                      </a:lnTo>
                      <a:lnTo>
                        <a:pt x="723" y="273"/>
                      </a:lnTo>
                      <a:lnTo>
                        <a:pt x="729" y="273"/>
                      </a:lnTo>
                      <a:lnTo>
                        <a:pt x="729" y="269"/>
                      </a:lnTo>
                      <a:lnTo>
                        <a:pt x="731" y="265"/>
                      </a:lnTo>
                      <a:lnTo>
                        <a:pt x="733" y="263"/>
                      </a:lnTo>
                      <a:lnTo>
                        <a:pt x="737" y="263"/>
                      </a:lnTo>
                      <a:lnTo>
                        <a:pt x="735" y="261"/>
                      </a:lnTo>
                      <a:lnTo>
                        <a:pt x="735" y="259"/>
                      </a:lnTo>
                      <a:lnTo>
                        <a:pt x="733" y="259"/>
                      </a:lnTo>
                      <a:close/>
                      <a:moveTo>
                        <a:pt x="324" y="251"/>
                      </a:moveTo>
                      <a:lnTo>
                        <a:pt x="330" y="253"/>
                      </a:lnTo>
                      <a:lnTo>
                        <a:pt x="336" y="257"/>
                      </a:lnTo>
                      <a:lnTo>
                        <a:pt x="338" y="263"/>
                      </a:lnTo>
                      <a:lnTo>
                        <a:pt x="341" y="271"/>
                      </a:lnTo>
                      <a:lnTo>
                        <a:pt x="353" y="271"/>
                      </a:lnTo>
                      <a:lnTo>
                        <a:pt x="364" y="271"/>
                      </a:lnTo>
                      <a:lnTo>
                        <a:pt x="372" y="261"/>
                      </a:lnTo>
                      <a:lnTo>
                        <a:pt x="382" y="253"/>
                      </a:lnTo>
                      <a:lnTo>
                        <a:pt x="389" y="251"/>
                      </a:lnTo>
                      <a:lnTo>
                        <a:pt x="399" y="251"/>
                      </a:lnTo>
                      <a:lnTo>
                        <a:pt x="395" y="253"/>
                      </a:lnTo>
                      <a:lnTo>
                        <a:pt x="395" y="255"/>
                      </a:lnTo>
                      <a:lnTo>
                        <a:pt x="397" y="259"/>
                      </a:lnTo>
                      <a:lnTo>
                        <a:pt x="389" y="261"/>
                      </a:lnTo>
                      <a:lnTo>
                        <a:pt x="387" y="263"/>
                      </a:lnTo>
                      <a:lnTo>
                        <a:pt x="385" y="265"/>
                      </a:lnTo>
                      <a:lnTo>
                        <a:pt x="385" y="269"/>
                      </a:lnTo>
                      <a:lnTo>
                        <a:pt x="378" y="271"/>
                      </a:lnTo>
                      <a:lnTo>
                        <a:pt x="372" y="274"/>
                      </a:lnTo>
                      <a:lnTo>
                        <a:pt x="372" y="278"/>
                      </a:lnTo>
                      <a:lnTo>
                        <a:pt x="364" y="284"/>
                      </a:lnTo>
                      <a:lnTo>
                        <a:pt x="359" y="290"/>
                      </a:lnTo>
                      <a:lnTo>
                        <a:pt x="353" y="288"/>
                      </a:lnTo>
                      <a:lnTo>
                        <a:pt x="349" y="286"/>
                      </a:lnTo>
                      <a:lnTo>
                        <a:pt x="347" y="290"/>
                      </a:lnTo>
                      <a:lnTo>
                        <a:pt x="345" y="296"/>
                      </a:lnTo>
                      <a:lnTo>
                        <a:pt x="330" y="299"/>
                      </a:lnTo>
                      <a:lnTo>
                        <a:pt x="316" y="301"/>
                      </a:lnTo>
                      <a:lnTo>
                        <a:pt x="314" y="298"/>
                      </a:lnTo>
                      <a:lnTo>
                        <a:pt x="313" y="294"/>
                      </a:lnTo>
                      <a:lnTo>
                        <a:pt x="307" y="292"/>
                      </a:lnTo>
                      <a:lnTo>
                        <a:pt x="301" y="292"/>
                      </a:lnTo>
                      <a:lnTo>
                        <a:pt x="299" y="288"/>
                      </a:lnTo>
                      <a:lnTo>
                        <a:pt x="297" y="286"/>
                      </a:lnTo>
                      <a:lnTo>
                        <a:pt x="307" y="288"/>
                      </a:lnTo>
                      <a:lnTo>
                        <a:pt x="316" y="286"/>
                      </a:lnTo>
                      <a:lnTo>
                        <a:pt x="322" y="280"/>
                      </a:lnTo>
                      <a:lnTo>
                        <a:pt x="328" y="274"/>
                      </a:lnTo>
                      <a:lnTo>
                        <a:pt x="330" y="274"/>
                      </a:lnTo>
                      <a:lnTo>
                        <a:pt x="336" y="276"/>
                      </a:lnTo>
                      <a:lnTo>
                        <a:pt x="332" y="271"/>
                      </a:lnTo>
                      <a:lnTo>
                        <a:pt x="326" y="261"/>
                      </a:lnTo>
                      <a:lnTo>
                        <a:pt x="322" y="253"/>
                      </a:lnTo>
                      <a:lnTo>
                        <a:pt x="324" y="251"/>
                      </a:lnTo>
                      <a:close/>
                      <a:moveTo>
                        <a:pt x="272" y="244"/>
                      </a:moveTo>
                      <a:lnTo>
                        <a:pt x="276" y="246"/>
                      </a:lnTo>
                      <a:lnTo>
                        <a:pt x="282" y="250"/>
                      </a:lnTo>
                      <a:lnTo>
                        <a:pt x="290" y="251"/>
                      </a:lnTo>
                      <a:lnTo>
                        <a:pt x="293" y="251"/>
                      </a:lnTo>
                      <a:lnTo>
                        <a:pt x="293" y="253"/>
                      </a:lnTo>
                      <a:lnTo>
                        <a:pt x="291" y="251"/>
                      </a:lnTo>
                      <a:lnTo>
                        <a:pt x="276" y="253"/>
                      </a:lnTo>
                      <a:lnTo>
                        <a:pt x="261" y="253"/>
                      </a:lnTo>
                      <a:lnTo>
                        <a:pt x="261" y="250"/>
                      </a:lnTo>
                      <a:lnTo>
                        <a:pt x="265" y="248"/>
                      </a:lnTo>
                      <a:lnTo>
                        <a:pt x="268" y="248"/>
                      </a:lnTo>
                      <a:lnTo>
                        <a:pt x="268" y="246"/>
                      </a:lnTo>
                      <a:lnTo>
                        <a:pt x="272" y="244"/>
                      </a:lnTo>
                      <a:close/>
                      <a:moveTo>
                        <a:pt x="504" y="230"/>
                      </a:moveTo>
                      <a:lnTo>
                        <a:pt x="506" y="230"/>
                      </a:lnTo>
                      <a:lnTo>
                        <a:pt x="508" y="232"/>
                      </a:lnTo>
                      <a:lnTo>
                        <a:pt x="512" y="236"/>
                      </a:lnTo>
                      <a:lnTo>
                        <a:pt x="508" y="240"/>
                      </a:lnTo>
                      <a:lnTo>
                        <a:pt x="504" y="246"/>
                      </a:lnTo>
                      <a:lnTo>
                        <a:pt x="501" y="244"/>
                      </a:lnTo>
                      <a:lnTo>
                        <a:pt x="499" y="244"/>
                      </a:lnTo>
                      <a:lnTo>
                        <a:pt x="497" y="240"/>
                      </a:lnTo>
                      <a:lnTo>
                        <a:pt x="497" y="236"/>
                      </a:lnTo>
                      <a:lnTo>
                        <a:pt x="501" y="232"/>
                      </a:lnTo>
                      <a:lnTo>
                        <a:pt x="504" y="230"/>
                      </a:lnTo>
                      <a:close/>
                      <a:moveTo>
                        <a:pt x="288" y="215"/>
                      </a:moveTo>
                      <a:lnTo>
                        <a:pt x="288" y="215"/>
                      </a:lnTo>
                      <a:lnTo>
                        <a:pt x="290" y="217"/>
                      </a:lnTo>
                      <a:lnTo>
                        <a:pt x="290" y="219"/>
                      </a:lnTo>
                      <a:lnTo>
                        <a:pt x="288" y="219"/>
                      </a:lnTo>
                      <a:lnTo>
                        <a:pt x="286" y="217"/>
                      </a:lnTo>
                      <a:lnTo>
                        <a:pt x="284" y="215"/>
                      </a:lnTo>
                      <a:lnTo>
                        <a:pt x="288" y="215"/>
                      </a:lnTo>
                      <a:close/>
                      <a:moveTo>
                        <a:pt x="696" y="207"/>
                      </a:moveTo>
                      <a:lnTo>
                        <a:pt x="694" y="221"/>
                      </a:lnTo>
                      <a:lnTo>
                        <a:pt x="696" y="238"/>
                      </a:lnTo>
                      <a:lnTo>
                        <a:pt x="691" y="240"/>
                      </a:lnTo>
                      <a:lnTo>
                        <a:pt x="685" y="242"/>
                      </a:lnTo>
                      <a:lnTo>
                        <a:pt x="685" y="246"/>
                      </a:lnTo>
                      <a:lnTo>
                        <a:pt x="685" y="251"/>
                      </a:lnTo>
                      <a:lnTo>
                        <a:pt x="689" y="250"/>
                      </a:lnTo>
                      <a:lnTo>
                        <a:pt x="691" y="250"/>
                      </a:lnTo>
                      <a:lnTo>
                        <a:pt x="693" y="250"/>
                      </a:lnTo>
                      <a:lnTo>
                        <a:pt x="696" y="250"/>
                      </a:lnTo>
                      <a:lnTo>
                        <a:pt x="696" y="253"/>
                      </a:lnTo>
                      <a:lnTo>
                        <a:pt x="696" y="259"/>
                      </a:lnTo>
                      <a:lnTo>
                        <a:pt x="700" y="259"/>
                      </a:lnTo>
                      <a:lnTo>
                        <a:pt x="706" y="259"/>
                      </a:lnTo>
                      <a:lnTo>
                        <a:pt x="708" y="253"/>
                      </a:lnTo>
                      <a:lnTo>
                        <a:pt x="712" y="250"/>
                      </a:lnTo>
                      <a:lnTo>
                        <a:pt x="712" y="244"/>
                      </a:lnTo>
                      <a:lnTo>
                        <a:pt x="712" y="238"/>
                      </a:lnTo>
                      <a:lnTo>
                        <a:pt x="712" y="236"/>
                      </a:lnTo>
                      <a:lnTo>
                        <a:pt x="714" y="234"/>
                      </a:lnTo>
                      <a:lnTo>
                        <a:pt x="716" y="232"/>
                      </a:lnTo>
                      <a:lnTo>
                        <a:pt x="721" y="232"/>
                      </a:lnTo>
                      <a:lnTo>
                        <a:pt x="721" y="234"/>
                      </a:lnTo>
                      <a:lnTo>
                        <a:pt x="723" y="238"/>
                      </a:lnTo>
                      <a:lnTo>
                        <a:pt x="723" y="240"/>
                      </a:lnTo>
                      <a:lnTo>
                        <a:pt x="721" y="246"/>
                      </a:lnTo>
                      <a:lnTo>
                        <a:pt x="733" y="248"/>
                      </a:lnTo>
                      <a:lnTo>
                        <a:pt x="744" y="251"/>
                      </a:lnTo>
                      <a:lnTo>
                        <a:pt x="744" y="248"/>
                      </a:lnTo>
                      <a:lnTo>
                        <a:pt x="748" y="244"/>
                      </a:lnTo>
                      <a:lnTo>
                        <a:pt x="744" y="238"/>
                      </a:lnTo>
                      <a:lnTo>
                        <a:pt x="739" y="240"/>
                      </a:lnTo>
                      <a:lnTo>
                        <a:pt x="735" y="242"/>
                      </a:lnTo>
                      <a:lnTo>
                        <a:pt x="735" y="238"/>
                      </a:lnTo>
                      <a:lnTo>
                        <a:pt x="729" y="230"/>
                      </a:lnTo>
                      <a:lnTo>
                        <a:pt x="723" y="223"/>
                      </a:lnTo>
                      <a:lnTo>
                        <a:pt x="718" y="219"/>
                      </a:lnTo>
                      <a:lnTo>
                        <a:pt x="714" y="217"/>
                      </a:lnTo>
                      <a:lnTo>
                        <a:pt x="710" y="215"/>
                      </a:lnTo>
                      <a:lnTo>
                        <a:pt x="706" y="215"/>
                      </a:lnTo>
                      <a:lnTo>
                        <a:pt x="704" y="217"/>
                      </a:lnTo>
                      <a:lnTo>
                        <a:pt x="702" y="219"/>
                      </a:lnTo>
                      <a:lnTo>
                        <a:pt x="700" y="215"/>
                      </a:lnTo>
                      <a:lnTo>
                        <a:pt x="704" y="209"/>
                      </a:lnTo>
                      <a:lnTo>
                        <a:pt x="700" y="207"/>
                      </a:lnTo>
                      <a:lnTo>
                        <a:pt x="696" y="207"/>
                      </a:lnTo>
                      <a:close/>
                      <a:moveTo>
                        <a:pt x="700" y="202"/>
                      </a:moveTo>
                      <a:lnTo>
                        <a:pt x="704" y="207"/>
                      </a:lnTo>
                      <a:lnTo>
                        <a:pt x="706" y="205"/>
                      </a:lnTo>
                      <a:lnTo>
                        <a:pt x="706" y="202"/>
                      </a:lnTo>
                      <a:lnTo>
                        <a:pt x="702" y="202"/>
                      </a:lnTo>
                      <a:lnTo>
                        <a:pt x="700" y="202"/>
                      </a:lnTo>
                      <a:close/>
                      <a:moveTo>
                        <a:pt x="710" y="180"/>
                      </a:moveTo>
                      <a:lnTo>
                        <a:pt x="712" y="182"/>
                      </a:lnTo>
                      <a:lnTo>
                        <a:pt x="714" y="184"/>
                      </a:lnTo>
                      <a:lnTo>
                        <a:pt x="714" y="186"/>
                      </a:lnTo>
                      <a:lnTo>
                        <a:pt x="710" y="188"/>
                      </a:lnTo>
                      <a:lnTo>
                        <a:pt x="710" y="184"/>
                      </a:lnTo>
                      <a:lnTo>
                        <a:pt x="704" y="186"/>
                      </a:lnTo>
                      <a:lnTo>
                        <a:pt x="706" y="184"/>
                      </a:lnTo>
                      <a:lnTo>
                        <a:pt x="706" y="182"/>
                      </a:lnTo>
                      <a:lnTo>
                        <a:pt x="710" y="180"/>
                      </a:lnTo>
                      <a:close/>
                      <a:moveTo>
                        <a:pt x="268" y="173"/>
                      </a:moveTo>
                      <a:lnTo>
                        <a:pt x="276" y="173"/>
                      </a:lnTo>
                      <a:lnTo>
                        <a:pt x="288" y="177"/>
                      </a:lnTo>
                      <a:lnTo>
                        <a:pt x="284" y="180"/>
                      </a:lnTo>
                      <a:lnTo>
                        <a:pt x="280" y="179"/>
                      </a:lnTo>
                      <a:lnTo>
                        <a:pt x="278" y="179"/>
                      </a:lnTo>
                      <a:lnTo>
                        <a:pt x="274" y="180"/>
                      </a:lnTo>
                      <a:lnTo>
                        <a:pt x="270" y="182"/>
                      </a:lnTo>
                      <a:lnTo>
                        <a:pt x="272" y="184"/>
                      </a:lnTo>
                      <a:lnTo>
                        <a:pt x="276" y="186"/>
                      </a:lnTo>
                      <a:lnTo>
                        <a:pt x="286" y="190"/>
                      </a:lnTo>
                      <a:lnTo>
                        <a:pt x="297" y="190"/>
                      </a:lnTo>
                      <a:lnTo>
                        <a:pt x="297" y="188"/>
                      </a:lnTo>
                      <a:lnTo>
                        <a:pt x="301" y="186"/>
                      </a:lnTo>
                      <a:lnTo>
                        <a:pt x="301" y="188"/>
                      </a:lnTo>
                      <a:lnTo>
                        <a:pt x="303" y="194"/>
                      </a:lnTo>
                      <a:lnTo>
                        <a:pt x="299" y="196"/>
                      </a:lnTo>
                      <a:lnTo>
                        <a:pt x="297" y="200"/>
                      </a:lnTo>
                      <a:lnTo>
                        <a:pt x="297" y="202"/>
                      </a:lnTo>
                      <a:lnTo>
                        <a:pt x="301" y="205"/>
                      </a:lnTo>
                      <a:lnTo>
                        <a:pt x="290" y="205"/>
                      </a:lnTo>
                      <a:lnTo>
                        <a:pt x="278" y="205"/>
                      </a:lnTo>
                      <a:lnTo>
                        <a:pt x="278" y="207"/>
                      </a:lnTo>
                      <a:lnTo>
                        <a:pt x="278" y="211"/>
                      </a:lnTo>
                      <a:lnTo>
                        <a:pt x="282" y="213"/>
                      </a:lnTo>
                      <a:lnTo>
                        <a:pt x="286" y="215"/>
                      </a:lnTo>
                      <a:lnTo>
                        <a:pt x="274" y="215"/>
                      </a:lnTo>
                      <a:lnTo>
                        <a:pt x="265" y="219"/>
                      </a:lnTo>
                      <a:lnTo>
                        <a:pt x="261" y="223"/>
                      </a:lnTo>
                      <a:lnTo>
                        <a:pt x="259" y="227"/>
                      </a:lnTo>
                      <a:lnTo>
                        <a:pt x="255" y="227"/>
                      </a:lnTo>
                      <a:lnTo>
                        <a:pt x="255" y="225"/>
                      </a:lnTo>
                      <a:lnTo>
                        <a:pt x="261" y="219"/>
                      </a:lnTo>
                      <a:lnTo>
                        <a:pt x="267" y="213"/>
                      </a:lnTo>
                      <a:lnTo>
                        <a:pt x="270" y="213"/>
                      </a:lnTo>
                      <a:lnTo>
                        <a:pt x="274" y="213"/>
                      </a:lnTo>
                      <a:lnTo>
                        <a:pt x="270" y="211"/>
                      </a:lnTo>
                      <a:lnTo>
                        <a:pt x="270" y="209"/>
                      </a:lnTo>
                      <a:lnTo>
                        <a:pt x="265" y="209"/>
                      </a:lnTo>
                      <a:lnTo>
                        <a:pt x="261" y="209"/>
                      </a:lnTo>
                      <a:lnTo>
                        <a:pt x="259" y="213"/>
                      </a:lnTo>
                      <a:lnTo>
                        <a:pt x="253" y="219"/>
                      </a:lnTo>
                      <a:lnTo>
                        <a:pt x="249" y="223"/>
                      </a:lnTo>
                      <a:lnTo>
                        <a:pt x="247" y="223"/>
                      </a:lnTo>
                      <a:lnTo>
                        <a:pt x="238" y="221"/>
                      </a:lnTo>
                      <a:lnTo>
                        <a:pt x="236" y="217"/>
                      </a:lnTo>
                      <a:lnTo>
                        <a:pt x="234" y="215"/>
                      </a:lnTo>
                      <a:lnTo>
                        <a:pt x="238" y="215"/>
                      </a:lnTo>
                      <a:lnTo>
                        <a:pt x="236" y="211"/>
                      </a:lnTo>
                      <a:lnTo>
                        <a:pt x="236" y="209"/>
                      </a:lnTo>
                      <a:lnTo>
                        <a:pt x="243" y="200"/>
                      </a:lnTo>
                      <a:lnTo>
                        <a:pt x="240" y="198"/>
                      </a:lnTo>
                      <a:lnTo>
                        <a:pt x="240" y="196"/>
                      </a:lnTo>
                      <a:lnTo>
                        <a:pt x="240" y="194"/>
                      </a:lnTo>
                      <a:lnTo>
                        <a:pt x="249" y="196"/>
                      </a:lnTo>
                      <a:lnTo>
                        <a:pt x="255" y="196"/>
                      </a:lnTo>
                      <a:lnTo>
                        <a:pt x="251" y="190"/>
                      </a:lnTo>
                      <a:lnTo>
                        <a:pt x="247" y="186"/>
                      </a:lnTo>
                      <a:lnTo>
                        <a:pt x="238" y="184"/>
                      </a:lnTo>
                      <a:lnTo>
                        <a:pt x="230" y="184"/>
                      </a:lnTo>
                      <a:lnTo>
                        <a:pt x="226" y="184"/>
                      </a:lnTo>
                      <a:lnTo>
                        <a:pt x="222" y="186"/>
                      </a:lnTo>
                      <a:lnTo>
                        <a:pt x="222" y="182"/>
                      </a:lnTo>
                      <a:lnTo>
                        <a:pt x="222" y="180"/>
                      </a:lnTo>
                      <a:lnTo>
                        <a:pt x="232" y="180"/>
                      </a:lnTo>
                      <a:lnTo>
                        <a:pt x="243" y="180"/>
                      </a:lnTo>
                      <a:lnTo>
                        <a:pt x="255" y="177"/>
                      </a:lnTo>
                      <a:lnTo>
                        <a:pt x="268" y="173"/>
                      </a:lnTo>
                      <a:close/>
                      <a:moveTo>
                        <a:pt x="685" y="159"/>
                      </a:moveTo>
                      <a:lnTo>
                        <a:pt x="687" y="163"/>
                      </a:lnTo>
                      <a:lnTo>
                        <a:pt x="687" y="159"/>
                      </a:lnTo>
                      <a:lnTo>
                        <a:pt x="685" y="159"/>
                      </a:lnTo>
                      <a:close/>
                      <a:moveTo>
                        <a:pt x="650" y="557"/>
                      </a:moveTo>
                      <a:lnTo>
                        <a:pt x="652" y="553"/>
                      </a:lnTo>
                      <a:lnTo>
                        <a:pt x="654" y="549"/>
                      </a:lnTo>
                      <a:lnTo>
                        <a:pt x="658" y="547"/>
                      </a:lnTo>
                      <a:lnTo>
                        <a:pt x="664" y="545"/>
                      </a:lnTo>
                      <a:lnTo>
                        <a:pt x="664" y="541"/>
                      </a:lnTo>
                      <a:lnTo>
                        <a:pt x="664" y="543"/>
                      </a:lnTo>
                      <a:lnTo>
                        <a:pt x="668" y="547"/>
                      </a:lnTo>
                      <a:lnTo>
                        <a:pt x="668" y="541"/>
                      </a:lnTo>
                      <a:lnTo>
                        <a:pt x="670" y="539"/>
                      </a:lnTo>
                      <a:lnTo>
                        <a:pt x="677" y="539"/>
                      </a:lnTo>
                      <a:lnTo>
                        <a:pt x="687" y="541"/>
                      </a:lnTo>
                      <a:lnTo>
                        <a:pt x="691" y="551"/>
                      </a:lnTo>
                      <a:lnTo>
                        <a:pt x="696" y="559"/>
                      </a:lnTo>
                      <a:lnTo>
                        <a:pt x="700" y="559"/>
                      </a:lnTo>
                      <a:lnTo>
                        <a:pt x="706" y="559"/>
                      </a:lnTo>
                      <a:lnTo>
                        <a:pt x="706" y="562"/>
                      </a:lnTo>
                      <a:lnTo>
                        <a:pt x="706" y="566"/>
                      </a:lnTo>
                      <a:lnTo>
                        <a:pt x="708" y="568"/>
                      </a:lnTo>
                      <a:lnTo>
                        <a:pt x="712" y="568"/>
                      </a:lnTo>
                      <a:lnTo>
                        <a:pt x="710" y="576"/>
                      </a:lnTo>
                      <a:lnTo>
                        <a:pt x="714" y="585"/>
                      </a:lnTo>
                      <a:lnTo>
                        <a:pt x="716" y="585"/>
                      </a:lnTo>
                      <a:lnTo>
                        <a:pt x="719" y="585"/>
                      </a:lnTo>
                      <a:lnTo>
                        <a:pt x="719" y="589"/>
                      </a:lnTo>
                      <a:lnTo>
                        <a:pt x="737" y="593"/>
                      </a:lnTo>
                      <a:lnTo>
                        <a:pt x="754" y="597"/>
                      </a:lnTo>
                      <a:lnTo>
                        <a:pt x="756" y="595"/>
                      </a:lnTo>
                      <a:lnTo>
                        <a:pt x="760" y="595"/>
                      </a:lnTo>
                      <a:lnTo>
                        <a:pt x="762" y="597"/>
                      </a:lnTo>
                      <a:lnTo>
                        <a:pt x="764" y="601"/>
                      </a:lnTo>
                      <a:lnTo>
                        <a:pt x="769" y="603"/>
                      </a:lnTo>
                      <a:lnTo>
                        <a:pt x="769" y="606"/>
                      </a:lnTo>
                      <a:lnTo>
                        <a:pt x="769" y="612"/>
                      </a:lnTo>
                      <a:lnTo>
                        <a:pt x="771" y="614"/>
                      </a:lnTo>
                      <a:lnTo>
                        <a:pt x="775" y="618"/>
                      </a:lnTo>
                      <a:lnTo>
                        <a:pt x="769" y="618"/>
                      </a:lnTo>
                      <a:lnTo>
                        <a:pt x="769" y="622"/>
                      </a:lnTo>
                      <a:lnTo>
                        <a:pt x="769" y="626"/>
                      </a:lnTo>
                      <a:lnTo>
                        <a:pt x="765" y="624"/>
                      </a:lnTo>
                      <a:lnTo>
                        <a:pt x="764" y="622"/>
                      </a:lnTo>
                      <a:lnTo>
                        <a:pt x="758" y="620"/>
                      </a:lnTo>
                      <a:lnTo>
                        <a:pt x="754" y="618"/>
                      </a:lnTo>
                      <a:lnTo>
                        <a:pt x="748" y="624"/>
                      </a:lnTo>
                      <a:lnTo>
                        <a:pt x="746" y="628"/>
                      </a:lnTo>
                      <a:lnTo>
                        <a:pt x="746" y="635"/>
                      </a:lnTo>
                      <a:lnTo>
                        <a:pt x="746" y="645"/>
                      </a:lnTo>
                      <a:lnTo>
                        <a:pt x="741" y="647"/>
                      </a:lnTo>
                      <a:lnTo>
                        <a:pt x="739" y="649"/>
                      </a:lnTo>
                      <a:lnTo>
                        <a:pt x="737" y="651"/>
                      </a:lnTo>
                      <a:lnTo>
                        <a:pt x="737" y="654"/>
                      </a:lnTo>
                      <a:lnTo>
                        <a:pt x="735" y="658"/>
                      </a:lnTo>
                      <a:lnTo>
                        <a:pt x="733" y="660"/>
                      </a:lnTo>
                      <a:lnTo>
                        <a:pt x="733" y="662"/>
                      </a:lnTo>
                      <a:lnTo>
                        <a:pt x="733" y="664"/>
                      </a:lnTo>
                      <a:lnTo>
                        <a:pt x="735" y="666"/>
                      </a:lnTo>
                      <a:lnTo>
                        <a:pt x="739" y="666"/>
                      </a:lnTo>
                      <a:lnTo>
                        <a:pt x="741" y="664"/>
                      </a:lnTo>
                      <a:lnTo>
                        <a:pt x="742" y="662"/>
                      </a:lnTo>
                      <a:lnTo>
                        <a:pt x="748" y="656"/>
                      </a:lnTo>
                      <a:lnTo>
                        <a:pt x="756" y="653"/>
                      </a:lnTo>
                      <a:lnTo>
                        <a:pt x="760" y="653"/>
                      </a:lnTo>
                      <a:lnTo>
                        <a:pt x="764" y="653"/>
                      </a:lnTo>
                      <a:lnTo>
                        <a:pt x="765" y="649"/>
                      </a:lnTo>
                      <a:lnTo>
                        <a:pt x="771" y="649"/>
                      </a:lnTo>
                      <a:lnTo>
                        <a:pt x="777" y="649"/>
                      </a:lnTo>
                      <a:lnTo>
                        <a:pt x="777" y="645"/>
                      </a:lnTo>
                      <a:lnTo>
                        <a:pt x="769" y="645"/>
                      </a:lnTo>
                      <a:lnTo>
                        <a:pt x="769" y="643"/>
                      </a:lnTo>
                      <a:lnTo>
                        <a:pt x="771" y="643"/>
                      </a:lnTo>
                      <a:lnTo>
                        <a:pt x="775" y="641"/>
                      </a:lnTo>
                      <a:lnTo>
                        <a:pt x="777" y="637"/>
                      </a:lnTo>
                      <a:lnTo>
                        <a:pt x="781" y="635"/>
                      </a:lnTo>
                      <a:lnTo>
                        <a:pt x="792" y="635"/>
                      </a:lnTo>
                      <a:lnTo>
                        <a:pt x="804" y="637"/>
                      </a:lnTo>
                      <a:lnTo>
                        <a:pt x="804" y="635"/>
                      </a:lnTo>
                      <a:lnTo>
                        <a:pt x="808" y="633"/>
                      </a:lnTo>
                      <a:lnTo>
                        <a:pt x="802" y="631"/>
                      </a:lnTo>
                      <a:lnTo>
                        <a:pt x="798" y="631"/>
                      </a:lnTo>
                      <a:lnTo>
                        <a:pt x="796" y="630"/>
                      </a:lnTo>
                      <a:lnTo>
                        <a:pt x="796" y="628"/>
                      </a:lnTo>
                      <a:lnTo>
                        <a:pt x="804" y="630"/>
                      </a:lnTo>
                      <a:lnTo>
                        <a:pt x="813" y="630"/>
                      </a:lnTo>
                      <a:lnTo>
                        <a:pt x="815" y="628"/>
                      </a:lnTo>
                      <a:lnTo>
                        <a:pt x="817" y="624"/>
                      </a:lnTo>
                      <a:lnTo>
                        <a:pt x="819" y="622"/>
                      </a:lnTo>
                      <a:lnTo>
                        <a:pt x="829" y="614"/>
                      </a:lnTo>
                      <a:lnTo>
                        <a:pt x="838" y="610"/>
                      </a:lnTo>
                      <a:lnTo>
                        <a:pt x="842" y="612"/>
                      </a:lnTo>
                      <a:lnTo>
                        <a:pt x="861" y="610"/>
                      </a:lnTo>
                      <a:lnTo>
                        <a:pt x="879" y="606"/>
                      </a:lnTo>
                      <a:lnTo>
                        <a:pt x="879" y="605"/>
                      </a:lnTo>
                      <a:lnTo>
                        <a:pt x="883" y="603"/>
                      </a:lnTo>
                      <a:lnTo>
                        <a:pt x="888" y="597"/>
                      </a:lnTo>
                      <a:lnTo>
                        <a:pt x="894" y="591"/>
                      </a:lnTo>
                      <a:lnTo>
                        <a:pt x="894" y="585"/>
                      </a:lnTo>
                      <a:lnTo>
                        <a:pt x="896" y="582"/>
                      </a:lnTo>
                      <a:lnTo>
                        <a:pt x="900" y="574"/>
                      </a:lnTo>
                      <a:lnTo>
                        <a:pt x="902" y="572"/>
                      </a:lnTo>
                      <a:lnTo>
                        <a:pt x="906" y="576"/>
                      </a:lnTo>
                      <a:lnTo>
                        <a:pt x="908" y="576"/>
                      </a:lnTo>
                      <a:lnTo>
                        <a:pt x="911" y="574"/>
                      </a:lnTo>
                      <a:lnTo>
                        <a:pt x="915" y="574"/>
                      </a:lnTo>
                      <a:lnTo>
                        <a:pt x="919" y="576"/>
                      </a:lnTo>
                      <a:lnTo>
                        <a:pt x="921" y="580"/>
                      </a:lnTo>
                      <a:lnTo>
                        <a:pt x="921" y="583"/>
                      </a:lnTo>
                      <a:lnTo>
                        <a:pt x="919" y="595"/>
                      </a:lnTo>
                      <a:lnTo>
                        <a:pt x="921" y="601"/>
                      </a:lnTo>
                      <a:lnTo>
                        <a:pt x="923" y="601"/>
                      </a:lnTo>
                      <a:lnTo>
                        <a:pt x="925" y="603"/>
                      </a:lnTo>
                      <a:lnTo>
                        <a:pt x="925" y="606"/>
                      </a:lnTo>
                      <a:lnTo>
                        <a:pt x="927" y="610"/>
                      </a:lnTo>
                      <a:lnTo>
                        <a:pt x="927" y="612"/>
                      </a:lnTo>
                      <a:lnTo>
                        <a:pt x="929" y="614"/>
                      </a:lnTo>
                      <a:lnTo>
                        <a:pt x="932" y="616"/>
                      </a:lnTo>
                      <a:lnTo>
                        <a:pt x="938" y="616"/>
                      </a:lnTo>
                      <a:lnTo>
                        <a:pt x="944" y="614"/>
                      </a:lnTo>
                      <a:lnTo>
                        <a:pt x="942" y="612"/>
                      </a:lnTo>
                      <a:lnTo>
                        <a:pt x="942" y="608"/>
                      </a:lnTo>
                      <a:lnTo>
                        <a:pt x="944" y="610"/>
                      </a:lnTo>
                      <a:lnTo>
                        <a:pt x="946" y="612"/>
                      </a:lnTo>
                      <a:lnTo>
                        <a:pt x="954" y="605"/>
                      </a:lnTo>
                      <a:lnTo>
                        <a:pt x="959" y="597"/>
                      </a:lnTo>
                      <a:lnTo>
                        <a:pt x="959" y="599"/>
                      </a:lnTo>
                      <a:lnTo>
                        <a:pt x="961" y="599"/>
                      </a:lnTo>
                      <a:lnTo>
                        <a:pt x="963" y="601"/>
                      </a:lnTo>
                      <a:lnTo>
                        <a:pt x="959" y="601"/>
                      </a:lnTo>
                      <a:lnTo>
                        <a:pt x="957" y="606"/>
                      </a:lnTo>
                      <a:lnTo>
                        <a:pt x="957" y="610"/>
                      </a:lnTo>
                      <a:lnTo>
                        <a:pt x="965" y="608"/>
                      </a:lnTo>
                      <a:lnTo>
                        <a:pt x="973" y="606"/>
                      </a:lnTo>
                      <a:lnTo>
                        <a:pt x="975" y="608"/>
                      </a:lnTo>
                      <a:lnTo>
                        <a:pt x="975" y="610"/>
                      </a:lnTo>
                      <a:lnTo>
                        <a:pt x="971" y="612"/>
                      </a:lnTo>
                      <a:lnTo>
                        <a:pt x="971" y="616"/>
                      </a:lnTo>
                      <a:lnTo>
                        <a:pt x="963" y="614"/>
                      </a:lnTo>
                      <a:lnTo>
                        <a:pt x="959" y="614"/>
                      </a:lnTo>
                      <a:lnTo>
                        <a:pt x="957" y="616"/>
                      </a:lnTo>
                      <a:lnTo>
                        <a:pt x="952" y="618"/>
                      </a:lnTo>
                      <a:lnTo>
                        <a:pt x="952" y="622"/>
                      </a:lnTo>
                      <a:lnTo>
                        <a:pt x="948" y="622"/>
                      </a:lnTo>
                      <a:lnTo>
                        <a:pt x="946" y="622"/>
                      </a:lnTo>
                      <a:lnTo>
                        <a:pt x="942" y="628"/>
                      </a:lnTo>
                      <a:lnTo>
                        <a:pt x="938" y="631"/>
                      </a:lnTo>
                      <a:lnTo>
                        <a:pt x="938" y="633"/>
                      </a:lnTo>
                      <a:lnTo>
                        <a:pt x="940" y="635"/>
                      </a:lnTo>
                      <a:lnTo>
                        <a:pt x="942" y="637"/>
                      </a:lnTo>
                      <a:lnTo>
                        <a:pt x="948" y="639"/>
                      </a:lnTo>
                      <a:lnTo>
                        <a:pt x="950" y="643"/>
                      </a:lnTo>
                      <a:lnTo>
                        <a:pt x="952" y="641"/>
                      </a:lnTo>
                      <a:lnTo>
                        <a:pt x="955" y="641"/>
                      </a:lnTo>
                      <a:lnTo>
                        <a:pt x="955" y="643"/>
                      </a:lnTo>
                      <a:lnTo>
                        <a:pt x="957" y="645"/>
                      </a:lnTo>
                      <a:lnTo>
                        <a:pt x="965" y="639"/>
                      </a:lnTo>
                      <a:lnTo>
                        <a:pt x="965" y="633"/>
                      </a:lnTo>
                      <a:lnTo>
                        <a:pt x="967" y="630"/>
                      </a:lnTo>
                      <a:lnTo>
                        <a:pt x="971" y="628"/>
                      </a:lnTo>
                      <a:lnTo>
                        <a:pt x="975" y="630"/>
                      </a:lnTo>
                      <a:lnTo>
                        <a:pt x="975" y="628"/>
                      </a:lnTo>
                      <a:lnTo>
                        <a:pt x="977" y="624"/>
                      </a:lnTo>
                      <a:lnTo>
                        <a:pt x="980" y="624"/>
                      </a:lnTo>
                      <a:lnTo>
                        <a:pt x="986" y="624"/>
                      </a:lnTo>
                      <a:lnTo>
                        <a:pt x="986" y="622"/>
                      </a:lnTo>
                      <a:lnTo>
                        <a:pt x="992" y="618"/>
                      </a:lnTo>
                      <a:lnTo>
                        <a:pt x="998" y="614"/>
                      </a:lnTo>
                      <a:lnTo>
                        <a:pt x="998" y="610"/>
                      </a:lnTo>
                      <a:lnTo>
                        <a:pt x="1002" y="610"/>
                      </a:lnTo>
                      <a:lnTo>
                        <a:pt x="1000" y="605"/>
                      </a:lnTo>
                      <a:lnTo>
                        <a:pt x="998" y="599"/>
                      </a:lnTo>
                      <a:lnTo>
                        <a:pt x="994" y="603"/>
                      </a:lnTo>
                      <a:lnTo>
                        <a:pt x="990" y="605"/>
                      </a:lnTo>
                      <a:lnTo>
                        <a:pt x="984" y="606"/>
                      </a:lnTo>
                      <a:lnTo>
                        <a:pt x="980" y="605"/>
                      </a:lnTo>
                      <a:lnTo>
                        <a:pt x="977" y="601"/>
                      </a:lnTo>
                      <a:lnTo>
                        <a:pt x="973" y="601"/>
                      </a:lnTo>
                      <a:lnTo>
                        <a:pt x="971" y="603"/>
                      </a:lnTo>
                      <a:lnTo>
                        <a:pt x="969" y="601"/>
                      </a:lnTo>
                      <a:lnTo>
                        <a:pt x="969" y="599"/>
                      </a:lnTo>
                      <a:lnTo>
                        <a:pt x="973" y="599"/>
                      </a:lnTo>
                      <a:lnTo>
                        <a:pt x="973" y="597"/>
                      </a:lnTo>
                      <a:lnTo>
                        <a:pt x="975" y="595"/>
                      </a:lnTo>
                      <a:lnTo>
                        <a:pt x="967" y="593"/>
                      </a:lnTo>
                      <a:lnTo>
                        <a:pt x="961" y="591"/>
                      </a:lnTo>
                      <a:lnTo>
                        <a:pt x="961" y="585"/>
                      </a:lnTo>
                      <a:lnTo>
                        <a:pt x="961" y="582"/>
                      </a:lnTo>
                      <a:lnTo>
                        <a:pt x="963" y="580"/>
                      </a:lnTo>
                      <a:lnTo>
                        <a:pt x="963" y="578"/>
                      </a:lnTo>
                      <a:lnTo>
                        <a:pt x="959" y="578"/>
                      </a:lnTo>
                      <a:lnTo>
                        <a:pt x="959" y="580"/>
                      </a:lnTo>
                      <a:lnTo>
                        <a:pt x="957" y="580"/>
                      </a:lnTo>
                      <a:lnTo>
                        <a:pt x="959" y="574"/>
                      </a:lnTo>
                      <a:lnTo>
                        <a:pt x="959" y="572"/>
                      </a:lnTo>
                      <a:lnTo>
                        <a:pt x="961" y="568"/>
                      </a:lnTo>
                      <a:lnTo>
                        <a:pt x="961" y="566"/>
                      </a:lnTo>
                      <a:lnTo>
                        <a:pt x="961" y="562"/>
                      </a:lnTo>
                      <a:lnTo>
                        <a:pt x="950" y="564"/>
                      </a:lnTo>
                      <a:lnTo>
                        <a:pt x="946" y="564"/>
                      </a:lnTo>
                      <a:lnTo>
                        <a:pt x="944" y="560"/>
                      </a:lnTo>
                      <a:lnTo>
                        <a:pt x="942" y="557"/>
                      </a:lnTo>
                      <a:lnTo>
                        <a:pt x="944" y="557"/>
                      </a:lnTo>
                      <a:lnTo>
                        <a:pt x="948" y="555"/>
                      </a:lnTo>
                      <a:lnTo>
                        <a:pt x="952" y="560"/>
                      </a:lnTo>
                      <a:lnTo>
                        <a:pt x="954" y="559"/>
                      </a:lnTo>
                      <a:lnTo>
                        <a:pt x="957" y="559"/>
                      </a:lnTo>
                      <a:lnTo>
                        <a:pt x="957" y="555"/>
                      </a:lnTo>
                      <a:lnTo>
                        <a:pt x="959" y="551"/>
                      </a:lnTo>
                      <a:lnTo>
                        <a:pt x="961" y="551"/>
                      </a:lnTo>
                      <a:lnTo>
                        <a:pt x="965" y="551"/>
                      </a:lnTo>
                      <a:lnTo>
                        <a:pt x="965" y="545"/>
                      </a:lnTo>
                      <a:lnTo>
                        <a:pt x="965" y="541"/>
                      </a:lnTo>
                      <a:lnTo>
                        <a:pt x="967" y="541"/>
                      </a:lnTo>
                      <a:lnTo>
                        <a:pt x="969" y="539"/>
                      </a:lnTo>
                      <a:lnTo>
                        <a:pt x="965" y="537"/>
                      </a:lnTo>
                      <a:lnTo>
                        <a:pt x="963" y="534"/>
                      </a:lnTo>
                      <a:lnTo>
                        <a:pt x="963" y="532"/>
                      </a:lnTo>
                      <a:lnTo>
                        <a:pt x="955" y="530"/>
                      </a:lnTo>
                      <a:lnTo>
                        <a:pt x="950" y="530"/>
                      </a:lnTo>
                      <a:lnTo>
                        <a:pt x="944" y="532"/>
                      </a:lnTo>
                      <a:lnTo>
                        <a:pt x="938" y="534"/>
                      </a:lnTo>
                      <a:lnTo>
                        <a:pt x="934" y="535"/>
                      </a:lnTo>
                      <a:lnTo>
                        <a:pt x="931" y="537"/>
                      </a:lnTo>
                      <a:lnTo>
                        <a:pt x="917" y="545"/>
                      </a:lnTo>
                      <a:lnTo>
                        <a:pt x="906" y="555"/>
                      </a:lnTo>
                      <a:lnTo>
                        <a:pt x="896" y="564"/>
                      </a:lnTo>
                      <a:lnTo>
                        <a:pt x="888" y="576"/>
                      </a:lnTo>
                      <a:lnTo>
                        <a:pt x="890" y="570"/>
                      </a:lnTo>
                      <a:lnTo>
                        <a:pt x="894" y="566"/>
                      </a:lnTo>
                      <a:lnTo>
                        <a:pt x="896" y="560"/>
                      </a:lnTo>
                      <a:lnTo>
                        <a:pt x="898" y="557"/>
                      </a:lnTo>
                      <a:lnTo>
                        <a:pt x="894" y="557"/>
                      </a:lnTo>
                      <a:lnTo>
                        <a:pt x="894" y="555"/>
                      </a:lnTo>
                      <a:lnTo>
                        <a:pt x="896" y="553"/>
                      </a:lnTo>
                      <a:lnTo>
                        <a:pt x="900" y="553"/>
                      </a:lnTo>
                      <a:lnTo>
                        <a:pt x="904" y="547"/>
                      </a:lnTo>
                      <a:lnTo>
                        <a:pt x="908" y="541"/>
                      </a:lnTo>
                      <a:lnTo>
                        <a:pt x="909" y="541"/>
                      </a:lnTo>
                      <a:lnTo>
                        <a:pt x="913" y="541"/>
                      </a:lnTo>
                      <a:lnTo>
                        <a:pt x="913" y="537"/>
                      </a:lnTo>
                      <a:lnTo>
                        <a:pt x="913" y="535"/>
                      </a:lnTo>
                      <a:lnTo>
                        <a:pt x="915" y="535"/>
                      </a:lnTo>
                      <a:lnTo>
                        <a:pt x="919" y="535"/>
                      </a:lnTo>
                      <a:lnTo>
                        <a:pt x="929" y="524"/>
                      </a:lnTo>
                      <a:lnTo>
                        <a:pt x="931" y="522"/>
                      </a:lnTo>
                      <a:lnTo>
                        <a:pt x="932" y="520"/>
                      </a:lnTo>
                      <a:lnTo>
                        <a:pt x="934" y="516"/>
                      </a:lnTo>
                      <a:lnTo>
                        <a:pt x="938" y="514"/>
                      </a:lnTo>
                      <a:lnTo>
                        <a:pt x="961" y="514"/>
                      </a:lnTo>
                      <a:lnTo>
                        <a:pt x="980" y="514"/>
                      </a:lnTo>
                      <a:lnTo>
                        <a:pt x="982" y="512"/>
                      </a:lnTo>
                      <a:lnTo>
                        <a:pt x="988" y="511"/>
                      </a:lnTo>
                      <a:lnTo>
                        <a:pt x="990" y="512"/>
                      </a:lnTo>
                      <a:lnTo>
                        <a:pt x="994" y="514"/>
                      </a:lnTo>
                      <a:lnTo>
                        <a:pt x="994" y="512"/>
                      </a:lnTo>
                      <a:lnTo>
                        <a:pt x="998" y="511"/>
                      </a:lnTo>
                      <a:lnTo>
                        <a:pt x="1000" y="512"/>
                      </a:lnTo>
                      <a:lnTo>
                        <a:pt x="1002" y="516"/>
                      </a:lnTo>
                      <a:lnTo>
                        <a:pt x="1003" y="516"/>
                      </a:lnTo>
                      <a:lnTo>
                        <a:pt x="1007" y="516"/>
                      </a:lnTo>
                      <a:lnTo>
                        <a:pt x="1007" y="512"/>
                      </a:lnTo>
                      <a:lnTo>
                        <a:pt x="1011" y="514"/>
                      </a:lnTo>
                      <a:lnTo>
                        <a:pt x="1017" y="514"/>
                      </a:lnTo>
                      <a:lnTo>
                        <a:pt x="1017" y="511"/>
                      </a:lnTo>
                      <a:lnTo>
                        <a:pt x="1021" y="511"/>
                      </a:lnTo>
                      <a:lnTo>
                        <a:pt x="1025" y="511"/>
                      </a:lnTo>
                      <a:lnTo>
                        <a:pt x="1025" y="507"/>
                      </a:lnTo>
                      <a:lnTo>
                        <a:pt x="1026" y="505"/>
                      </a:lnTo>
                      <a:lnTo>
                        <a:pt x="1030" y="503"/>
                      </a:lnTo>
                      <a:lnTo>
                        <a:pt x="1036" y="501"/>
                      </a:lnTo>
                      <a:lnTo>
                        <a:pt x="1036" y="495"/>
                      </a:lnTo>
                      <a:lnTo>
                        <a:pt x="1038" y="489"/>
                      </a:lnTo>
                      <a:lnTo>
                        <a:pt x="1046" y="486"/>
                      </a:lnTo>
                      <a:lnTo>
                        <a:pt x="1055" y="484"/>
                      </a:lnTo>
                      <a:lnTo>
                        <a:pt x="1055" y="486"/>
                      </a:lnTo>
                      <a:lnTo>
                        <a:pt x="1059" y="486"/>
                      </a:lnTo>
                      <a:lnTo>
                        <a:pt x="1067" y="480"/>
                      </a:lnTo>
                      <a:lnTo>
                        <a:pt x="1074" y="472"/>
                      </a:lnTo>
                      <a:lnTo>
                        <a:pt x="1073" y="453"/>
                      </a:lnTo>
                      <a:lnTo>
                        <a:pt x="1071" y="453"/>
                      </a:lnTo>
                      <a:lnTo>
                        <a:pt x="1067" y="455"/>
                      </a:lnTo>
                      <a:lnTo>
                        <a:pt x="1063" y="453"/>
                      </a:lnTo>
                      <a:lnTo>
                        <a:pt x="1059" y="449"/>
                      </a:lnTo>
                      <a:lnTo>
                        <a:pt x="1053" y="445"/>
                      </a:lnTo>
                      <a:lnTo>
                        <a:pt x="1046" y="445"/>
                      </a:lnTo>
                      <a:lnTo>
                        <a:pt x="1046" y="447"/>
                      </a:lnTo>
                      <a:lnTo>
                        <a:pt x="1048" y="449"/>
                      </a:lnTo>
                      <a:lnTo>
                        <a:pt x="1042" y="449"/>
                      </a:lnTo>
                      <a:lnTo>
                        <a:pt x="1038" y="451"/>
                      </a:lnTo>
                      <a:lnTo>
                        <a:pt x="1028" y="455"/>
                      </a:lnTo>
                      <a:lnTo>
                        <a:pt x="1021" y="459"/>
                      </a:lnTo>
                      <a:lnTo>
                        <a:pt x="1021" y="463"/>
                      </a:lnTo>
                      <a:lnTo>
                        <a:pt x="1017" y="463"/>
                      </a:lnTo>
                      <a:lnTo>
                        <a:pt x="1015" y="461"/>
                      </a:lnTo>
                      <a:lnTo>
                        <a:pt x="1015" y="457"/>
                      </a:lnTo>
                      <a:lnTo>
                        <a:pt x="1015" y="455"/>
                      </a:lnTo>
                      <a:lnTo>
                        <a:pt x="1021" y="455"/>
                      </a:lnTo>
                      <a:lnTo>
                        <a:pt x="1026" y="455"/>
                      </a:lnTo>
                      <a:lnTo>
                        <a:pt x="1032" y="449"/>
                      </a:lnTo>
                      <a:lnTo>
                        <a:pt x="1038" y="445"/>
                      </a:lnTo>
                      <a:lnTo>
                        <a:pt x="1044" y="443"/>
                      </a:lnTo>
                      <a:lnTo>
                        <a:pt x="1050" y="443"/>
                      </a:lnTo>
                      <a:lnTo>
                        <a:pt x="1051" y="440"/>
                      </a:lnTo>
                      <a:lnTo>
                        <a:pt x="1055" y="436"/>
                      </a:lnTo>
                      <a:lnTo>
                        <a:pt x="1051" y="436"/>
                      </a:lnTo>
                      <a:lnTo>
                        <a:pt x="1050" y="438"/>
                      </a:lnTo>
                      <a:lnTo>
                        <a:pt x="1048" y="434"/>
                      </a:lnTo>
                      <a:lnTo>
                        <a:pt x="1050" y="432"/>
                      </a:lnTo>
                      <a:lnTo>
                        <a:pt x="1048" y="432"/>
                      </a:lnTo>
                      <a:lnTo>
                        <a:pt x="1048" y="430"/>
                      </a:lnTo>
                      <a:lnTo>
                        <a:pt x="1046" y="430"/>
                      </a:lnTo>
                      <a:lnTo>
                        <a:pt x="1046" y="432"/>
                      </a:lnTo>
                      <a:lnTo>
                        <a:pt x="1042" y="434"/>
                      </a:lnTo>
                      <a:lnTo>
                        <a:pt x="1038" y="432"/>
                      </a:lnTo>
                      <a:lnTo>
                        <a:pt x="1036" y="430"/>
                      </a:lnTo>
                      <a:lnTo>
                        <a:pt x="1036" y="428"/>
                      </a:lnTo>
                      <a:lnTo>
                        <a:pt x="1036" y="424"/>
                      </a:lnTo>
                      <a:lnTo>
                        <a:pt x="1030" y="426"/>
                      </a:lnTo>
                      <a:lnTo>
                        <a:pt x="1026" y="426"/>
                      </a:lnTo>
                      <a:lnTo>
                        <a:pt x="1023" y="426"/>
                      </a:lnTo>
                      <a:lnTo>
                        <a:pt x="1015" y="424"/>
                      </a:lnTo>
                      <a:lnTo>
                        <a:pt x="1015" y="420"/>
                      </a:lnTo>
                      <a:lnTo>
                        <a:pt x="1015" y="415"/>
                      </a:lnTo>
                      <a:lnTo>
                        <a:pt x="1013" y="415"/>
                      </a:lnTo>
                      <a:lnTo>
                        <a:pt x="1009" y="411"/>
                      </a:lnTo>
                      <a:lnTo>
                        <a:pt x="1007" y="409"/>
                      </a:lnTo>
                      <a:lnTo>
                        <a:pt x="1003" y="409"/>
                      </a:lnTo>
                      <a:lnTo>
                        <a:pt x="1002" y="409"/>
                      </a:lnTo>
                      <a:lnTo>
                        <a:pt x="998" y="399"/>
                      </a:lnTo>
                      <a:lnTo>
                        <a:pt x="996" y="401"/>
                      </a:lnTo>
                      <a:lnTo>
                        <a:pt x="994" y="401"/>
                      </a:lnTo>
                      <a:lnTo>
                        <a:pt x="994" y="397"/>
                      </a:lnTo>
                      <a:lnTo>
                        <a:pt x="996" y="393"/>
                      </a:lnTo>
                      <a:lnTo>
                        <a:pt x="992" y="393"/>
                      </a:lnTo>
                      <a:lnTo>
                        <a:pt x="992" y="392"/>
                      </a:lnTo>
                      <a:lnTo>
                        <a:pt x="1000" y="392"/>
                      </a:lnTo>
                      <a:lnTo>
                        <a:pt x="1005" y="392"/>
                      </a:lnTo>
                      <a:lnTo>
                        <a:pt x="1005" y="388"/>
                      </a:lnTo>
                      <a:lnTo>
                        <a:pt x="1005" y="386"/>
                      </a:lnTo>
                      <a:lnTo>
                        <a:pt x="1000" y="384"/>
                      </a:lnTo>
                      <a:lnTo>
                        <a:pt x="996" y="382"/>
                      </a:lnTo>
                      <a:lnTo>
                        <a:pt x="996" y="378"/>
                      </a:lnTo>
                      <a:lnTo>
                        <a:pt x="996" y="372"/>
                      </a:lnTo>
                      <a:lnTo>
                        <a:pt x="994" y="372"/>
                      </a:lnTo>
                      <a:lnTo>
                        <a:pt x="988" y="369"/>
                      </a:lnTo>
                      <a:lnTo>
                        <a:pt x="986" y="365"/>
                      </a:lnTo>
                      <a:lnTo>
                        <a:pt x="986" y="361"/>
                      </a:lnTo>
                      <a:lnTo>
                        <a:pt x="988" y="359"/>
                      </a:lnTo>
                      <a:lnTo>
                        <a:pt x="980" y="359"/>
                      </a:lnTo>
                      <a:lnTo>
                        <a:pt x="975" y="359"/>
                      </a:lnTo>
                      <a:lnTo>
                        <a:pt x="979" y="355"/>
                      </a:lnTo>
                      <a:lnTo>
                        <a:pt x="984" y="353"/>
                      </a:lnTo>
                      <a:lnTo>
                        <a:pt x="980" y="347"/>
                      </a:lnTo>
                      <a:lnTo>
                        <a:pt x="979" y="342"/>
                      </a:lnTo>
                      <a:lnTo>
                        <a:pt x="975" y="342"/>
                      </a:lnTo>
                      <a:lnTo>
                        <a:pt x="971" y="342"/>
                      </a:lnTo>
                      <a:lnTo>
                        <a:pt x="969" y="340"/>
                      </a:lnTo>
                      <a:lnTo>
                        <a:pt x="969" y="338"/>
                      </a:lnTo>
                      <a:lnTo>
                        <a:pt x="969" y="332"/>
                      </a:lnTo>
                      <a:lnTo>
                        <a:pt x="967" y="328"/>
                      </a:lnTo>
                      <a:lnTo>
                        <a:pt x="969" y="322"/>
                      </a:lnTo>
                      <a:lnTo>
                        <a:pt x="965" y="321"/>
                      </a:lnTo>
                      <a:lnTo>
                        <a:pt x="965" y="315"/>
                      </a:lnTo>
                      <a:lnTo>
                        <a:pt x="967" y="313"/>
                      </a:lnTo>
                      <a:lnTo>
                        <a:pt x="963" y="313"/>
                      </a:lnTo>
                      <a:lnTo>
                        <a:pt x="961" y="313"/>
                      </a:lnTo>
                      <a:lnTo>
                        <a:pt x="955" y="324"/>
                      </a:lnTo>
                      <a:lnTo>
                        <a:pt x="952" y="338"/>
                      </a:lnTo>
                      <a:lnTo>
                        <a:pt x="950" y="336"/>
                      </a:lnTo>
                      <a:lnTo>
                        <a:pt x="950" y="332"/>
                      </a:lnTo>
                      <a:lnTo>
                        <a:pt x="946" y="334"/>
                      </a:lnTo>
                      <a:lnTo>
                        <a:pt x="944" y="336"/>
                      </a:lnTo>
                      <a:lnTo>
                        <a:pt x="944" y="338"/>
                      </a:lnTo>
                      <a:lnTo>
                        <a:pt x="944" y="342"/>
                      </a:lnTo>
                      <a:lnTo>
                        <a:pt x="942" y="340"/>
                      </a:lnTo>
                      <a:lnTo>
                        <a:pt x="940" y="340"/>
                      </a:lnTo>
                      <a:lnTo>
                        <a:pt x="938" y="344"/>
                      </a:lnTo>
                      <a:lnTo>
                        <a:pt x="938" y="347"/>
                      </a:lnTo>
                      <a:lnTo>
                        <a:pt x="932" y="349"/>
                      </a:lnTo>
                      <a:lnTo>
                        <a:pt x="929" y="353"/>
                      </a:lnTo>
                      <a:lnTo>
                        <a:pt x="925" y="349"/>
                      </a:lnTo>
                      <a:lnTo>
                        <a:pt x="921" y="345"/>
                      </a:lnTo>
                      <a:lnTo>
                        <a:pt x="919" y="347"/>
                      </a:lnTo>
                      <a:lnTo>
                        <a:pt x="915" y="349"/>
                      </a:lnTo>
                      <a:lnTo>
                        <a:pt x="913" y="344"/>
                      </a:lnTo>
                      <a:lnTo>
                        <a:pt x="913" y="340"/>
                      </a:lnTo>
                      <a:lnTo>
                        <a:pt x="908" y="340"/>
                      </a:lnTo>
                      <a:lnTo>
                        <a:pt x="904" y="340"/>
                      </a:lnTo>
                      <a:lnTo>
                        <a:pt x="900" y="338"/>
                      </a:lnTo>
                      <a:lnTo>
                        <a:pt x="896" y="336"/>
                      </a:lnTo>
                      <a:lnTo>
                        <a:pt x="896" y="324"/>
                      </a:lnTo>
                      <a:lnTo>
                        <a:pt x="894" y="315"/>
                      </a:lnTo>
                      <a:lnTo>
                        <a:pt x="896" y="315"/>
                      </a:lnTo>
                      <a:lnTo>
                        <a:pt x="900" y="313"/>
                      </a:lnTo>
                      <a:lnTo>
                        <a:pt x="898" y="311"/>
                      </a:lnTo>
                      <a:lnTo>
                        <a:pt x="896" y="311"/>
                      </a:lnTo>
                      <a:lnTo>
                        <a:pt x="900" y="303"/>
                      </a:lnTo>
                      <a:lnTo>
                        <a:pt x="904" y="298"/>
                      </a:lnTo>
                      <a:lnTo>
                        <a:pt x="900" y="299"/>
                      </a:lnTo>
                      <a:lnTo>
                        <a:pt x="898" y="301"/>
                      </a:lnTo>
                      <a:lnTo>
                        <a:pt x="894" y="299"/>
                      </a:lnTo>
                      <a:lnTo>
                        <a:pt x="888" y="299"/>
                      </a:lnTo>
                      <a:lnTo>
                        <a:pt x="888" y="296"/>
                      </a:lnTo>
                      <a:lnTo>
                        <a:pt x="890" y="296"/>
                      </a:lnTo>
                      <a:lnTo>
                        <a:pt x="890" y="294"/>
                      </a:lnTo>
                      <a:lnTo>
                        <a:pt x="892" y="292"/>
                      </a:lnTo>
                      <a:lnTo>
                        <a:pt x="883" y="292"/>
                      </a:lnTo>
                      <a:lnTo>
                        <a:pt x="873" y="292"/>
                      </a:lnTo>
                      <a:lnTo>
                        <a:pt x="873" y="288"/>
                      </a:lnTo>
                      <a:lnTo>
                        <a:pt x="873" y="286"/>
                      </a:lnTo>
                      <a:lnTo>
                        <a:pt x="869" y="286"/>
                      </a:lnTo>
                      <a:lnTo>
                        <a:pt x="869" y="282"/>
                      </a:lnTo>
                      <a:lnTo>
                        <a:pt x="860" y="273"/>
                      </a:lnTo>
                      <a:lnTo>
                        <a:pt x="850" y="267"/>
                      </a:lnTo>
                      <a:lnTo>
                        <a:pt x="846" y="267"/>
                      </a:lnTo>
                      <a:lnTo>
                        <a:pt x="842" y="269"/>
                      </a:lnTo>
                      <a:lnTo>
                        <a:pt x="840" y="271"/>
                      </a:lnTo>
                      <a:lnTo>
                        <a:pt x="838" y="274"/>
                      </a:lnTo>
                      <a:lnTo>
                        <a:pt x="833" y="274"/>
                      </a:lnTo>
                      <a:lnTo>
                        <a:pt x="829" y="274"/>
                      </a:lnTo>
                      <a:lnTo>
                        <a:pt x="829" y="278"/>
                      </a:lnTo>
                      <a:lnTo>
                        <a:pt x="817" y="276"/>
                      </a:lnTo>
                      <a:lnTo>
                        <a:pt x="808" y="274"/>
                      </a:lnTo>
                      <a:lnTo>
                        <a:pt x="800" y="274"/>
                      </a:lnTo>
                      <a:lnTo>
                        <a:pt x="794" y="276"/>
                      </a:lnTo>
                      <a:lnTo>
                        <a:pt x="792" y="282"/>
                      </a:lnTo>
                      <a:lnTo>
                        <a:pt x="794" y="282"/>
                      </a:lnTo>
                      <a:lnTo>
                        <a:pt x="800" y="284"/>
                      </a:lnTo>
                      <a:lnTo>
                        <a:pt x="800" y="288"/>
                      </a:lnTo>
                      <a:lnTo>
                        <a:pt x="796" y="288"/>
                      </a:lnTo>
                      <a:lnTo>
                        <a:pt x="796" y="290"/>
                      </a:lnTo>
                      <a:lnTo>
                        <a:pt x="798" y="294"/>
                      </a:lnTo>
                      <a:lnTo>
                        <a:pt x="794" y="298"/>
                      </a:lnTo>
                      <a:lnTo>
                        <a:pt x="792" y="301"/>
                      </a:lnTo>
                      <a:lnTo>
                        <a:pt x="790" y="301"/>
                      </a:lnTo>
                      <a:lnTo>
                        <a:pt x="792" y="305"/>
                      </a:lnTo>
                      <a:lnTo>
                        <a:pt x="794" y="305"/>
                      </a:lnTo>
                      <a:lnTo>
                        <a:pt x="798" y="305"/>
                      </a:lnTo>
                      <a:lnTo>
                        <a:pt x="796" y="311"/>
                      </a:lnTo>
                      <a:lnTo>
                        <a:pt x="796" y="313"/>
                      </a:lnTo>
                      <a:lnTo>
                        <a:pt x="796" y="317"/>
                      </a:lnTo>
                      <a:lnTo>
                        <a:pt x="802" y="321"/>
                      </a:lnTo>
                      <a:lnTo>
                        <a:pt x="802" y="322"/>
                      </a:lnTo>
                      <a:lnTo>
                        <a:pt x="800" y="324"/>
                      </a:lnTo>
                      <a:lnTo>
                        <a:pt x="798" y="326"/>
                      </a:lnTo>
                      <a:lnTo>
                        <a:pt x="798" y="328"/>
                      </a:lnTo>
                      <a:lnTo>
                        <a:pt x="794" y="326"/>
                      </a:lnTo>
                      <a:lnTo>
                        <a:pt x="792" y="326"/>
                      </a:lnTo>
                      <a:lnTo>
                        <a:pt x="794" y="330"/>
                      </a:lnTo>
                      <a:lnTo>
                        <a:pt x="796" y="332"/>
                      </a:lnTo>
                      <a:lnTo>
                        <a:pt x="796" y="336"/>
                      </a:lnTo>
                      <a:lnTo>
                        <a:pt x="790" y="336"/>
                      </a:lnTo>
                      <a:lnTo>
                        <a:pt x="785" y="338"/>
                      </a:lnTo>
                      <a:lnTo>
                        <a:pt x="785" y="344"/>
                      </a:lnTo>
                      <a:lnTo>
                        <a:pt x="785" y="349"/>
                      </a:lnTo>
                      <a:lnTo>
                        <a:pt x="790" y="351"/>
                      </a:lnTo>
                      <a:lnTo>
                        <a:pt x="796" y="353"/>
                      </a:lnTo>
                      <a:lnTo>
                        <a:pt x="800" y="363"/>
                      </a:lnTo>
                      <a:lnTo>
                        <a:pt x="804" y="374"/>
                      </a:lnTo>
                      <a:lnTo>
                        <a:pt x="808" y="376"/>
                      </a:lnTo>
                      <a:lnTo>
                        <a:pt x="812" y="380"/>
                      </a:lnTo>
                      <a:lnTo>
                        <a:pt x="810" y="388"/>
                      </a:lnTo>
                      <a:lnTo>
                        <a:pt x="808" y="399"/>
                      </a:lnTo>
                      <a:lnTo>
                        <a:pt x="808" y="397"/>
                      </a:lnTo>
                      <a:lnTo>
                        <a:pt x="812" y="395"/>
                      </a:lnTo>
                      <a:lnTo>
                        <a:pt x="812" y="399"/>
                      </a:lnTo>
                      <a:lnTo>
                        <a:pt x="813" y="403"/>
                      </a:lnTo>
                      <a:lnTo>
                        <a:pt x="810" y="403"/>
                      </a:lnTo>
                      <a:lnTo>
                        <a:pt x="808" y="403"/>
                      </a:lnTo>
                      <a:lnTo>
                        <a:pt x="804" y="409"/>
                      </a:lnTo>
                      <a:lnTo>
                        <a:pt x="802" y="415"/>
                      </a:lnTo>
                      <a:lnTo>
                        <a:pt x="790" y="424"/>
                      </a:lnTo>
                      <a:lnTo>
                        <a:pt x="777" y="432"/>
                      </a:lnTo>
                      <a:lnTo>
                        <a:pt x="779" y="447"/>
                      </a:lnTo>
                      <a:lnTo>
                        <a:pt x="783" y="463"/>
                      </a:lnTo>
                      <a:lnTo>
                        <a:pt x="783" y="476"/>
                      </a:lnTo>
                      <a:lnTo>
                        <a:pt x="781" y="491"/>
                      </a:lnTo>
                      <a:lnTo>
                        <a:pt x="777" y="491"/>
                      </a:lnTo>
                      <a:lnTo>
                        <a:pt x="775" y="491"/>
                      </a:lnTo>
                      <a:lnTo>
                        <a:pt x="771" y="493"/>
                      </a:lnTo>
                      <a:lnTo>
                        <a:pt x="769" y="497"/>
                      </a:lnTo>
                      <a:lnTo>
                        <a:pt x="767" y="497"/>
                      </a:lnTo>
                      <a:lnTo>
                        <a:pt x="762" y="495"/>
                      </a:lnTo>
                      <a:lnTo>
                        <a:pt x="754" y="489"/>
                      </a:lnTo>
                      <a:lnTo>
                        <a:pt x="748" y="482"/>
                      </a:lnTo>
                      <a:lnTo>
                        <a:pt x="748" y="478"/>
                      </a:lnTo>
                      <a:lnTo>
                        <a:pt x="748" y="472"/>
                      </a:lnTo>
                      <a:lnTo>
                        <a:pt x="744" y="470"/>
                      </a:lnTo>
                      <a:lnTo>
                        <a:pt x="741" y="468"/>
                      </a:lnTo>
                      <a:lnTo>
                        <a:pt x="741" y="463"/>
                      </a:lnTo>
                      <a:lnTo>
                        <a:pt x="741" y="459"/>
                      </a:lnTo>
                      <a:lnTo>
                        <a:pt x="737" y="457"/>
                      </a:lnTo>
                      <a:lnTo>
                        <a:pt x="739" y="455"/>
                      </a:lnTo>
                      <a:lnTo>
                        <a:pt x="739" y="453"/>
                      </a:lnTo>
                      <a:lnTo>
                        <a:pt x="741" y="453"/>
                      </a:lnTo>
                      <a:lnTo>
                        <a:pt x="739" y="451"/>
                      </a:lnTo>
                      <a:lnTo>
                        <a:pt x="739" y="449"/>
                      </a:lnTo>
                      <a:lnTo>
                        <a:pt x="739" y="447"/>
                      </a:lnTo>
                      <a:lnTo>
                        <a:pt x="741" y="447"/>
                      </a:lnTo>
                      <a:lnTo>
                        <a:pt x="741" y="440"/>
                      </a:lnTo>
                      <a:lnTo>
                        <a:pt x="742" y="436"/>
                      </a:lnTo>
                      <a:lnTo>
                        <a:pt x="741" y="434"/>
                      </a:lnTo>
                      <a:lnTo>
                        <a:pt x="741" y="430"/>
                      </a:lnTo>
                      <a:lnTo>
                        <a:pt x="741" y="428"/>
                      </a:lnTo>
                      <a:lnTo>
                        <a:pt x="741" y="424"/>
                      </a:lnTo>
                      <a:lnTo>
                        <a:pt x="725" y="420"/>
                      </a:lnTo>
                      <a:lnTo>
                        <a:pt x="710" y="422"/>
                      </a:lnTo>
                      <a:lnTo>
                        <a:pt x="702" y="418"/>
                      </a:lnTo>
                      <a:lnTo>
                        <a:pt x="696" y="413"/>
                      </a:lnTo>
                      <a:lnTo>
                        <a:pt x="685" y="409"/>
                      </a:lnTo>
                      <a:lnTo>
                        <a:pt x="675" y="407"/>
                      </a:lnTo>
                      <a:lnTo>
                        <a:pt x="673" y="399"/>
                      </a:lnTo>
                      <a:lnTo>
                        <a:pt x="671" y="393"/>
                      </a:lnTo>
                      <a:lnTo>
                        <a:pt x="666" y="392"/>
                      </a:lnTo>
                      <a:lnTo>
                        <a:pt x="662" y="392"/>
                      </a:lnTo>
                      <a:lnTo>
                        <a:pt x="656" y="388"/>
                      </a:lnTo>
                      <a:lnTo>
                        <a:pt x="652" y="384"/>
                      </a:lnTo>
                      <a:lnTo>
                        <a:pt x="648" y="384"/>
                      </a:lnTo>
                      <a:lnTo>
                        <a:pt x="645" y="384"/>
                      </a:lnTo>
                      <a:lnTo>
                        <a:pt x="639" y="380"/>
                      </a:lnTo>
                      <a:lnTo>
                        <a:pt x="637" y="378"/>
                      </a:lnTo>
                      <a:lnTo>
                        <a:pt x="631" y="376"/>
                      </a:lnTo>
                      <a:lnTo>
                        <a:pt x="625" y="378"/>
                      </a:lnTo>
                      <a:lnTo>
                        <a:pt x="620" y="380"/>
                      </a:lnTo>
                      <a:lnTo>
                        <a:pt x="616" y="382"/>
                      </a:lnTo>
                      <a:lnTo>
                        <a:pt x="610" y="365"/>
                      </a:lnTo>
                      <a:lnTo>
                        <a:pt x="602" y="345"/>
                      </a:lnTo>
                      <a:lnTo>
                        <a:pt x="593" y="345"/>
                      </a:lnTo>
                      <a:lnTo>
                        <a:pt x="589" y="347"/>
                      </a:lnTo>
                      <a:lnTo>
                        <a:pt x="585" y="345"/>
                      </a:lnTo>
                      <a:lnTo>
                        <a:pt x="583" y="338"/>
                      </a:lnTo>
                      <a:lnTo>
                        <a:pt x="579" y="334"/>
                      </a:lnTo>
                      <a:lnTo>
                        <a:pt x="579" y="326"/>
                      </a:lnTo>
                      <a:lnTo>
                        <a:pt x="581" y="319"/>
                      </a:lnTo>
                      <a:lnTo>
                        <a:pt x="583" y="317"/>
                      </a:lnTo>
                      <a:lnTo>
                        <a:pt x="587" y="315"/>
                      </a:lnTo>
                      <a:lnTo>
                        <a:pt x="585" y="311"/>
                      </a:lnTo>
                      <a:lnTo>
                        <a:pt x="585" y="307"/>
                      </a:lnTo>
                      <a:lnTo>
                        <a:pt x="587" y="307"/>
                      </a:lnTo>
                      <a:lnTo>
                        <a:pt x="591" y="307"/>
                      </a:lnTo>
                      <a:lnTo>
                        <a:pt x="591" y="301"/>
                      </a:lnTo>
                      <a:lnTo>
                        <a:pt x="591" y="298"/>
                      </a:lnTo>
                      <a:lnTo>
                        <a:pt x="595" y="294"/>
                      </a:lnTo>
                      <a:lnTo>
                        <a:pt x="599" y="290"/>
                      </a:lnTo>
                      <a:lnTo>
                        <a:pt x="599" y="288"/>
                      </a:lnTo>
                      <a:lnTo>
                        <a:pt x="602" y="288"/>
                      </a:lnTo>
                      <a:lnTo>
                        <a:pt x="606" y="288"/>
                      </a:lnTo>
                      <a:lnTo>
                        <a:pt x="606" y="282"/>
                      </a:lnTo>
                      <a:lnTo>
                        <a:pt x="606" y="278"/>
                      </a:lnTo>
                      <a:lnTo>
                        <a:pt x="608" y="276"/>
                      </a:lnTo>
                      <a:lnTo>
                        <a:pt x="610" y="274"/>
                      </a:lnTo>
                      <a:lnTo>
                        <a:pt x="612" y="276"/>
                      </a:lnTo>
                      <a:lnTo>
                        <a:pt x="618" y="276"/>
                      </a:lnTo>
                      <a:lnTo>
                        <a:pt x="616" y="274"/>
                      </a:lnTo>
                      <a:lnTo>
                        <a:pt x="614" y="273"/>
                      </a:lnTo>
                      <a:lnTo>
                        <a:pt x="618" y="271"/>
                      </a:lnTo>
                      <a:lnTo>
                        <a:pt x="622" y="269"/>
                      </a:lnTo>
                      <a:lnTo>
                        <a:pt x="618" y="269"/>
                      </a:lnTo>
                      <a:lnTo>
                        <a:pt x="618" y="267"/>
                      </a:lnTo>
                      <a:lnTo>
                        <a:pt x="623" y="267"/>
                      </a:lnTo>
                      <a:lnTo>
                        <a:pt x="629" y="269"/>
                      </a:lnTo>
                      <a:lnTo>
                        <a:pt x="633" y="265"/>
                      </a:lnTo>
                      <a:lnTo>
                        <a:pt x="637" y="263"/>
                      </a:lnTo>
                      <a:lnTo>
                        <a:pt x="637" y="259"/>
                      </a:lnTo>
                      <a:lnTo>
                        <a:pt x="639" y="257"/>
                      </a:lnTo>
                      <a:lnTo>
                        <a:pt x="635" y="255"/>
                      </a:lnTo>
                      <a:lnTo>
                        <a:pt x="633" y="253"/>
                      </a:lnTo>
                      <a:lnTo>
                        <a:pt x="633" y="250"/>
                      </a:lnTo>
                      <a:lnTo>
                        <a:pt x="637" y="251"/>
                      </a:lnTo>
                      <a:lnTo>
                        <a:pt x="641" y="251"/>
                      </a:lnTo>
                      <a:lnTo>
                        <a:pt x="641" y="244"/>
                      </a:lnTo>
                      <a:lnTo>
                        <a:pt x="643" y="236"/>
                      </a:lnTo>
                      <a:lnTo>
                        <a:pt x="646" y="236"/>
                      </a:lnTo>
                      <a:lnTo>
                        <a:pt x="650" y="236"/>
                      </a:lnTo>
                      <a:lnTo>
                        <a:pt x="650" y="232"/>
                      </a:lnTo>
                      <a:lnTo>
                        <a:pt x="652" y="232"/>
                      </a:lnTo>
                      <a:lnTo>
                        <a:pt x="658" y="232"/>
                      </a:lnTo>
                      <a:lnTo>
                        <a:pt x="660" y="236"/>
                      </a:lnTo>
                      <a:lnTo>
                        <a:pt x="662" y="236"/>
                      </a:lnTo>
                      <a:lnTo>
                        <a:pt x="671" y="232"/>
                      </a:lnTo>
                      <a:lnTo>
                        <a:pt x="673" y="232"/>
                      </a:lnTo>
                      <a:lnTo>
                        <a:pt x="677" y="230"/>
                      </a:lnTo>
                      <a:lnTo>
                        <a:pt x="677" y="227"/>
                      </a:lnTo>
                      <a:lnTo>
                        <a:pt x="675" y="223"/>
                      </a:lnTo>
                      <a:lnTo>
                        <a:pt x="677" y="221"/>
                      </a:lnTo>
                      <a:lnTo>
                        <a:pt x="677" y="219"/>
                      </a:lnTo>
                      <a:lnTo>
                        <a:pt x="679" y="219"/>
                      </a:lnTo>
                      <a:lnTo>
                        <a:pt x="679" y="217"/>
                      </a:lnTo>
                      <a:lnTo>
                        <a:pt x="679" y="215"/>
                      </a:lnTo>
                      <a:lnTo>
                        <a:pt x="660" y="213"/>
                      </a:lnTo>
                      <a:lnTo>
                        <a:pt x="639" y="213"/>
                      </a:lnTo>
                      <a:lnTo>
                        <a:pt x="645" y="211"/>
                      </a:lnTo>
                      <a:lnTo>
                        <a:pt x="648" y="209"/>
                      </a:lnTo>
                      <a:lnTo>
                        <a:pt x="648" y="207"/>
                      </a:lnTo>
                      <a:lnTo>
                        <a:pt x="650" y="202"/>
                      </a:lnTo>
                      <a:lnTo>
                        <a:pt x="652" y="202"/>
                      </a:lnTo>
                      <a:lnTo>
                        <a:pt x="652" y="205"/>
                      </a:lnTo>
                      <a:lnTo>
                        <a:pt x="662" y="205"/>
                      </a:lnTo>
                      <a:lnTo>
                        <a:pt x="670" y="205"/>
                      </a:lnTo>
                      <a:lnTo>
                        <a:pt x="677" y="209"/>
                      </a:lnTo>
                      <a:lnTo>
                        <a:pt x="685" y="215"/>
                      </a:lnTo>
                      <a:lnTo>
                        <a:pt x="685" y="211"/>
                      </a:lnTo>
                      <a:lnTo>
                        <a:pt x="685" y="209"/>
                      </a:lnTo>
                      <a:lnTo>
                        <a:pt x="687" y="207"/>
                      </a:lnTo>
                      <a:lnTo>
                        <a:pt x="691" y="205"/>
                      </a:lnTo>
                      <a:lnTo>
                        <a:pt x="687" y="198"/>
                      </a:lnTo>
                      <a:lnTo>
                        <a:pt x="687" y="192"/>
                      </a:lnTo>
                      <a:lnTo>
                        <a:pt x="693" y="190"/>
                      </a:lnTo>
                      <a:lnTo>
                        <a:pt x="698" y="190"/>
                      </a:lnTo>
                      <a:lnTo>
                        <a:pt x="702" y="196"/>
                      </a:lnTo>
                      <a:lnTo>
                        <a:pt x="712" y="200"/>
                      </a:lnTo>
                      <a:lnTo>
                        <a:pt x="718" y="200"/>
                      </a:lnTo>
                      <a:lnTo>
                        <a:pt x="718" y="198"/>
                      </a:lnTo>
                      <a:lnTo>
                        <a:pt x="716" y="194"/>
                      </a:lnTo>
                      <a:lnTo>
                        <a:pt x="712" y="192"/>
                      </a:lnTo>
                      <a:lnTo>
                        <a:pt x="712" y="188"/>
                      </a:lnTo>
                      <a:lnTo>
                        <a:pt x="714" y="188"/>
                      </a:lnTo>
                      <a:lnTo>
                        <a:pt x="718" y="186"/>
                      </a:lnTo>
                      <a:lnTo>
                        <a:pt x="718" y="190"/>
                      </a:lnTo>
                      <a:lnTo>
                        <a:pt x="721" y="192"/>
                      </a:lnTo>
                      <a:lnTo>
                        <a:pt x="725" y="194"/>
                      </a:lnTo>
                      <a:lnTo>
                        <a:pt x="729" y="188"/>
                      </a:lnTo>
                      <a:lnTo>
                        <a:pt x="733" y="184"/>
                      </a:lnTo>
                      <a:lnTo>
                        <a:pt x="735" y="184"/>
                      </a:lnTo>
                      <a:lnTo>
                        <a:pt x="739" y="184"/>
                      </a:lnTo>
                      <a:lnTo>
                        <a:pt x="741" y="180"/>
                      </a:lnTo>
                      <a:lnTo>
                        <a:pt x="750" y="177"/>
                      </a:lnTo>
                      <a:lnTo>
                        <a:pt x="762" y="173"/>
                      </a:lnTo>
                      <a:lnTo>
                        <a:pt x="760" y="167"/>
                      </a:lnTo>
                      <a:lnTo>
                        <a:pt x="762" y="163"/>
                      </a:lnTo>
                      <a:lnTo>
                        <a:pt x="754" y="161"/>
                      </a:lnTo>
                      <a:lnTo>
                        <a:pt x="748" y="157"/>
                      </a:lnTo>
                      <a:lnTo>
                        <a:pt x="746" y="156"/>
                      </a:lnTo>
                      <a:lnTo>
                        <a:pt x="744" y="152"/>
                      </a:lnTo>
                      <a:lnTo>
                        <a:pt x="742" y="148"/>
                      </a:lnTo>
                      <a:lnTo>
                        <a:pt x="744" y="144"/>
                      </a:lnTo>
                      <a:lnTo>
                        <a:pt x="746" y="142"/>
                      </a:lnTo>
                      <a:lnTo>
                        <a:pt x="746" y="140"/>
                      </a:lnTo>
                      <a:lnTo>
                        <a:pt x="750" y="138"/>
                      </a:lnTo>
                      <a:lnTo>
                        <a:pt x="752" y="136"/>
                      </a:lnTo>
                      <a:lnTo>
                        <a:pt x="748" y="136"/>
                      </a:lnTo>
                      <a:lnTo>
                        <a:pt x="746" y="136"/>
                      </a:lnTo>
                      <a:lnTo>
                        <a:pt x="746" y="134"/>
                      </a:lnTo>
                      <a:lnTo>
                        <a:pt x="748" y="132"/>
                      </a:lnTo>
                      <a:lnTo>
                        <a:pt x="752" y="127"/>
                      </a:lnTo>
                      <a:lnTo>
                        <a:pt x="754" y="125"/>
                      </a:lnTo>
                      <a:lnTo>
                        <a:pt x="752" y="121"/>
                      </a:lnTo>
                      <a:lnTo>
                        <a:pt x="752" y="119"/>
                      </a:lnTo>
                      <a:lnTo>
                        <a:pt x="748" y="121"/>
                      </a:lnTo>
                      <a:lnTo>
                        <a:pt x="746" y="123"/>
                      </a:lnTo>
                      <a:lnTo>
                        <a:pt x="742" y="121"/>
                      </a:lnTo>
                      <a:lnTo>
                        <a:pt x="741" y="121"/>
                      </a:lnTo>
                      <a:lnTo>
                        <a:pt x="739" y="115"/>
                      </a:lnTo>
                      <a:lnTo>
                        <a:pt x="737" y="108"/>
                      </a:lnTo>
                      <a:lnTo>
                        <a:pt x="721" y="108"/>
                      </a:lnTo>
                      <a:lnTo>
                        <a:pt x="704" y="106"/>
                      </a:lnTo>
                      <a:lnTo>
                        <a:pt x="708" y="117"/>
                      </a:lnTo>
                      <a:lnTo>
                        <a:pt x="714" y="131"/>
                      </a:lnTo>
                      <a:lnTo>
                        <a:pt x="712" y="131"/>
                      </a:lnTo>
                      <a:lnTo>
                        <a:pt x="712" y="134"/>
                      </a:lnTo>
                      <a:lnTo>
                        <a:pt x="708" y="134"/>
                      </a:lnTo>
                      <a:lnTo>
                        <a:pt x="704" y="134"/>
                      </a:lnTo>
                      <a:lnTo>
                        <a:pt x="702" y="142"/>
                      </a:lnTo>
                      <a:lnTo>
                        <a:pt x="702" y="150"/>
                      </a:lnTo>
                      <a:lnTo>
                        <a:pt x="698" y="150"/>
                      </a:lnTo>
                      <a:lnTo>
                        <a:pt x="693" y="161"/>
                      </a:lnTo>
                      <a:lnTo>
                        <a:pt x="685" y="173"/>
                      </a:lnTo>
                      <a:lnTo>
                        <a:pt x="683" y="173"/>
                      </a:lnTo>
                      <a:lnTo>
                        <a:pt x="677" y="173"/>
                      </a:lnTo>
                      <a:lnTo>
                        <a:pt x="675" y="169"/>
                      </a:lnTo>
                      <a:lnTo>
                        <a:pt x="673" y="163"/>
                      </a:lnTo>
                      <a:lnTo>
                        <a:pt x="670" y="161"/>
                      </a:lnTo>
                      <a:lnTo>
                        <a:pt x="668" y="159"/>
                      </a:lnTo>
                      <a:lnTo>
                        <a:pt x="664" y="154"/>
                      </a:lnTo>
                      <a:lnTo>
                        <a:pt x="662" y="150"/>
                      </a:lnTo>
                      <a:lnTo>
                        <a:pt x="668" y="140"/>
                      </a:lnTo>
                      <a:lnTo>
                        <a:pt x="671" y="131"/>
                      </a:lnTo>
                      <a:lnTo>
                        <a:pt x="673" y="129"/>
                      </a:lnTo>
                      <a:lnTo>
                        <a:pt x="670" y="123"/>
                      </a:lnTo>
                      <a:lnTo>
                        <a:pt x="668" y="117"/>
                      </a:lnTo>
                      <a:lnTo>
                        <a:pt x="662" y="119"/>
                      </a:lnTo>
                      <a:lnTo>
                        <a:pt x="656" y="121"/>
                      </a:lnTo>
                      <a:lnTo>
                        <a:pt x="654" y="131"/>
                      </a:lnTo>
                      <a:lnTo>
                        <a:pt x="654" y="140"/>
                      </a:lnTo>
                      <a:lnTo>
                        <a:pt x="650" y="140"/>
                      </a:lnTo>
                      <a:lnTo>
                        <a:pt x="648" y="142"/>
                      </a:lnTo>
                      <a:lnTo>
                        <a:pt x="648" y="144"/>
                      </a:lnTo>
                      <a:lnTo>
                        <a:pt x="648" y="148"/>
                      </a:lnTo>
                      <a:lnTo>
                        <a:pt x="645" y="148"/>
                      </a:lnTo>
                      <a:lnTo>
                        <a:pt x="643" y="148"/>
                      </a:lnTo>
                      <a:lnTo>
                        <a:pt x="643" y="144"/>
                      </a:lnTo>
                      <a:lnTo>
                        <a:pt x="645" y="142"/>
                      </a:lnTo>
                      <a:lnTo>
                        <a:pt x="639" y="131"/>
                      </a:lnTo>
                      <a:lnTo>
                        <a:pt x="637" y="121"/>
                      </a:lnTo>
                      <a:lnTo>
                        <a:pt x="629" y="119"/>
                      </a:lnTo>
                      <a:lnTo>
                        <a:pt x="622" y="117"/>
                      </a:lnTo>
                      <a:lnTo>
                        <a:pt x="616" y="109"/>
                      </a:lnTo>
                      <a:lnTo>
                        <a:pt x="618" y="106"/>
                      </a:lnTo>
                      <a:lnTo>
                        <a:pt x="625" y="100"/>
                      </a:lnTo>
                      <a:lnTo>
                        <a:pt x="623" y="96"/>
                      </a:lnTo>
                      <a:lnTo>
                        <a:pt x="622" y="96"/>
                      </a:lnTo>
                      <a:lnTo>
                        <a:pt x="620" y="98"/>
                      </a:lnTo>
                      <a:lnTo>
                        <a:pt x="620" y="100"/>
                      </a:lnTo>
                      <a:lnTo>
                        <a:pt x="618" y="100"/>
                      </a:lnTo>
                      <a:lnTo>
                        <a:pt x="618" y="96"/>
                      </a:lnTo>
                      <a:lnTo>
                        <a:pt x="620" y="90"/>
                      </a:lnTo>
                      <a:lnTo>
                        <a:pt x="625" y="92"/>
                      </a:lnTo>
                      <a:lnTo>
                        <a:pt x="631" y="94"/>
                      </a:lnTo>
                      <a:lnTo>
                        <a:pt x="631" y="90"/>
                      </a:lnTo>
                      <a:lnTo>
                        <a:pt x="633" y="88"/>
                      </a:lnTo>
                      <a:lnTo>
                        <a:pt x="629" y="88"/>
                      </a:lnTo>
                      <a:lnTo>
                        <a:pt x="627" y="88"/>
                      </a:lnTo>
                      <a:lnTo>
                        <a:pt x="627" y="85"/>
                      </a:lnTo>
                      <a:lnTo>
                        <a:pt x="623" y="83"/>
                      </a:lnTo>
                      <a:lnTo>
                        <a:pt x="620" y="83"/>
                      </a:lnTo>
                      <a:lnTo>
                        <a:pt x="616" y="79"/>
                      </a:lnTo>
                      <a:lnTo>
                        <a:pt x="614" y="75"/>
                      </a:lnTo>
                      <a:lnTo>
                        <a:pt x="606" y="73"/>
                      </a:lnTo>
                      <a:lnTo>
                        <a:pt x="600" y="71"/>
                      </a:lnTo>
                      <a:lnTo>
                        <a:pt x="600" y="67"/>
                      </a:lnTo>
                      <a:lnTo>
                        <a:pt x="595" y="65"/>
                      </a:lnTo>
                      <a:lnTo>
                        <a:pt x="591" y="63"/>
                      </a:lnTo>
                      <a:lnTo>
                        <a:pt x="591" y="60"/>
                      </a:lnTo>
                      <a:lnTo>
                        <a:pt x="589" y="61"/>
                      </a:lnTo>
                      <a:lnTo>
                        <a:pt x="587" y="61"/>
                      </a:lnTo>
                      <a:lnTo>
                        <a:pt x="589" y="56"/>
                      </a:lnTo>
                      <a:lnTo>
                        <a:pt x="591" y="50"/>
                      </a:lnTo>
                      <a:lnTo>
                        <a:pt x="595" y="50"/>
                      </a:lnTo>
                      <a:lnTo>
                        <a:pt x="595" y="44"/>
                      </a:lnTo>
                      <a:lnTo>
                        <a:pt x="591" y="40"/>
                      </a:lnTo>
                      <a:lnTo>
                        <a:pt x="595" y="37"/>
                      </a:lnTo>
                      <a:lnTo>
                        <a:pt x="606" y="35"/>
                      </a:lnTo>
                      <a:lnTo>
                        <a:pt x="618" y="33"/>
                      </a:lnTo>
                      <a:lnTo>
                        <a:pt x="623" y="33"/>
                      </a:lnTo>
                      <a:lnTo>
                        <a:pt x="629" y="31"/>
                      </a:lnTo>
                      <a:lnTo>
                        <a:pt x="635" y="19"/>
                      </a:lnTo>
                      <a:lnTo>
                        <a:pt x="641" y="8"/>
                      </a:lnTo>
                      <a:lnTo>
                        <a:pt x="635" y="6"/>
                      </a:lnTo>
                      <a:lnTo>
                        <a:pt x="631" y="6"/>
                      </a:lnTo>
                      <a:lnTo>
                        <a:pt x="623" y="6"/>
                      </a:lnTo>
                      <a:lnTo>
                        <a:pt x="618" y="8"/>
                      </a:lnTo>
                      <a:lnTo>
                        <a:pt x="618" y="4"/>
                      </a:lnTo>
                      <a:lnTo>
                        <a:pt x="606" y="0"/>
                      </a:lnTo>
                      <a:lnTo>
                        <a:pt x="595" y="0"/>
                      </a:lnTo>
                      <a:lnTo>
                        <a:pt x="593" y="2"/>
                      </a:lnTo>
                      <a:lnTo>
                        <a:pt x="593" y="4"/>
                      </a:lnTo>
                      <a:lnTo>
                        <a:pt x="585" y="4"/>
                      </a:lnTo>
                      <a:lnTo>
                        <a:pt x="577" y="4"/>
                      </a:lnTo>
                      <a:lnTo>
                        <a:pt x="575" y="8"/>
                      </a:lnTo>
                      <a:lnTo>
                        <a:pt x="574" y="12"/>
                      </a:lnTo>
                      <a:lnTo>
                        <a:pt x="574" y="21"/>
                      </a:lnTo>
                      <a:lnTo>
                        <a:pt x="575" y="29"/>
                      </a:lnTo>
                      <a:lnTo>
                        <a:pt x="577" y="33"/>
                      </a:lnTo>
                      <a:lnTo>
                        <a:pt x="581" y="37"/>
                      </a:lnTo>
                      <a:lnTo>
                        <a:pt x="579" y="38"/>
                      </a:lnTo>
                      <a:lnTo>
                        <a:pt x="577" y="40"/>
                      </a:lnTo>
                      <a:lnTo>
                        <a:pt x="579" y="42"/>
                      </a:lnTo>
                      <a:lnTo>
                        <a:pt x="583" y="44"/>
                      </a:lnTo>
                      <a:lnTo>
                        <a:pt x="583" y="56"/>
                      </a:lnTo>
                      <a:lnTo>
                        <a:pt x="579" y="58"/>
                      </a:lnTo>
                      <a:lnTo>
                        <a:pt x="575" y="61"/>
                      </a:lnTo>
                      <a:lnTo>
                        <a:pt x="575" y="63"/>
                      </a:lnTo>
                      <a:lnTo>
                        <a:pt x="575" y="67"/>
                      </a:lnTo>
                      <a:lnTo>
                        <a:pt x="579" y="67"/>
                      </a:lnTo>
                      <a:lnTo>
                        <a:pt x="579" y="71"/>
                      </a:lnTo>
                      <a:lnTo>
                        <a:pt x="574" y="69"/>
                      </a:lnTo>
                      <a:lnTo>
                        <a:pt x="572" y="67"/>
                      </a:lnTo>
                      <a:lnTo>
                        <a:pt x="568" y="73"/>
                      </a:lnTo>
                      <a:lnTo>
                        <a:pt x="566" y="79"/>
                      </a:lnTo>
                      <a:lnTo>
                        <a:pt x="566" y="85"/>
                      </a:lnTo>
                      <a:lnTo>
                        <a:pt x="570" y="90"/>
                      </a:lnTo>
                      <a:lnTo>
                        <a:pt x="566" y="90"/>
                      </a:lnTo>
                      <a:lnTo>
                        <a:pt x="564" y="90"/>
                      </a:lnTo>
                      <a:lnTo>
                        <a:pt x="562" y="92"/>
                      </a:lnTo>
                      <a:lnTo>
                        <a:pt x="562" y="94"/>
                      </a:lnTo>
                      <a:lnTo>
                        <a:pt x="568" y="98"/>
                      </a:lnTo>
                      <a:lnTo>
                        <a:pt x="574" y="104"/>
                      </a:lnTo>
                      <a:lnTo>
                        <a:pt x="570" y="104"/>
                      </a:lnTo>
                      <a:lnTo>
                        <a:pt x="568" y="108"/>
                      </a:lnTo>
                      <a:lnTo>
                        <a:pt x="570" y="109"/>
                      </a:lnTo>
                      <a:lnTo>
                        <a:pt x="575" y="109"/>
                      </a:lnTo>
                      <a:lnTo>
                        <a:pt x="575" y="111"/>
                      </a:lnTo>
                      <a:lnTo>
                        <a:pt x="577" y="111"/>
                      </a:lnTo>
                      <a:lnTo>
                        <a:pt x="575" y="108"/>
                      </a:lnTo>
                      <a:lnTo>
                        <a:pt x="577" y="104"/>
                      </a:lnTo>
                      <a:lnTo>
                        <a:pt x="579" y="104"/>
                      </a:lnTo>
                      <a:lnTo>
                        <a:pt x="583" y="104"/>
                      </a:lnTo>
                      <a:lnTo>
                        <a:pt x="589" y="111"/>
                      </a:lnTo>
                      <a:lnTo>
                        <a:pt x="593" y="113"/>
                      </a:lnTo>
                      <a:lnTo>
                        <a:pt x="600" y="111"/>
                      </a:lnTo>
                      <a:lnTo>
                        <a:pt x="610" y="108"/>
                      </a:lnTo>
                      <a:lnTo>
                        <a:pt x="610" y="111"/>
                      </a:lnTo>
                      <a:lnTo>
                        <a:pt x="606" y="111"/>
                      </a:lnTo>
                      <a:lnTo>
                        <a:pt x="604" y="113"/>
                      </a:lnTo>
                      <a:lnTo>
                        <a:pt x="602" y="113"/>
                      </a:lnTo>
                      <a:lnTo>
                        <a:pt x="600" y="117"/>
                      </a:lnTo>
                      <a:lnTo>
                        <a:pt x="602" y="123"/>
                      </a:lnTo>
                      <a:lnTo>
                        <a:pt x="599" y="121"/>
                      </a:lnTo>
                      <a:lnTo>
                        <a:pt x="597" y="121"/>
                      </a:lnTo>
                      <a:lnTo>
                        <a:pt x="593" y="121"/>
                      </a:lnTo>
                      <a:lnTo>
                        <a:pt x="591" y="121"/>
                      </a:lnTo>
                      <a:lnTo>
                        <a:pt x="589" y="127"/>
                      </a:lnTo>
                      <a:lnTo>
                        <a:pt x="589" y="136"/>
                      </a:lnTo>
                      <a:lnTo>
                        <a:pt x="593" y="134"/>
                      </a:lnTo>
                      <a:lnTo>
                        <a:pt x="599" y="134"/>
                      </a:lnTo>
                      <a:lnTo>
                        <a:pt x="599" y="136"/>
                      </a:lnTo>
                      <a:lnTo>
                        <a:pt x="600" y="140"/>
                      </a:lnTo>
                      <a:lnTo>
                        <a:pt x="595" y="140"/>
                      </a:lnTo>
                      <a:lnTo>
                        <a:pt x="591" y="142"/>
                      </a:lnTo>
                      <a:lnTo>
                        <a:pt x="591" y="144"/>
                      </a:lnTo>
                      <a:lnTo>
                        <a:pt x="581" y="150"/>
                      </a:lnTo>
                      <a:lnTo>
                        <a:pt x="574" y="157"/>
                      </a:lnTo>
                      <a:lnTo>
                        <a:pt x="572" y="161"/>
                      </a:lnTo>
                      <a:lnTo>
                        <a:pt x="570" y="167"/>
                      </a:lnTo>
                      <a:lnTo>
                        <a:pt x="572" y="171"/>
                      </a:lnTo>
                      <a:lnTo>
                        <a:pt x="577" y="175"/>
                      </a:lnTo>
                      <a:lnTo>
                        <a:pt x="575" y="177"/>
                      </a:lnTo>
                      <a:lnTo>
                        <a:pt x="575" y="179"/>
                      </a:lnTo>
                      <a:lnTo>
                        <a:pt x="570" y="175"/>
                      </a:lnTo>
                      <a:lnTo>
                        <a:pt x="566" y="173"/>
                      </a:lnTo>
                      <a:lnTo>
                        <a:pt x="560" y="167"/>
                      </a:lnTo>
                      <a:lnTo>
                        <a:pt x="558" y="161"/>
                      </a:lnTo>
                      <a:lnTo>
                        <a:pt x="558" y="154"/>
                      </a:lnTo>
                      <a:lnTo>
                        <a:pt x="558" y="146"/>
                      </a:lnTo>
                      <a:lnTo>
                        <a:pt x="556" y="146"/>
                      </a:lnTo>
                      <a:lnTo>
                        <a:pt x="554" y="148"/>
                      </a:lnTo>
                      <a:lnTo>
                        <a:pt x="554" y="150"/>
                      </a:lnTo>
                      <a:lnTo>
                        <a:pt x="552" y="150"/>
                      </a:lnTo>
                      <a:lnTo>
                        <a:pt x="547" y="144"/>
                      </a:lnTo>
                      <a:lnTo>
                        <a:pt x="541" y="138"/>
                      </a:lnTo>
                      <a:lnTo>
                        <a:pt x="539" y="142"/>
                      </a:lnTo>
                      <a:lnTo>
                        <a:pt x="537" y="146"/>
                      </a:lnTo>
                      <a:lnTo>
                        <a:pt x="535" y="150"/>
                      </a:lnTo>
                      <a:lnTo>
                        <a:pt x="539" y="156"/>
                      </a:lnTo>
                      <a:lnTo>
                        <a:pt x="533" y="157"/>
                      </a:lnTo>
                      <a:lnTo>
                        <a:pt x="528" y="159"/>
                      </a:lnTo>
                      <a:lnTo>
                        <a:pt x="522" y="159"/>
                      </a:lnTo>
                      <a:lnTo>
                        <a:pt x="516" y="157"/>
                      </a:lnTo>
                      <a:lnTo>
                        <a:pt x="514" y="154"/>
                      </a:lnTo>
                      <a:lnTo>
                        <a:pt x="504" y="157"/>
                      </a:lnTo>
                      <a:lnTo>
                        <a:pt x="497" y="161"/>
                      </a:lnTo>
                      <a:lnTo>
                        <a:pt x="495" y="157"/>
                      </a:lnTo>
                      <a:lnTo>
                        <a:pt x="489" y="157"/>
                      </a:lnTo>
                      <a:lnTo>
                        <a:pt x="481" y="156"/>
                      </a:lnTo>
                      <a:lnTo>
                        <a:pt x="478" y="152"/>
                      </a:lnTo>
                      <a:lnTo>
                        <a:pt x="474" y="148"/>
                      </a:lnTo>
                      <a:lnTo>
                        <a:pt x="470" y="150"/>
                      </a:lnTo>
                      <a:lnTo>
                        <a:pt x="468" y="152"/>
                      </a:lnTo>
                      <a:lnTo>
                        <a:pt x="468" y="150"/>
                      </a:lnTo>
                      <a:lnTo>
                        <a:pt x="466" y="152"/>
                      </a:lnTo>
                      <a:lnTo>
                        <a:pt x="462" y="152"/>
                      </a:lnTo>
                      <a:lnTo>
                        <a:pt x="462" y="150"/>
                      </a:lnTo>
                      <a:lnTo>
                        <a:pt x="464" y="148"/>
                      </a:lnTo>
                      <a:lnTo>
                        <a:pt x="464" y="146"/>
                      </a:lnTo>
                      <a:lnTo>
                        <a:pt x="460" y="144"/>
                      </a:lnTo>
                      <a:lnTo>
                        <a:pt x="458" y="144"/>
                      </a:lnTo>
                      <a:lnTo>
                        <a:pt x="457" y="146"/>
                      </a:lnTo>
                      <a:lnTo>
                        <a:pt x="453" y="148"/>
                      </a:lnTo>
                      <a:lnTo>
                        <a:pt x="449" y="138"/>
                      </a:lnTo>
                      <a:lnTo>
                        <a:pt x="447" y="131"/>
                      </a:lnTo>
                      <a:lnTo>
                        <a:pt x="428" y="131"/>
                      </a:lnTo>
                      <a:lnTo>
                        <a:pt x="412" y="132"/>
                      </a:lnTo>
                      <a:lnTo>
                        <a:pt x="409" y="140"/>
                      </a:lnTo>
                      <a:lnTo>
                        <a:pt x="407" y="150"/>
                      </a:lnTo>
                      <a:lnTo>
                        <a:pt x="409" y="148"/>
                      </a:lnTo>
                      <a:lnTo>
                        <a:pt x="412" y="148"/>
                      </a:lnTo>
                      <a:lnTo>
                        <a:pt x="412" y="150"/>
                      </a:lnTo>
                      <a:lnTo>
                        <a:pt x="416" y="150"/>
                      </a:lnTo>
                      <a:lnTo>
                        <a:pt x="414" y="144"/>
                      </a:lnTo>
                      <a:lnTo>
                        <a:pt x="418" y="144"/>
                      </a:lnTo>
                      <a:lnTo>
                        <a:pt x="422" y="146"/>
                      </a:lnTo>
                      <a:lnTo>
                        <a:pt x="424" y="142"/>
                      </a:lnTo>
                      <a:lnTo>
                        <a:pt x="426" y="140"/>
                      </a:lnTo>
                      <a:lnTo>
                        <a:pt x="430" y="142"/>
                      </a:lnTo>
                      <a:lnTo>
                        <a:pt x="435" y="142"/>
                      </a:lnTo>
                      <a:lnTo>
                        <a:pt x="422" y="150"/>
                      </a:lnTo>
                      <a:lnTo>
                        <a:pt x="410" y="159"/>
                      </a:lnTo>
                      <a:lnTo>
                        <a:pt x="412" y="163"/>
                      </a:lnTo>
                      <a:lnTo>
                        <a:pt x="414" y="167"/>
                      </a:lnTo>
                      <a:lnTo>
                        <a:pt x="412" y="171"/>
                      </a:lnTo>
                      <a:lnTo>
                        <a:pt x="412" y="173"/>
                      </a:lnTo>
                      <a:lnTo>
                        <a:pt x="414" y="175"/>
                      </a:lnTo>
                      <a:lnTo>
                        <a:pt x="416" y="177"/>
                      </a:lnTo>
                      <a:lnTo>
                        <a:pt x="418" y="177"/>
                      </a:lnTo>
                      <a:lnTo>
                        <a:pt x="416" y="179"/>
                      </a:lnTo>
                      <a:lnTo>
                        <a:pt x="414" y="179"/>
                      </a:lnTo>
                      <a:lnTo>
                        <a:pt x="412" y="180"/>
                      </a:lnTo>
                      <a:lnTo>
                        <a:pt x="412" y="184"/>
                      </a:lnTo>
                      <a:lnTo>
                        <a:pt x="409" y="182"/>
                      </a:lnTo>
                      <a:lnTo>
                        <a:pt x="407" y="180"/>
                      </a:lnTo>
                      <a:lnTo>
                        <a:pt x="405" y="169"/>
                      </a:lnTo>
                      <a:lnTo>
                        <a:pt x="403" y="167"/>
                      </a:lnTo>
                      <a:lnTo>
                        <a:pt x="401" y="169"/>
                      </a:lnTo>
                      <a:lnTo>
                        <a:pt x="401" y="173"/>
                      </a:lnTo>
                      <a:lnTo>
                        <a:pt x="399" y="165"/>
                      </a:lnTo>
                      <a:lnTo>
                        <a:pt x="397" y="157"/>
                      </a:lnTo>
                      <a:lnTo>
                        <a:pt x="393" y="157"/>
                      </a:lnTo>
                      <a:lnTo>
                        <a:pt x="389" y="157"/>
                      </a:lnTo>
                      <a:lnTo>
                        <a:pt x="385" y="154"/>
                      </a:lnTo>
                      <a:lnTo>
                        <a:pt x="385" y="150"/>
                      </a:lnTo>
                      <a:lnTo>
                        <a:pt x="380" y="154"/>
                      </a:lnTo>
                      <a:lnTo>
                        <a:pt x="376" y="157"/>
                      </a:lnTo>
                      <a:lnTo>
                        <a:pt x="374" y="157"/>
                      </a:lnTo>
                      <a:lnTo>
                        <a:pt x="374" y="156"/>
                      </a:lnTo>
                      <a:lnTo>
                        <a:pt x="357" y="159"/>
                      </a:lnTo>
                      <a:lnTo>
                        <a:pt x="336" y="161"/>
                      </a:lnTo>
                      <a:lnTo>
                        <a:pt x="332" y="159"/>
                      </a:lnTo>
                      <a:lnTo>
                        <a:pt x="332" y="154"/>
                      </a:lnTo>
                      <a:lnTo>
                        <a:pt x="332" y="150"/>
                      </a:lnTo>
                      <a:lnTo>
                        <a:pt x="336" y="150"/>
                      </a:lnTo>
                      <a:lnTo>
                        <a:pt x="334" y="148"/>
                      </a:lnTo>
                      <a:lnTo>
                        <a:pt x="334" y="146"/>
                      </a:lnTo>
                      <a:lnTo>
                        <a:pt x="339" y="146"/>
                      </a:lnTo>
                      <a:lnTo>
                        <a:pt x="345" y="146"/>
                      </a:lnTo>
                      <a:lnTo>
                        <a:pt x="338" y="136"/>
                      </a:lnTo>
                      <a:lnTo>
                        <a:pt x="330" y="131"/>
                      </a:lnTo>
                      <a:lnTo>
                        <a:pt x="320" y="132"/>
                      </a:lnTo>
                      <a:lnTo>
                        <a:pt x="313" y="136"/>
                      </a:lnTo>
                      <a:lnTo>
                        <a:pt x="307" y="132"/>
                      </a:lnTo>
                      <a:lnTo>
                        <a:pt x="303" y="131"/>
                      </a:lnTo>
                      <a:lnTo>
                        <a:pt x="295" y="131"/>
                      </a:lnTo>
                      <a:lnTo>
                        <a:pt x="290" y="129"/>
                      </a:lnTo>
                      <a:lnTo>
                        <a:pt x="288" y="125"/>
                      </a:lnTo>
                      <a:lnTo>
                        <a:pt x="288" y="123"/>
                      </a:lnTo>
                      <a:lnTo>
                        <a:pt x="284" y="123"/>
                      </a:lnTo>
                      <a:lnTo>
                        <a:pt x="282" y="125"/>
                      </a:lnTo>
                      <a:lnTo>
                        <a:pt x="278" y="121"/>
                      </a:lnTo>
                      <a:lnTo>
                        <a:pt x="268" y="117"/>
                      </a:lnTo>
                      <a:lnTo>
                        <a:pt x="259" y="111"/>
                      </a:lnTo>
                      <a:lnTo>
                        <a:pt x="247" y="109"/>
                      </a:lnTo>
                      <a:lnTo>
                        <a:pt x="238" y="109"/>
                      </a:lnTo>
                      <a:lnTo>
                        <a:pt x="238" y="113"/>
                      </a:lnTo>
                      <a:lnTo>
                        <a:pt x="232" y="115"/>
                      </a:lnTo>
                      <a:lnTo>
                        <a:pt x="226" y="119"/>
                      </a:lnTo>
                      <a:lnTo>
                        <a:pt x="222" y="108"/>
                      </a:lnTo>
                      <a:lnTo>
                        <a:pt x="222" y="100"/>
                      </a:lnTo>
                      <a:lnTo>
                        <a:pt x="220" y="102"/>
                      </a:lnTo>
                      <a:lnTo>
                        <a:pt x="219" y="104"/>
                      </a:lnTo>
                      <a:lnTo>
                        <a:pt x="219" y="111"/>
                      </a:lnTo>
                      <a:lnTo>
                        <a:pt x="217" y="121"/>
                      </a:lnTo>
                      <a:lnTo>
                        <a:pt x="213" y="121"/>
                      </a:lnTo>
                      <a:lnTo>
                        <a:pt x="201" y="111"/>
                      </a:lnTo>
                      <a:lnTo>
                        <a:pt x="192" y="102"/>
                      </a:lnTo>
                      <a:lnTo>
                        <a:pt x="192" y="98"/>
                      </a:lnTo>
                      <a:lnTo>
                        <a:pt x="188" y="98"/>
                      </a:lnTo>
                      <a:lnTo>
                        <a:pt x="188" y="96"/>
                      </a:lnTo>
                      <a:lnTo>
                        <a:pt x="176" y="88"/>
                      </a:lnTo>
                      <a:lnTo>
                        <a:pt x="167" y="79"/>
                      </a:lnTo>
                      <a:lnTo>
                        <a:pt x="165" y="83"/>
                      </a:lnTo>
                      <a:lnTo>
                        <a:pt x="165" y="88"/>
                      </a:lnTo>
                      <a:lnTo>
                        <a:pt x="167" y="88"/>
                      </a:lnTo>
                      <a:lnTo>
                        <a:pt x="167" y="90"/>
                      </a:lnTo>
                      <a:lnTo>
                        <a:pt x="165" y="92"/>
                      </a:lnTo>
                      <a:lnTo>
                        <a:pt x="161" y="100"/>
                      </a:lnTo>
                      <a:lnTo>
                        <a:pt x="159" y="106"/>
                      </a:lnTo>
                      <a:lnTo>
                        <a:pt x="155" y="104"/>
                      </a:lnTo>
                      <a:lnTo>
                        <a:pt x="151" y="104"/>
                      </a:lnTo>
                      <a:lnTo>
                        <a:pt x="146" y="106"/>
                      </a:lnTo>
                      <a:lnTo>
                        <a:pt x="142" y="109"/>
                      </a:lnTo>
                      <a:lnTo>
                        <a:pt x="142" y="115"/>
                      </a:lnTo>
                      <a:lnTo>
                        <a:pt x="140" y="121"/>
                      </a:lnTo>
                      <a:lnTo>
                        <a:pt x="138" y="121"/>
                      </a:lnTo>
                      <a:lnTo>
                        <a:pt x="138" y="119"/>
                      </a:lnTo>
                      <a:lnTo>
                        <a:pt x="136" y="117"/>
                      </a:lnTo>
                      <a:lnTo>
                        <a:pt x="132" y="119"/>
                      </a:lnTo>
                      <a:lnTo>
                        <a:pt x="130" y="121"/>
                      </a:lnTo>
                      <a:lnTo>
                        <a:pt x="130" y="117"/>
                      </a:lnTo>
                      <a:lnTo>
                        <a:pt x="123" y="119"/>
                      </a:lnTo>
                      <a:lnTo>
                        <a:pt x="119" y="123"/>
                      </a:lnTo>
                      <a:lnTo>
                        <a:pt x="115" y="134"/>
                      </a:lnTo>
                      <a:lnTo>
                        <a:pt x="111" y="134"/>
                      </a:lnTo>
                      <a:lnTo>
                        <a:pt x="107" y="136"/>
                      </a:lnTo>
                      <a:lnTo>
                        <a:pt x="107" y="134"/>
                      </a:lnTo>
                      <a:lnTo>
                        <a:pt x="105" y="134"/>
                      </a:lnTo>
                      <a:lnTo>
                        <a:pt x="111" y="123"/>
                      </a:lnTo>
                      <a:lnTo>
                        <a:pt x="119" y="111"/>
                      </a:lnTo>
                      <a:lnTo>
                        <a:pt x="128" y="109"/>
                      </a:lnTo>
                      <a:lnTo>
                        <a:pt x="140" y="106"/>
                      </a:lnTo>
                      <a:lnTo>
                        <a:pt x="148" y="100"/>
                      </a:lnTo>
                      <a:lnTo>
                        <a:pt x="148" y="96"/>
                      </a:lnTo>
                      <a:lnTo>
                        <a:pt x="144" y="94"/>
                      </a:lnTo>
                      <a:lnTo>
                        <a:pt x="134" y="94"/>
                      </a:lnTo>
                      <a:lnTo>
                        <a:pt x="130" y="100"/>
                      </a:lnTo>
                      <a:lnTo>
                        <a:pt x="130" y="106"/>
                      </a:lnTo>
                      <a:lnTo>
                        <a:pt x="126" y="104"/>
                      </a:lnTo>
                      <a:lnTo>
                        <a:pt x="124" y="102"/>
                      </a:lnTo>
                      <a:lnTo>
                        <a:pt x="115" y="104"/>
                      </a:lnTo>
                      <a:lnTo>
                        <a:pt x="107" y="108"/>
                      </a:lnTo>
                      <a:lnTo>
                        <a:pt x="105" y="111"/>
                      </a:lnTo>
                      <a:lnTo>
                        <a:pt x="105" y="115"/>
                      </a:lnTo>
                      <a:lnTo>
                        <a:pt x="100" y="115"/>
                      </a:lnTo>
                      <a:lnTo>
                        <a:pt x="98" y="117"/>
                      </a:lnTo>
                      <a:lnTo>
                        <a:pt x="96" y="113"/>
                      </a:lnTo>
                      <a:lnTo>
                        <a:pt x="98" y="111"/>
                      </a:lnTo>
                      <a:lnTo>
                        <a:pt x="92" y="109"/>
                      </a:lnTo>
                      <a:lnTo>
                        <a:pt x="90" y="108"/>
                      </a:lnTo>
                      <a:lnTo>
                        <a:pt x="88" y="113"/>
                      </a:lnTo>
                      <a:lnTo>
                        <a:pt x="88" y="119"/>
                      </a:lnTo>
                      <a:lnTo>
                        <a:pt x="86" y="119"/>
                      </a:lnTo>
                      <a:lnTo>
                        <a:pt x="86" y="117"/>
                      </a:lnTo>
                      <a:lnTo>
                        <a:pt x="82" y="117"/>
                      </a:lnTo>
                      <a:lnTo>
                        <a:pt x="82" y="119"/>
                      </a:lnTo>
                      <a:lnTo>
                        <a:pt x="82" y="121"/>
                      </a:lnTo>
                      <a:lnTo>
                        <a:pt x="82" y="123"/>
                      </a:lnTo>
                      <a:lnTo>
                        <a:pt x="77" y="123"/>
                      </a:lnTo>
                      <a:lnTo>
                        <a:pt x="71" y="121"/>
                      </a:lnTo>
                      <a:lnTo>
                        <a:pt x="69" y="123"/>
                      </a:lnTo>
                      <a:lnTo>
                        <a:pt x="73" y="125"/>
                      </a:lnTo>
                      <a:lnTo>
                        <a:pt x="73" y="127"/>
                      </a:lnTo>
                      <a:lnTo>
                        <a:pt x="75" y="127"/>
                      </a:lnTo>
                      <a:lnTo>
                        <a:pt x="77" y="129"/>
                      </a:lnTo>
                      <a:lnTo>
                        <a:pt x="77" y="131"/>
                      </a:lnTo>
                      <a:lnTo>
                        <a:pt x="77" y="132"/>
                      </a:lnTo>
                      <a:lnTo>
                        <a:pt x="75" y="132"/>
                      </a:lnTo>
                      <a:lnTo>
                        <a:pt x="73" y="132"/>
                      </a:lnTo>
                      <a:lnTo>
                        <a:pt x="71" y="129"/>
                      </a:lnTo>
                      <a:lnTo>
                        <a:pt x="71" y="127"/>
                      </a:lnTo>
                      <a:lnTo>
                        <a:pt x="65" y="125"/>
                      </a:lnTo>
                      <a:lnTo>
                        <a:pt x="61" y="125"/>
                      </a:lnTo>
                      <a:lnTo>
                        <a:pt x="59" y="121"/>
                      </a:lnTo>
                      <a:lnTo>
                        <a:pt x="44" y="115"/>
                      </a:lnTo>
                      <a:lnTo>
                        <a:pt x="32" y="109"/>
                      </a:lnTo>
                      <a:lnTo>
                        <a:pt x="30" y="108"/>
                      </a:lnTo>
                      <a:lnTo>
                        <a:pt x="30" y="106"/>
                      </a:lnTo>
                      <a:lnTo>
                        <a:pt x="21" y="106"/>
                      </a:lnTo>
                      <a:lnTo>
                        <a:pt x="13" y="108"/>
                      </a:lnTo>
                      <a:lnTo>
                        <a:pt x="7" y="106"/>
                      </a:lnTo>
                      <a:lnTo>
                        <a:pt x="0" y="102"/>
                      </a:lnTo>
                      <a:lnTo>
                        <a:pt x="6" y="307"/>
                      </a:lnTo>
                      <a:lnTo>
                        <a:pt x="9" y="305"/>
                      </a:lnTo>
                      <a:lnTo>
                        <a:pt x="17" y="303"/>
                      </a:lnTo>
                      <a:lnTo>
                        <a:pt x="21" y="307"/>
                      </a:lnTo>
                      <a:lnTo>
                        <a:pt x="25" y="307"/>
                      </a:lnTo>
                      <a:lnTo>
                        <a:pt x="30" y="303"/>
                      </a:lnTo>
                      <a:lnTo>
                        <a:pt x="30" y="307"/>
                      </a:lnTo>
                      <a:lnTo>
                        <a:pt x="30" y="311"/>
                      </a:lnTo>
                      <a:lnTo>
                        <a:pt x="32" y="315"/>
                      </a:lnTo>
                      <a:lnTo>
                        <a:pt x="36" y="321"/>
                      </a:lnTo>
                      <a:lnTo>
                        <a:pt x="44" y="326"/>
                      </a:lnTo>
                      <a:lnTo>
                        <a:pt x="52" y="334"/>
                      </a:lnTo>
                      <a:lnTo>
                        <a:pt x="52" y="336"/>
                      </a:lnTo>
                      <a:lnTo>
                        <a:pt x="52" y="340"/>
                      </a:lnTo>
                      <a:lnTo>
                        <a:pt x="53" y="340"/>
                      </a:lnTo>
                      <a:lnTo>
                        <a:pt x="57" y="336"/>
                      </a:lnTo>
                      <a:lnTo>
                        <a:pt x="63" y="334"/>
                      </a:lnTo>
                      <a:lnTo>
                        <a:pt x="69" y="330"/>
                      </a:lnTo>
                      <a:lnTo>
                        <a:pt x="67" y="324"/>
                      </a:lnTo>
                      <a:lnTo>
                        <a:pt x="69" y="322"/>
                      </a:lnTo>
                      <a:lnTo>
                        <a:pt x="75" y="321"/>
                      </a:lnTo>
                      <a:lnTo>
                        <a:pt x="80" y="322"/>
                      </a:lnTo>
                      <a:lnTo>
                        <a:pt x="84" y="326"/>
                      </a:lnTo>
                      <a:lnTo>
                        <a:pt x="88" y="330"/>
                      </a:lnTo>
                      <a:lnTo>
                        <a:pt x="88" y="332"/>
                      </a:lnTo>
                      <a:lnTo>
                        <a:pt x="90" y="334"/>
                      </a:lnTo>
                      <a:lnTo>
                        <a:pt x="92" y="336"/>
                      </a:lnTo>
                      <a:lnTo>
                        <a:pt x="94" y="336"/>
                      </a:lnTo>
                      <a:lnTo>
                        <a:pt x="101" y="342"/>
                      </a:lnTo>
                      <a:lnTo>
                        <a:pt x="105" y="347"/>
                      </a:lnTo>
                      <a:lnTo>
                        <a:pt x="113" y="355"/>
                      </a:lnTo>
                      <a:lnTo>
                        <a:pt x="123" y="365"/>
                      </a:lnTo>
                      <a:lnTo>
                        <a:pt x="124" y="372"/>
                      </a:lnTo>
                      <a:lnTo>
                        <a:pt x="130" y="378"/>
                      </a:lnTo>
                      <a:lnTo>
                        <a:pt x="134" y="386"/>
                      </a:lnTo>
                      <a:lnTo>
                        <a:pt x="138" y="392"/>
                      </a:lnTo>
                      <a:lnTo>
                        <a:pt x="142" y="393"/>
                      </a:lnTo>
                      <a:lnTo>
                        <a:pt x="146" y="397"/>
                      </a:lnTo>
                      <a:lnTo>
                        <a:pt x="149" y="399"/>
                      </a:lnTo>
                      <a:lnTo>
                        <a:pt x="153" y="401"/>
                      </a:lnTo>
                      <a:lnTo>
                        <a:pt x="155" y="403"/>
                      </a:lnTo>
                      <a:lnTo>
                        <a:pt x="157" y="403"/>
                      </a:lnTo>
                      <a:lnTo>
                        <a:pt x="159" y="409"/>
                      </a:lnTo>
                      <a:lnTo>
                        <a:pt x="161" y="411"/>
                      </a:lnTo>
                      <a:lnTo>
                        <a:pt x="161" y="415"/>
                      </a:lnTo>
                      <a:lnTo>
                        <a:pt x="159" y="418"/>
                      </a:lnTo>
                      <a:lnTo>
                        <a:pt x="161" y="420"/>
                      </a:lnTo>
                      <a:lnTo>
                        <a:pt x="159" y="424"/>
                      </a:lnTo>
                      <a:lnTo>
                        <a:pt x="157" y="428"/>
                      </a:lnTo>
                      <a:lnTo>
                        <a:pt x="155" y="428"/>
                      </a:lnTo>
                      <a:lnTo>
                        <a:pt x="157" y="430"/>
                      </a:lnTo>
                      <a:lnTo>
                        <a:pt x="153" y="432"/>
                      </a:lnTo>
                      <a:lnTo>
                        <a:pt x="151" y="436"/>
                      </a:lnTo>
                      <a:lnTo>
                        <a:pt x="149" y="436"/>
                      </a:lnTo>
                      <a:lnTo>
                        <a:pt x="148" y="436"/>
                      </a:lnTo>
                      <a:lnTo>
                        <a:pt x="149" y="440"/>
                      </a:lnTo>
                      <a:lnTo>
                        <a:pt x="148" y="440"/>
                      </a:lnTo>
                      <a:lnTo>
                        <a:pt x="146" y="443"/>
                      </a:lnTo>
                      <a:lnTo>
                        <a:pt x="146" y="445"/>
                      </a:lnTo>
                      <a:lnTo>
                        <a:pt x="151" y="447"/>
                      </a:lnTo>
                      <a:lnTo>
                        <a:pt x="151" y="455"/>
                      </a:lnTo>
                      <a:lnTo>
                        <a:pt x="151" y="463"/>
                      </a:lnTo>
                      <a:lnTo>
                        <a:pt x="153" y="464"/>
                      </a:lnTo>
                      <a:lnTo>
                        <a:pt x="157" y="466"/>
                      </a:lnTo>
                      <a:lnTo>
                        <a:pt x="153" y="468"/>
                      </a:lnTo>
                      <a:lnTo>
                        <a:pt x="155" y="468"/>
                      </a:lnTo>
                      <a:lnTo>
                        <a:pt x="157" y="468"/>
                      </a:lnTo>
                      <a:lnTo>
                        <a:pt x="159" y="468"/>
                      </a:lnTo>
                      <a:lnTo>
                        <a:pt x="159" y="464"/>
                      </a:lnTo>
                      <a:lnTo>
                        <a:pt x="159" y="463"/>
                      </a:lnTo>
                      <a:lnTo>
                        <a:pt x="163" y="463"/>
                      </a:lnTo>
                      <a:lnTo>
                        <a:pt x="167" y="461"/>
                      </a:lnTo>
                      <a:lnTo>
                        <a:pt x="165" y="464"/>
                      </a:lnTo>
                      <a:lnTo>
                        <a:pt x="165" y="470"/>
                      </a:lnTo>
                      <a:lnTo>
                        <a:pt x="161" y="470"/>
                      </a:lnTo>
                      <a:lnTo>
                        <a:pt x="161" y="474"/>
                      </a:lnTo>
                      <a:lnTo>
                        <a:pt x="163" y="476"/>
                      </a:lnTo>
                      <a:lnTo>
                        <a:pt x="165" y="478"/>
                      </a:lnTo>
                      <a:lnTo>
                        <a:pt x="165" y="482"/>
                      </a:lnTo>
                      <a:lnTo>
                        <a:pt x="167" y="480"/>
                      </a:lnTo>
                      <a:lnTo>
                        <a:pt x="167" y="478"/>
                      </a:lnTo>
                      <a:lnTo>
                        <a:pt x="172" y="482"/>
                      </a:lnTo>
                      <a:lnTo>
                        <a:pt x="180" y="486"/>
                      </a:lnTo>
                      <a:lnTo>
                        <a:pt x="180" y="495"/>
                      </a:lnTo>
                      <a:lnTo>
                        <a:pt x="180" y="509"/>
                      </a:lnTo>
                      <a:lnTo>
                        <a:pt x="176" y="509"/>
                      </a:lnTo>
                      <a:lnTo>
                        <a:pt x="172" y="509"/>
                      </a:lnTo>
                      <a:lnTo>
                        <a:pt x="174" y="516"/>
                      </a:lnTo>
                      <a:lnTo>
                        <a:pt x="176" y="524"/>
                      </a:lnTo>
                      <a:lnTo>
                        <a:pt x="184" y="522"/>
                      </a:lnTo>
                      <a:lnTo>
                        <a:pt x="196" y="524"/>
                      </a:lnTo>
                      <a:lnTo>
                        <a:pt x="196" y="526"/>
                      </a:lnTo>
                      <a:lnTo>
                        <a:pt x="196" y="530"/>
                      </a:lnTo>
                      <a:lnTo>
                        <a:pt x="194" y="532"/>
                      </a:lnTo>
                      <a:lnTo>
                        <a:pt x="197" y="530"/>
                      </a:lnTo>
                      <a:lnTo>
                        <a:pt x="201" y="530"/>
                      </a:lnTo>
                      <a:lnTo>
                        <a:pt x="207" y="534"/>
                      </a:lnTo>
                      <a:lnTo>
                        <a:pt x="213" y="539"/>
                      </a:lnTo>
                      <a:lnTo>
                        <a:pt x="213" y="537"/>
                      </a:lnTo>
                      <a:lnTo>
                        <a:pt x="215" y="537"/>
                      </a:lnTo>
                      <a:lnTo>
                        <a:pt x="215" y="543"/>
                      </a:lnTo>
                      <a:lnTo>
                        <a:pt x="219" y="549"/>
                      </a:lnTo>
                      <a:lnTo>
                        <a:pt x="230" y="551"/>
                      </a:lnTo>
                      <a:lnTo>
                        <a:pt x="240" y="551"/>
                      </a:lnTo>
                      <a:lnTo>
                        <a:pt x="242" y="551"/>
                      </a:lnTo>
                      <a:lnTo>
                        <a:pt x="236" y="541"/>
                      </a:lnTo>
                      <a:lnTo>
                        <a:pt x="230" y="534"/>
                      </a:lnTo>
                      <a:lnTo>
                        <a:pt x="220" y="532"/>
                      </a:lnTo>
                      <a:lnTo>
                        <a:pt x="215" y="528"/>
                      </a:lnTo>
                      <a:lnTo>
                        <a:pt x="209" y="520"/>
                      </a:lnTo>
                      <a:lnTo>
                        <a:pt x="209" y="518"/>
                      </a:lnTo>
                      <a:lnTo>
                        <a:pt x="211" y="516"/>
                      </a:lnTo>
                      <a:lnTo>
                        <a:pt x="197" y="514"/>
                      </a:lnTo>
                      <a:lnTo>
                        <a:pt x="203" y="512"/>
                      </a:lnTo>
                      <a:lnTo>
                        <a:pt x="211" y="512"/>
                      </a:lnTo>
                      <a:lnTo>
                        <a:pt x="211" y="511"/>
                      </a:lnTo>
                      <a:lnTo>
                        <a:pt x="215" y="509"/>
                      </a:lnTo>
                      <a:lnTo>
                        <a:pt x="217" y="514"/>
                      </a:lnTo>
                      <a:lnTo>
                        <a:pt x="217" y="516"/>
                      </a:lnTo>
                      <a:lnTo>
                        <a:pt x="220" y="518"/>
                      </a:lnTo>
                      <a:lnTo>
                        <a:pt x="228" y="520"/>
                      </a:lnTo>
                      <a:lnTo>
                        <a:pt x="230" y="524"/>
                      </a:lnTo>
                      <a:lnTo>
                        <a:pt x="228" y="526"/>
                      </a:lnTo>
                      <a:lnTo>
                        <a:pt x="228" y="528"/>
                      </a:lnTo>
                      <a:lnTo>
                        <a:pt x="232" y="526"/>
                      </a:lnTo>
                      <a:lnTo>
                        <a:pt x="236" y="524"/>
                      </a:lnTo>
                      <a:lnTo>
                        <a:pt x="234" y="528"/>
                      </a:lnTo>
                      <a:lnTo>
                        <a:pt x="234" y="530"/>
                      </a:lnTo>
                      <a:lnTo>
                        <a:pt x="240" y="534"/>
                      </a:lnTo>
                      <a:lnTo>
                        <a:pt x="245" y="539"/>
                      </a:lnTo>
                      <a:lnTo>
                        <a:pt x="581" y="541"/>
                      </a:lnTo>
                      <a:lnTo>
                        <a:pt x="581" y="537"/>
                      </a:lnTo>
                      <a:lnTo>
                        <a:pt x="585" y="535"/>
                      </a:lnTo>
                      <a:lnTo>
                        <a:pt x="589" y="541"/>
                      </a:lnTo>
                      <a:lnTo>
                        <a:pt x="591" y="547"/>
                      </a:lnTo>
                      <a:lnTo>
                        <a:pt x="593" y="547"/>
                      </a:lnTo>
                      <a:lnTo>
                        <a:pt x="597" y="547"/>
                      </a:lnTo>
                      <a:lnTo>
                        <a:pt x="602" y="549"/>
                      </a:lnTo>
                      <a:lnTo>
                        <a:pt x="604" y="549"/>
                      </a:lnTo>
                      <a:lnTo>
                        <a:pt x="608" y="547"/>
                      </a:lnTo>
                      <a:lnTo>
                        <a:pt x="612" y="547"/>
                      </a:lnTo>
                      <a:lnTo>
                        <a:pt x="616" y="549"/>
                      </a:lnTo>
                      <a:lnTo>
                        <a:pt x="620" y="551"/>
                      </a:lnTo>
                      <a:lnTo>
                        <a:pt x="623" y="553"/>
                      </a:lnTo>
                      <a:lnTo>
                        <a:pt x="627" y="553"/>
                      </a:lnTo>
                      <a:lnTo>
                        <a:pt x="631" y="553"/>
                      </a:lnTo>
                      <a:lnTo>
                        <a:pt x="635" y="553"/>
                      </a:lnTo>
                      <a:lnTo>
                        <a:pt x="639" y="553"/>
                      </a:lnTo>
                      <a:lnTo>
                        <a:pt x="643" y="553"/>
                      </a:lnTo>
                      <a:lnTo>
                        <a:pt x="645" y="557"/>
                      </a:lnTo>
                      <a:lnTo>
                        <a:pt x="648" y="557"/>
                      </a:lnTo>
                      <a:lnTo>
                        <a:pt x="650" y="557"/>
                      </a:lnTo>
                      <a:close/>
                    </a:path>
                  </a:pathLst>
                </a:custGeom>
                <a:solidFill>
                  <a:srgbClr val="99FFCC"/>
                </a:solid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03" name="Freeform 24">
                  <a:extLst>
                    <a:ext uri="{FF2B5EF4-FFF2-40B4-BE49-F238E27FC236}">
                      <a16:creationId xmlns:a16="http://schemas.microsoft.com/office/drawing/2014/main" id="{798D2DE8-B83F-4F7B-A2EE-93E360A031CA}"/>
                    </a:ext>
                  </a:extLst>
                </p:cNvPr>
                <p:cNvSpPr>
                  <a:spLocks noEditPoints="1"/>
                </p:cNvSpPr>
                <p:nvPr/>
              </p:nvSpPr>
              <p:spPr bwMode="gray">
                <a:xfrm>
                  <a:off x="983275" y="26923"/>
                  <a:ext cx="1329107" cy="806445"/>
                </a:xfrm>
                <a:custGeom>
                  <a:avLst/>
                  <a:gdLst>
                    <a:gd name="T0" fmla="*/ 846 w 794"/>
                    <a:gd name="T1" fmla="*/ 284 h 512"/>
                    <a:gd name="T2" fmla="*/ 1016 w 794"/>
                    <a:gd name="T3" fmla="*/ 400 h 512"/>
                    <a:gd name="T4" fmla="*/ 852 w 794"/>
                    <a:gd name="T5" fmla="*/ 342 h 512"/>
                    <a:gd name="T6" fmla="*/ 1027 w 794"/>
                    <a:gd name="T7" fmla="*/ 331 h 512"/>
                    <a:gd name="T8" fmla="*/ 862 w 794"/>
                    <a:gd name="T9" fmla="*/ 274 h 512"/>
                    <a:gd name="T10" fmla="*/ 832 w 794"/>
                    <a:gd name="T11" fmla="*/ 213 h 512"/>
                    <a:gd name="T12" fmla="*/ 364 w 794"/>
                    <a:gd name="T13" fmla="*/ 359 h 512"/>
                    <a:gd name="T14" fmla="*/ 512 w 794"/>
                    <a:gd name="T15" fmla="*/ 359 h 512"/>
                    <a:gd name="T16" fmla="*/ 139 w 794"/>
                    <a:gd name="T17" fmla="*/ 257 h 512"/>
                    <a:gd name="T18" fmla="*/ 211 w 794"/>
                    <a:gd name="T19" fmla="*/ 312 h 512"/>
                    <a:gd name="T20" fmla="*/ 368 w 794"/>
                    <a:gd name="T21" fmla="*/ 344 h 512"/>
                    <a:gd name="T22" fmla="*/ 449 w 794"/>
                    <a:gd name="T23" fmla="*/ 334 h 512"/>
                    <a:gd name="T24" fmla="*/ 346 w 794"/>
                    <a:gd name="T25" fmla="*/ 270 h 512"/>
                    <a:gd name="T26" fmla="*/ 202 w 794"/>
                    <a:gd name="T27" fmla="*/ 255 h 512"/>
                    <a:gd name="T28" fmla="*/ 418 w 794"/>
                    <a:gd name="T29" fmla="*/ 272 h 512"/>
                    <a:gd name="T30" fmla="*/ 492 w 794"/>
                    <a:gd name="T31" fmla="*/ 230 h 512"/>
                    <a:gd name="T32" fmla="*/ 163 w 794"/>
                    <a:gd name="T33" fmla="*/ 245 h 512"/>
                    <a:gd name="T34" fmla="*/ 540 w 794"/>
                    <a:gd name="T35" fmla="*/ 215 h 512"/>
                    <a:gd name="T36" fmla="*/ 128 w 794"/>
                    <a:gd name="T37" fmla="*/ 189 h 512"/>
                    <a:gd name="T38" fmla="*/ 400 w 794"/>
                    <a:gd name="T39" fmla="*/ 179 h 512"/>
                    <a:gd name="T40" fmla="*/ 458 w 794"/>
                    <a:gd name="T41" fmla="*/ 181 h 512"/>
                    <a:gd name="T42" fmla="*/ 485 w 794"/>
                    <a:gd name="T43" fmla="*/ 209 h 512"/>
                    <a:gd name="T44" fmla="*/ 525 w 794"/>
                    <a:gd name="T45" fmla="*/ 164 h 512"/>
                    <a:gd name="T46" fmla="*/ 735 w 794"/>
                    <a:gd name="T47" fmla="*/ 220 h 512"/>
                    <a:gd name="T48" fmla="*/ 689 w 794"/>
                    <a:gd name="T49" fmla="*/ 195 h 512"/>
                    <a:gd name="T50" fmla="*/ 281 w 794"/>
                    <a:gd name="T51" fmla="*/ 185 h 512"/>
                    <a:gd name="T52" fmla="*/ 180 w 794"/>
                    <a:gd name="T53" fmla="*/ 209 h 512"/>
                    <a:gd name="T54" fmla="*/ 318 w 794"/>
                    <a:gd name="T55" fmla="*/ 205 h 512"/>
                    <a:gd name="T56" fmla="*/ 554 w 794"/>
                    <a:gd name="T57" fmla="*/ 150 h 512"/>
                    <a:gd name="T58" fmla="*/ 370 w 794"/>
                    <a:gd name="T59" fmla="*/ 141 h 512"/>
                    <a:gd name="T60" fmla="*/ 82 w 794"/>
                    <a:gd name="T61" fmla="*/ 187 h 512"/>
                    <a:gd name="T62" fmla="*/ 778 w 794"/>
                    <a:gd name="T63" fmla="*/ 133 h 512"/>
                    <a:gd name="T64" fmla="*/ 209 w 794"/>
                    <a:gd name="T65" fmla="*/ 120 h 512"/>
                    <a:gd name="T66" fmla="*/ 512 w 794"/>
                    <a:gd name="T67" fmla="*/ 131 h 512"/>
                    <a:gd name="T68" fmla="*/ 433 w 794"/>
                    <a:gd name="T69" fmla="*/ 131 h 512"/>
                    <a:gd name="T70" fmla="*/ 761 w 794"/>
                    <a:gd name="T71" fmla="*/ 106 h 512"/>
                    <a:gd name="T72" fmla="*/ 797 w 794"/>
                    <a:gd name="T73" fmla="*/ 89 h 512"/>
                    <a:gd name="T74" fmla="*/ 548 w 794"/>
                    <a:gd name="T75" fmla="*/ 64 h 512"/>
                    <a:gd name="T76" fmla="*/ 620 w 794"/>
                    <a:gd name="T77" fmla="*/ 106 h 512"/>
                    <a:gd name="T78" fmla="*/ 716 w 794"/>
                    <a:gd name="T79" fmla="*/ 133 h 512"/>
                    <a:gd name="T80" fmla="*/ 682 w 794"/>
                    <a:gd name="T81" fmla="*/ 175 h 512"/>
                    <a:gd name="T82" fmla="*/ 862 w 794"/>
                    <a:gd name="T83" fmla="*/ 162 h 512"/>
                    <a:gd name="T84" fmla="*/ 872 w 794"/>
                    <a:gd name="T85" fmla="*/ 106 h 512"/>
                    <a:gd name="T86" fmla="*/ 1025 w 794"/>
                    <a:gd name="T87" fmla="*/ 74 h 512"/>
                    <a:gd name="T88" fmla="*/ 1067 w 794"/>
                    <a:gd name="T89" fmla="*/ 15 h 512"/>
                    <a:gd name="T90" fmla="*/ 869 w 794"/>
                    <a:gd name="T91" fmla="*/ 17 h 512"/>
                    <a:gd name="T92" fmla="*/ 735 w 794"/>
                    <a:gd name="T93" fmla="*/ 38 h 512"/>
                    <a:gd name="T94" fmla="*/ 695 w 794"/>
                    <a:gd name="T95" fmla="*/ 64 h 512"/>
                    <a:gd name="T96" fmla="*/ 1166 w 794"/>
                    <a:gd name="T97" fmla="*/ 413 h 512"/>
                    <a:gd name="T98" fmla="*/ 1103 w 794"/>
                    <a:gd name="T99" fmla="*/ 377 h 512"/>
                    <a:gd name="T100" fmla="*/ 1058 w 794"/>
                    <a:gd name="T101" fmla="*/ 321 h 512"/>
                    <a:gd name="T102" fmla="*/ 978 w 794"/>
                    <a:gd name="T103" fmla="*/ 293 h 512"/>
                    <a:gd name="T104" fmla="*/ 850 w 794"/>
                    <a:gd name="T105" fmla="*/ 238 h 512"/>
                    <a:gd name="T106" fmla="*/ 725 w 794"/>
                    <a:gd name="T107" fmla="*/ 278 h 512"/>
                    <a:gd name="T108" fmla="*/ 658 w 794"/>
                    <a:gd name="T109" fmla="*/ 261 h 512"/>
                    <a:gd name="T110" fmla="*/ 795 w 794"/>
                    <a:gd name="T111" fmla="*/ 317 h 512"/>
                    <a:gd name="T112" fmla="*/ 902 w 794"/>
                    <a:gd name="T113" fmla="*/ 331 h 512"/>
                    <a:gd name="T114" fmla="*/ 965 w 794"/>
                    <a:gd name="T115" fmla="*/ 402 h 512"/>
                    <a:gd name="T116" fmla="*/ 962 w 794"/>
                    <a:gd name="T117" fmla="*/ 468 h 512"/>
                    <a:gd name="T118" fmla="*/ 1058 w 794"/>
                    <a:gd name="T119" fmla="*/ 481 h 512"/>
                    <a:gd name="T120" fmla="*/ 1056 w 794"/>
                    <a:gd name="T121" fmla="*/ 426 h 512"/>
                    <a:gd name="T122" fmla="*/ 1142 w 794"/>
                    <a:gd name="T123" fmla="*/ 425 h 5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4"/>
                    <a:gd name="T187" fmla="*/ 0 h 512"/>
                    <a:gd name="T188" fmla="*/ 794 w 794"/>
                    <a:gd name="T189" fmla="*/ 512 h 5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4" h="512">
                      <a:moveTo>
                        <a:pt x="622" y="103"/>
                      </a:moveTo>
                      <a:lnTo>
                        <a:pt x="622" y="107"/>
                      </a:lnTo>
                      <a:lnTo>
                        <a:pt x="622" y="111"/>
                      </a:lnTo>
                      <a:lnTo>
                        <a:pt x="625" y="111"/>
                      </a:lnTo>
                      <a:lnTo>
                        <a:pt x="631" y="113"/>
                      </a:lnTo>
                      <a:lnTo>
                        <a:pt x="635" y="113"/>
                      </a:lnTo>
                      <a:lnTo>
                        <a:pt x="635" y="109"/>
                      </a:lnTo>
                      <a:lnTo>
                        <a:pt x="637" y="107"/>
                      </a:lnTo>
                      <a:lnTo>
                        <a:pt x="637" y="105"/>
                      </a:lnTo>
                      <a:lnTo>
                        <a:pt x="629" y="103"/>
                      </a:lnTo>
                      <a:lnTo>
                        <a:pt x="622" y="103"/>
                      </a:lnTo>
                      <a:close/>
                      <a:moveTo>
                        <a:pt x="746" y="44"/>
                      </a:moveTo>
                      <a:lnTo>
                        <a:pt x="748" y="44"/>
                      </a:lnTo>
                      <a:lnTo>
                        <a:pt x="748" y="42"/>
                      </a:lnTo>
                      <a:lnTo>
                        <a:pt x="746" y="44"/>
                      </a:lnTo>
                      <a:lnTo>
                        <a:pt x="748" y="46"/>
                      </a:lnTo>
                      <a:lnTo>
                        <a:pt x="744" y="48"/>
                      </a:lnTo>
                      <a:lnTo>
                        <a:pt x="741" y="52"/>
                      </a:lnTo>
                      <a:lnTo>
                        <a:pt x="733" y="52"/>
                      </a:lnTo>
                      <a:lnTo>
                        <a:pt x="729" y="50"/>
                      </a:lnTo>
                      <a:lnTo>
                        <a:pt x="737" y="48"/>
                      </a:lnTo>
                      <a:lnTo>
                        <a:pt x="744" y="48"/>
                      </a:lnTo>
                      <a:lnTo>
                        <a:pt x="744" y="44"/>
                      </a:lnTo>
                      <a:lnTo>
                        <a:pt x="746" y="44"/>
                      </a:lnTo>
                      <a:close/>
                      <a:moveTo>
                        <a:pt x="700" y="19"/>
                      </a:moveTo>
                      <a:lnTo>
                        <a:pt x="702" y="19"/>
                      </a:lnTo>
                      <a:lnTo>
                        <a:pt x="700" y="21"/>
                      </a:lnTo>
                      <a:lnTo>
                        <a:pt x="700" y="23"/>
                      </a:lnTo>
                      <a:lnTo>
                        <a:pt x="695" y="23"/>
                      </a:lnTo>
                      <a:lnTo>
                        <a:pt x="693" y="21"/>
                      </a:lnTo>
                      <a:lnTo>
                        <a:pt x="696" y="19"/>
                      </a:lnTo>
                      <a:lnTo>
                        <a:pt x="700" y="19"/>
                      </a:lnTo>
                      <a:close/>
                      <a:moveTo>
                        <a:pt x="648" y="299"/>
                      </a:moveTo>
                      <a:lnTo>
                        <a:pt x="650" y="303"/>
                      </a:lnTo>
                      <a:lnTo>
                        <a:pt x="650" y="299"/>
                      </a:lnTo>
                      <a:lnTo>
                        <a:pt x="648" y="299"/>
                      </a:lnTo>
                      <a:close/>
                      <a:moveTo>
                        <a:pt x="568" y="286"/>
                      </a:moveTo>
                      <a:lnTo>
                        <a:pt x="568" y="288"/>
                      </a:lnTo>
                      <a:lnTo>
                        <a:pt x="568" y="290"/>
                      </a:lnTo>
                      <a:lnTo>
                        <a:pt x="568" y="292"/>
                      </a:lnTo>
                      <a:lnTo>
                        <a:pt x="566" y="293"/>
                      </a:lnTo>
                      <a:lnTo>
                        <a:pt x="566" y="288"/>
                      </a:lnTo>
                      <a:lnTo>
                        <a:pt x="568" y="286"/>
                      </a:lnTo>
                      <a:close/>
                      <a:moveTo>
                        <a:pt x="668" y="508"/>
                      </a:moveTo>
                      <a:lnTo>
                        <a:pt x="670" y="512"/>
                      </a:lnTo>
                      <a:lnTo>
                        <a:pt x="671" y="512"/>
                      </a:lnTo>
                      <a:lnTo>
                        <a:pt x="671" y="510"/>
                      </a:lnTo>
                      <a:lnTo>
                        <a:pt x="670" y="510"/>
                      </a:lnTo>
                      <a:lnTo>
                        <a:pt x="668" y="508"/>
                      </a:lnTo>
                      <a:close/>
                      <a:moveTo>
                        <a:pt x="758" y="491"/>
                      </a:moveTo>
                      <a:lnTo>
                        <a:pt x="754" y="491"/>
                      </a:lnTo>
                      <a:lnTo>
                        <a:pt x="750" y="493"/>
                      </a:lnTo>
                      <a:lnTo>
                        <a:pt x="748" y="493"/>
                      </a:lnTo>
                      <a:lnTo>
                        <a:pt x="748" y="495"/>
                      </a:lnTo>
                      <a:lnTo>
                        <a:pt x="750" y="497"/>
                      </a:lnTo>
                      <a:lnTo>
                        <a:pt x="752" y="499"/>
                      </a:lnTo>
                      <a:lnTo>
                        <a:pt x="756" y="501"/>
                      </a:lnTo>
                      <a:lnTo>
                        <a:pt x="756" y="499"/>
                      </a:lnTo>
                      <a:lnTo>
                        <a:pt x="758" y="495"/>
                      </a:lnTo>
                      <a:lnTo>
                        <a:pt x="760" y="493"/>
                      </a:lnTo>
                      <a:lnTo>
                        <a:pt x="758" y="491"/>
                      </a:lnTo>
                      <a:close/>
                      <a:moveTo>
                        <a:pt x="664" y="447"/>
                      </a:moveTo>
                      <a:lnTo>
                        <a:pt x="670" y="447"/>
                      </a:lnTo>
                      <a:lnTo>
                        <a:pt x="673" y="451"/>
                      </a:lnTo>
                      <a:lnTo>
                        <a:pt x="675" y="453"/>
                      </a:lnTo>
                      <a:lnTo>
                        <a:pt x="677" y="457"/>
                      </a:lnTo>
                      <a:lnTo>
                        <a:pt x="677" y="460"/>
                      </a:lnTo>
                      <a:lnTo>
                        <a:pt x="677" y="464"/>
                      </a:lnTo>
                      <a:lnTo>
                        <a:pt x="677" y="466"/>
                      </a:lnTo>
                      <a:lnTo>
                        <a:pt x="675" y="466"/>
                      </a:lnTo>
                      <a:lnTo>
                        <a:pt x="670" y="464"/>
                      </a:lnTo>
                      <a:lnTo>
                        <a:pt x="662" y="464"/>
                      </a:lnTo>
                      <a:lnTo>
                        <a:pt x="664" y="453"/>
                      </a:lnTo>
                      <a:lnTo>
                        <a:pt x="664" y="447"/>
                      </a:lnTo>
                      <a:close/>
                      <a:moveTo>
                        <a:pt x="671" y="401"/>
                      </a:moveTo>
                      <a:lnTo>
                        <a:pt x="673" y="405"/>
                      </a:lnTo>
                      <a:lnTo>
                        <a:pt x="677" y="409"/>
                      </a:lnTo>
                      <a:lnTo>
                        <a:pt x="681" y="409"/>
                      </a:lnTo>
                      <a:lnTo>
                        <a:pt x="687" y="409"/>
                      </a:lnTo>
                      <a:lnTo>
                        <a:pt x="693" y="412"/>
                      </a:lnTo>
                      <a:lnTo>
                        <a:pt x="698" y="416"/>
                      </a:lnTo>
                      <a:lnTo>
                        <a:pt x="698" y="418"/>
                      </a:lnTo>
                      <a:lnTo>
                        <a:pt x="698" y="422"/>
                      </a:lnTo>
                      <a:lnTo>
                        <a:pt x="693" y="420"/>
                      </a:lnTo>
                      <a:lnTo>
                        <a:pt x="691" y="420"/>
                      </a:lnTo>
                      <a:lnTo>
                        <a:pt x="689" y="424"/>
                      </a:lnTo>
                      <a:lnTo>
                        <a:pt x="685" y="424"/>
                      </a:lnTo>
                      <a:lnTo>
                        <a:pt x="681" y="424"/>
                      </a:lnTo>
                      <a:lnTo>
                        <a:pt x="677" y="426"/>
                      </a:lnTo>
                      <a:lnTo>
                        <a:pt x="675" y="430"/>
                      </a:lnTo>
                      <a:lnTo>
                        <a:pt x="670" y="420"/>
                      </a:lnTo>
                      <a:lnTo>
                        <a:pt x="668" y="409"/>
                      </a:lnTo>
                      <a:lnTo>
                        <a:pt x="671" y="401"/>
                      </a:lnTo>
                      <a:close/>
                      <a:moveTo>
                        <a:pt x="627" y="382"/>
                      </a:moveTo>
                      <a:lnTo>
                        <a:pt x="627" y="388"/>
                      </a:lnTo>
                      <a:lnTo>
                        <a:pt x="633" y="386"/>
                      </a:lnTo>
                      <a:lnTo>
                        <a:pt x="635" y="384"/>
                      </a:lnTo>
                      <a:lnTo>
                        <a:pt x="633" y="384"/>
                      </a:lnTo>
                      <a:lnTo>
                        <a:pt x="627" y="382"/>
                      </a:lnTo>
                      <a:close/>
                      <a:moveTo>
                        <a:pt x="610" y="376"/>
                      </a:moveTo>
                      <a:lnTo>
                        <a:pt x="606" y="378"/>
                      </a:lnTo>
                      <a:lnTo>
                        <a:pt x="602" y="382"/>
                      </a:lnTo>
                      <a:lnTo>
                        <a:pt x="602" y="389"/>
                      </a:lnTo>
                      <a:lnTo>
                        <a:pt x="604" y="395"/>
                      </a:lnTo>
                      <a:lnTo>
                        <a:pt x="610" y="393"/>
                      </a:lnTo>
                      <a:lnTo>
                        <a:pt x="616" y="393"/>
                      </a:lnTo>
                      <a:lnTo>
                        <a:pt x="616" y="388"/>
                      </a:lnTo>
                      <a:lnTo>
                        <a:pt x="618" y="382"/>
                      </a:lnTo>
                      <a:lnTo>
                        <a:pt x="614" y="378"/>
                      </a:lnTo>
                      <a:lnTo>
                        <a:pt x="610" y="376"/>
                      </a:lnTo>
                      <a:close/>
                      <a:moveTo>
                        <a:pt x="633" y="370"/>
                      </a:moveTo>
                      <a:lnTo>
                        <a:pt x="631" y="376"/>
                      </a:lnTo>
                      <a:lnTo>
                        <a:pt x="633" y="376"/>
                      </a:lnTo>
                      <a:lnTo>
                        <a:pt x="631" y="378"/>
                      </a:lnTo>
                      <a:lnTo>
                        <a:pt x="635" y="378"/>
                      </a:lnTo>
                      <a:lnTo>
                        <a:pt x="635" y="372"/>
                      </a:lnTo>
                      <a:lnTo>
                        <a:pt x="633" y="370"/>
                      </a:lnTo>
                      <a:close/>
                      <a:moveTo>
                        <a:pt x="572" y="351"/>
                      </a:moveTo>
                      <a:lnTo>
                        <a:pt x="574" y="355"/>
                      </a:lnTo>
                      <a:lnTo>
                        <a:pt x="574" y="353"/>
                      </a:lnTo>
                      <a:lnTo>
                        <a:pt x="572" y="351"/>
                      </a:lnTo>
                      <a:close/>
                      <a:moveTo>
                        <a:pt x="604" y="349"/>
                      </a:moveTo>
                      <a:lnTo>
                        <a:pt x="604" y="351"/>
                      </a:lnTo>
                      <a:lnTo>
                        <a:pt x="608" y="353"/>
                      </a:lnTo>
                      <a:lnTo>
                        <a:pt x="608" y="351"/>
                      </a:lnTo>
                      <a:lnTo>
                        <a:pt x="608" y="349"/>
                      </a:lnTo>
                      <a:lnTo>
                        <a:pt x="604" y="349"/>
                      </a:lnTo>
                      <a:close/>
                      <a:moveTo>
                        <a:pt x="295" y="347"/>
                      </a:moveTo>
                      <a:lnTo>
                        <a:pt x="295" y="349"/>
                      </a:lnTo>
                      <a:lnTo>
                        <a:pt x="297" y="351"/>
                      </a:lnTo>
                      <a:lnTo>
                        <a:pt x="297" y="349"/>
                      </a:lnTo>
                      <a:lnTo>
                        <a:pt x="295" y="347"/>
                      </a:lnTo>
                      <a:close/>
                      <a:moveTo>
                        <a:pt x="577" y="345"/>
                      </a:moveTo>
                      <a:lnTo>
                        <a:pt x="577" y="349"/>
                      </a:lnTo>
                      <a:lnTo>
                        <a:pt x="581" y="349"/>
                      </a:lnTo>
                      <a:lnTo>
                        <a:pt x="579" y="347"/>
                      </a:lnTo>
                      <a:lnTo>
                        <a:pt x="577" y="345"/>
                      </a:lnTo>
                      <a:close/>
                      <a:moveTo>
                        <a:pt x="568" y="340"/>
                      </a:moveTo>
                      <a:lnTo>
                        <a:pt x="564" y="343"/>
                      </a:lnTo>
                      <a:lnTo>
                        <a:pt x="558" y="343"/>
                      </a:lnTo>
                      <a:lnTo>
                        <a:pt x="554" y="343"/>
                      </a:lnTo>
                      <a:lnTo>
                        <a:pt x="554" y="345"/>
                      </a:lnTo>
                      <a:lnTo>
                        <a:pt x="556" y="347"/>
                      </a:lnTo>
                      <a:lnTo>
                        <a:pt x="560" y="347"/>
                      </a:lnTo>
                      <a:lnTo>
                        <a:pt x="568" y="349"/>
                      </a:lnTo>
                      <a:lnTo>
                        <a:pt x="570" y="345"/>
                      </a:lnTo>
                      <a:lnTo>
                        <a:pt x="572" y="343"/>
                      </a:lnTo>
                      <a:lnTo>
                        <a:pt x="572" y="341"/>
                      </a:lnTo>
                      <a:lnTo>
                        <a:pt x="572" y="340"/>
                      </a:lnTo>
                      <a:lnTo>
                        <a:pt x="570" y="340"/>
                      </a:lnTo>
                      <a:lnTo>
                        <a:pt x="568" y="340"/>
                      </a:lnTo>
                      <a:close/>
                      <a:moveTo>
                        <a:pt x="689" y="338"/>
                      </a:moveTo>
                      <a:lnTo>
                        <a:pt x="693" y="340"/>
                      </a:lnTo>
                      <a:lnTo>
                        <a:pt x="695" y="340"/>
                      </a:lnTo>
                      <a:lnTo>
                        <a:pt x="695" y="341"/>
                      </a:lnTo>
                      <a:lnTo>
                        <a:pt x="691" y="341"/>
                      </a:lnTo>
                      <a:lnTo>
                        <a:pt x="689" y="340"/>
                      </a:lnTo>
                      <a:lnTo>
                        <a:pt x="687" y="340"/>
                      </a:lnTo>
                      <a:lnTo>
                        <a:pt x="685" y="338"/>
                      </a:lnTo>
                      <a:lnTo>
                        <a:pt x="689" y="338"/>
                      </a:lnTo>
                      <a:close/>
                      <a:moveTo>
                        <a:pt x="685" y="330"/>
                      </a:moveTo>
                      <a:lnTo>
                        <a:pt x="685" y="334"/>
                      </a:lnTo>
                      <a:lnTo>
                        <a:pt x="681" y="334"/>
                      </a:lnTo>
                      <a:lnTo>
                        <a:pt x="681" y="332"/>
                      </a:lnTo>
                      <a:lnTo>
                        <a:pt x="683" y="330"/>
                      </a:lnTo>
                      <a:lnTo>
                        <a:pt x="685" y="330"/>
                      </a:lnTo>
                      <a:close/>
                      <a:moveTo>
                        <a:pt x="529" y="322"/>
                      </a:moveTo>
                      <a:lnTo>
                        <a:pt x="531" y="322"/>
                      </a:lnTo>
                      <a:lnTo>
                        <a:pt x="531" y="324"/>
                      </a:lnTo>
                      <a:lnTo>
                        <a:pt x="531" y="326"/>
                      </a:lnTo>
                      <a:lnTo>
                        <a:pt x="529" y="326"/>
                      </a:lnTo>
                      <a:lnTo>
                        <a:pt x="528" y="324"/>
                      </a:lnTo>
                      <a:lnTo>
                        <a:pt x="526" y="322"/>
                      </a:lnTo>
                      <a:lnTo>
                        <a:pt x="529" y="322"/>
                      </a:lnTo>
                      <a:close/>
                      <a:moveTo>
                        <a:pt x="675" y="315"/>
                      </a:moveTo>
                      <a:lnTo>
                        <a:pt x="675" y="318"/>
                      </a:lnTo>
                      <a:lnTo>
                        <a:pt x="677" y="326"/>
                      </a:lnTo>
                      <a:lnTo>
                        <a:pt x="673" y="326"/>
                      </a:lnTo>
                      <a:lnTo>
                        <a:pt x="673" y="318"/>
                      </a:lnTo>
                      <a:lnTo>
                        <a:pt x="675" y="315"/>
                      </a:lnTo>
                      <a:close/>
                      <a:moveTo>
                        <a:pt x="541" y="249"/>
                      </a:moveTo>
                      <a:lnTo>
                        <a:pt x="541" y="253"/>
                      </a:lnTo>
                      <a:lnTo>
                        <a:pt x="543" y="257"/>
                      </a:lnTo>
                      <a:lnTo>
                        <a:pt x="541" y="259"/>
                      </a:lnTo>
                      <a:lnTo>
                        <a:pt x="539" y="265"/>
                      </a:lnTo>
                      <a:lnTo>
                        <a:pt x="545" y="267"/>
                      </a:lnTo>
                      <a:lnTo>
                        <a:pt x="552" y="270"/>
                      </a:lnTo>
                      <a:lnTo>
                        <a:pt x="560" y="270"/>
                      </a:lnTo>
                      <a:lnTo>
                        <a:pt x="570" y="270"/>
                      </a:lnTo>
                      <a:lnTo>
                        <a:pt x="570" y="269"/>
                      </a:lnTo>
                      <a:lnTo>
                        <a:pt x="574" y="269"/>
                      </a:lnTo>
                      <a:lnTo>
                        <a:pt x="574" y="270"/>
                      </a:lnTo>
                      <a:lnTo>
                        <a:pt x="574" y="274"/>
                      </a:lnTo>
                      <a:lnTo>
                        <a:pt x="581" y="278"/>
                      </a:lnTo>
                      <a:lnTo>
                        <a:pt x="589" y="282"/>
                      </a:lnTo>
                      <a:lnTo>
                        <a:pt x="579" y="280"/>
                      </a:lnTo>
                      <a:lnTo>
                        <a:pt x="572" y="278"/>
                      </a:lnTo>
                      <a:lnTo>
                        <a:pt x="570" y="282"/>
                      </a:lnTo>
                      <a:lnTo>
                        <a:pt x="570" y="286"/>
                      </a:lnTo>
                      <a:lnTo>
                        <a:pt x="568" y="282"/>
                      </a:lnTo>
                      <a:lnTo>
                        <a:pt x="568" y="278"/>
                      </a:lnTo>
                      <a:lnTo>
                        <a:pt x="564" y="278"/>
                      </a:lnTo>
                      <a:lnTo>
                        <a:pt x="560" y="280"/>
                      </a:lnTo>
                      <a:lnTo>
                        <a:pt x="558" y="282"/>
                      </a:lnTo>
                      <a:lnTo>
                        <a:pt x="556" y="282"/>
                      </a:lnTo>
                      <a:lnTo>
                        <a:pt x="556" y="278"/>
                      </a:lnTo>
                      <a:lnTo>
                        <a:pt x="556" y="276"/>
                      </a:lnTo>
                      <a:lnTo>
                        <a:pt x="552" y="276"/>
                      </a:lnTo>
                      <a:lnTo>
                        <a:pt x="551" y="276"/>
                      </a:lnTo>
                      <a:lnTo>
                        <a:pt x="549" y="278"/>
                      </a:lnTo>
                      <a:lnTo>
                        <a:pt x="547" y="282"/>
                      </a:lnTo>
                      <a:lnTo>
                        <a:pt x="547" y="284"/>
                      </a:lnTo>
                      <a:lnTo>
                        <a:pt x="547" y="286"/>
                      </a:lnTo>
                      <a:lnTo>
                        <a:pt x="551" y="286"/>
                      </a:lnTo>
                      <a:lnTo>
                        <a:pt x="549" y="288"/>
                      </a:lnTo>
                      <a:lnTo>
                        <a:pt x="549" y="290"/>
                      </a:lnTo>
                      <a:lnTo>
                        <a:pt x="543" y="290"/>
                      </a:lnTo>
                      <a:lnTo>
                        <a:pt x="541" y="290"/>
                      </a:lnTo>
                      <a:lnTo>
                        <a:pt x="537" y="290"/>
                      </a:lnTo>
                      <a:lnTo>
                        <a:pt x="537" y="288"/>
                      </a:lnTo>
                      <a:lnTo>
                        <a:pt x="541" y="288"/>
                      </a:lnTo>
                      <a:lnTo>
                        <a:pt x="541" y="284"/>
                      </a:lnTo>
                      <a:lnTo>
                        <a:pt x="541" y="280"/>
                      </a:lnTo>
                      <a:lnTo>
                        <a:pt x="543" y="280"/>
                      </a:lnTo>
                      <a:lnTo>
                        <a:pt x="543" y="278"/>
                      </a:lnTo>
                      <a:lnTo>
                        <a:pt x="539" y="278"/>
                      </a:lnTo>
                      <a:lnTo>
                        <a:pt x="539" y="274"/>
                      </a:lnTo>
                      <a:lnTo>
                        <a:pt x="541" y="270"/>
                      </a:lnTo>
                      <a:lnTo>
                        <a:pt x="537" y="267"/>
                      </a:lnTo>
                      <a:lnTo>
                        <a:pt x="535" y="263"/>
                      </a:lnTo>
                      <a:lnTo>
                        <a:pt x="535" y="259"/>
                      </a:lnTo>
                      <a:lnTo>
                        <a:pt x="537" y="255"/>
                      </a:lnTo>
                      <a:lnTo>
                        <a:pt x="541" y="249"/>
                      </a:lnTo>
                      <a:close/>
                      <a:moveTo>
                        <a:pt x="556" y="215"/>
                      </a:moveTo>
                      <a:lnTo>
                        <a:pt x="558" y="219"/>
                      </a:lnTo>
                      <a:lnTo>
                        <a:pt x="560" y="219"/>
                      </a:lnTo>
                      <a:lnTo>
                        <a:pt x="562" y="217"/>
                      </a:lnTo>
                      <a:lnTo>
                        <a:pt x="560" y="217"/>
                      </a:lnTo>
                      <a:lnTo>
                        <a:pt x="556" y="215"/>
                      </a:lnTo>
                      <a:close/>
                      <a:moveTo>
                        <a:pt x="564" y="184"/>
                      </a:moveTo>
                      <a:lnTo>
                        <a:pt x="558" y="186"/>
                      </a:lnTo>
                      <a:lnTo>
                        <a:pt x="558" y="188"/>
                      </a:lnTo>
                      <a:lnTo>
                        <a:pt x="560" y="190"/>
                      </a:lnTo>
                      <a:lnTo>
                        <a:pt x="564" y="194"/>
                      </a:lnTo>
                      <a:lnTo>
                        <a:pt x="564" y="190"/>
                      </a:lnTo>
                      <a:lnTo>
                        <a:pt x="566" y="188"/>
                      </a:lnTo>
                      <a:lnTo>
                        <a:pt x="566" y="186"/>
                      </a:lnTo>
                      <a:lnTo>
                        <a:pt x="566" y="184"/>
                      </a:lnTo>
                      <a:lnTo>
                        <a:pt x="564" y="184"/>
                      </a:lnTo>
                      <a:close/>
                      <a:moveTo>
                        <a:pt x="537" y="150"/>
                      </a:moveTo>
                      <a:lnTo>
                        <a:pt x="541" y="150"/>
                      </a:lnTo>
                      <a:lnTo>
                        <a:pt x="547" y="151"/>
                      </a:lnTo>
                      <a:lnTo>
                        <a:pt x="547" y="153"/>
                      </a:lnTo>
                      <a:lnTo>
                        <a:pt x="543" y="153"/>
                      </a:lnTo>
                      <a:lnTo>
                        <a:pt x="537" y="151"/>
                      </a:lnTo>
                      <a:lnTo>
                        <a:pt x="537" y="150"/>
                      </a:lnTo>
                      <a:close/>
                      <a:moveTo>
                        <a:pt x="568" y="31"/>
                      </a:moveTo>
                      <a:lnTo>
                        <a:pt x="570" y="31"/>
                      </a:lnTo>
                      <a:lnTo>
                        <a:pt x="570" y="32"/>
                      </a:lnTo>
                      <a:lnTo>
                        <a:pt x="570" y="34"/>
                      </a:lnTo>
                      <a:lnTo>
                        <a:pt x="568" y="32"/>
                      </a:lnTo>
                      <a:lnTo>
                        <a:pt x="566" y="32"/>
                      </a:lnTo>
                      <a:lnTo>
                        <a:pt x="564" y="31"/>
                      </a:lnTo>
                      <a:lnTo>
                        <a:pt x="568" y="31"/>
                      </a:lnTo>
                      <a:close/>
                      <a:moveTo>
                        <a:pt x="604" y="23"/>
                      </a:moveTo>
                      <a:lnTo>
                        <a:pt x="606" y="23"/>
                      </a:lnTo>
                      <a:lnTo>
                        <a:pt x="606" y="25"/>
                      </a:lnTo>
                      <a:lnTo>
                        <a:pt x="604" y="27"/>
                      </a:lnTo>
                      <a:lnTo>
                        <a:pt x="602" y="29"/>
                      </a:lnTo>
                      <a:lnTo>
                        <a:pt x="602" y="25"/>
                      </a:lnTo>
                      <a:lnTo>
                        <a:pt x="604" y="23"/>
                      </a:lnTo>
                      <a:close/>
                      <a:moveTo>
                        <a:pt x="244" y="366"/>
                      </a:moveTo>
                      <a:lnTo>
                        <a:pt x="244" y="368"/>
                      </a:lnTo>
                      <a:lnTo>
                        <a:pt x="251" y="370"/>
                      </a:lnTo>
                      <a:lnTo>
                        <a:pt x="249" y="368"/>
                      </a:lnTo>
                      <a:lnTo>
                        <a:pt x="244" y="366"/>
                      </a:lnTo>
                      <a:close/>
                      <a:moveTo>
                        <a:pt x="284" y="361"/>
                      </a:moveTo>
                      <a:lnTo>
                        <a:pt x="282" y="363"/>
                      </a:lnTo>
                      <a:lnTo>
                        <a:pt x="282" y="364"/>
                      </a:lnTo>
                      <a:lnTo>
                        <a:pt x="284" y="366"/>
                      </a:lnTo>
                      <a:lnTo>
                        <a:pt x="286" y="366"/>
                      </a:lnTo>
                      <a:lnTo>
                        <a:pt x="288" y="364"/>
                      </a:lnTo>
                      <a:lnTo>
                        <a:pt x="288" y="363"/>
                      </a:lnTo>
                      <a:lnTo>
                        <a:pt x="288" y="361"/>
                      </a:lnTo>
                      <a:lnTo>
                        <a:pt x="284" y="361"/>
                      </a:lnTo>
                      <a:close/>
                      <a:moveTo>
                        <a:pt x="303" y="355"/>
                      </a:moveTo>
                      <a:lnTo>
                        <a:pt x="299" y="357"/>
                      </a:lnTo>
                      <a:lnTo>
                        <a:pt x="297" y="359"/>
                      </a:lnTo>
                      <a:lnTo>
                        <a:pt x="301" y="359"/>
                      </a:lnTo>
                      <a:lnTo>
                        <a:pt x="305" y="361"/>
                      </a:lnTo>
                      <a:lnTo>
                        <a:pt x="305" y="359"/>
                      </a:lnTo>
                      <a:lnTo>
                        <a:pt x="305" y="357"/>
                      </a:lnTo>
                      <a:lnTo>
                        <a:pt x="305" y="355"/>
                      </a:lnTo>
                      <a:lnTo>
                        <a:pt x="303" y="355"/>
                      </a:lnTo>
                      <a:close/>
                      <a:moveTo>
                        <a:pt x="332" y="338"/>
                      </a:moveTo>
                      <a:lnTo>
                        <a:pt x="332" y="340"/>
                      </a:lnTo>
                      <a:lnTo>
                        <a:pt x="326" y="341"/>
                      </a:lnTo>
                      <a:lnTo>
                        <a:pt x="324" y="347"/>
                      </a:lnTo>
                      <a:lnTo>
                        <a:pt x="324" y="349"/>
                      </a:lnTo>
                      <a:lnTo>
                        <a:pt x="324" y="353"/>
                      </a:lnTo>
                      <a:lnTo>
                        <a:pt x="320" y="353"/>
                      </a:lnTo>
                      <a:lnTo>
                        <a:pt x="316" y="355"/>
                      </a:lnTo>
                      <a:lnTo>
                        <a:pt x="316" y="357"/>
                      </a:lnTo>
                      <a:lnTo>
                        <a:pt x="316" y="361"/>
                      </a:lnTo>
                      <a:lnTo>
                        <a:pt x="320" y="361"/>
                      </a:lnTo>
                      <a:lnTo>
                        <a:pt x="326" y="363"/>
                      </a:lnTo>
                      <a:lnTo>
                        <a:pt x="326" y="361"/>
                      </a:lnTo>
                      <a:lnTo>
                        <a:pt x="330" y="359"/>
                      </a:lnTo>
                      <a:lnTo>
                        <a:pt x="330" y="363"/>
                      </a:lnTo>
                      <a:lnTo>
                        <a:pt x="330" y="366"/>
                      </a:lnTo>
                      <a:lnTo>
                        <a:pt x="336" y="370"/>
                      </a:lnTo>
                      <a:lnTo>
                        <a:pt x="341" y="372"/>
                      </a:lnTo>
                      <a:lnTo>
                        <a:pt x="343" y="368"/>
                      </a:lnTo>
                      <a:lnTo>
                        <a:pt x="343" y="366"/>
                      </a:lnTo>
                      <a:lnTo>
                        <a:pt x="347" y="366"/>
                      </a:lnTo>
                      <a:lnTo>
                        <a:pt x="349" y="368"/>
                      </a:lnTo>
                      <a:lnTo>
                        <a:pt x="364" y="364"/>
                      </a:lnTo>
                      <a:lnTo>
                        <a:pt x="362" y="363"/>
                      </a:lnTo>
                      <a:lnTo>
                        <a:pt x="359" y="363"/>
                      </a:lnTo>
                      <a:lnTo>
                        <a:pt x="359" y="355"/>
                      </a:lnTo>
                      <a:lnTo>
                        <a:pt x="359" y="349"/>
                      </a:lnTo>
                      <a:lnTo>
                        <a:pt x="355" y="345"/>
                      </a:lnTo>
                      <a:lnTo>
                        <a:pt x="347" y="341"/>
                      </a:lnTo>
                      <a:lnTo>
                        <a:pt x="338" y="338"/>
                      </a:lnTo>
                      <a:lnTo>
                        <a:pt x="332" y="338"/>
                      </a:lnTo>
                      <a:close/>
                      <a:moveTo>
                        <a:pt x="470" y="332"/>
                      </a:moveTo>
                      <a:lnTo>
                        <a:pt x="470" y="336"/>
                      </a:lnTo>
                      <a:lnTo>
                        <a:pt x="472" y="340"/>
                      </a:lnTo>
                      <a:lnTo>
                        <a:pt x="476" y="341"/>
                      </a:lnTo>
                      <a:lnTo>
                        <a:pt x="481" y="343"/>
                      </a:lnTo>
                      <a:lnTo>
                        <a:pt x="481" y="341"/>
                      </a:lnTo>
                      <a:lnTo>
                        <a:pt x="474" y="338"/>
                      </a:lnTo>
                      <a:lnTo>
                        <a:pt x="470" y="332"/>
                      </a:lnTo>
                      <a:close/>
                      <a:moveTo>
                        <a:pt x="299" y="317"/>
                      </a:moveTo>
                      <a:lnTo>
                        <a:pt x="297" y="318"/>
                      </a:lnTo>
                      <a:lnTo>
                        <a:pt x="295" y="320"/>
                      </a:lnTo>
                      <a:lnTo>
                        <a:pt x="295" y="324"/>
                      </a:lnTo>
                      <a:lnTo>
                        <a:pt x="299" y="324"/>
                      </a:lnTo>
                      <a:lnTo>
                        <a:pt x="299" y="322"/>
                      </a:lnTo>
                      <a:lnTo>
                        <a:pt x="301" y="320"/>
                      </a:lnTo>
                      <a:lnTo>
                        <a:pt x="301" y="317"/>
                      </a:lnTo>
                      <a:lnTo>
                        <a:pt x="299" y="317"/>
                      </a:lnTo>
                      <a:close/>
                      <a:moveTo>
                        <a:pt x="345" y="251"/>
                      </a:moveTo>
                      <a:lnTo>
                        <a:pt x="345" y="255"/>
                      </a:lnTo>
                      <a:lnTo>
                        <a:pt x="349" y="255"/>
                      </a:lnTo>
                      <a:lnTo>
                        <a:pt x="347" y="253"/>
                      </a:lnTo>
                      <a:lnTo>
                        <a:pt x="345" y="251"/>
                      </a:lnTo>
                      <a:close/>
                      <a:moveTo>
                        <a:pt x="126" y="247"/>
                      </a:moveTo>
                      <a:lnTo>
                        <a:pt x="119" y="255"/>
                      </a:lnTo>
                      <a:lnTo>
                        <a:pt x="113" y="261"/>
                      </a:lnTo>
                      <a:lnTo>
                        <a:pt x="105" y="261"/>
                      </a:lnTo>
                      <a:lnTo>
                        <a:pt x="100" y="261"/>
                      </a:lnTo>
                      <a:lnTo>
                        <a:pt x="94" y="263"/>
                      </a:lnTo>
                      <a:lnTo>
                        <a:pt x="92" y="267"/>
                      </a:lnTo>
                      <a:lnTo>
                        <a:pt x="88" y="267"/>
                      </a:lnTo>
                      <a:lnTo>
                        <a:pt x="86" y="267"/>
                      </a:lnTo>
                      <a:lnTo>
                        <a:pt x="82" y="274"/>
                      </a:lnTo>
                      <a:lnTo>
                        <a:pt x="84" y="280"/>
                      </a:lnTo>
                      <a:lnTo>
                        <a:pt x="82" y="280"/>
                      </a:lnTo>
                      <a:lnTo>
                        <a:pt x="75" y="286"/>
                      </a:lnTo>
                      <a:lnTo>
                        <a:pt x="69" y="293"/>
                      </a:lnTo>
                      <a:lnTo>
                        <a:pt x="65" y="293"/>
                      </a:lnTo>
                      <a:lnTo>
                        <a:pt x="67" y="297"/>
                      </a:lnTo>
                      <a:lnTo>
                        <a:pt x="73" y="299"/>
                      </a:lnTo>
                      <a:lnTo>
                        <a:pt x="80" y="299"/>
                      </a:lnTo>
                      <a:lnTo>
                        <a:pt x="80" y="297"/>
                      </a:lnTo>
                      <a:lnTo>
                        <a:pt x="84" y="295"/>
                      </a:lnTo>
                      <a:lnTo>
                        <a:pt x="84" y="297"/>
                      </a:lnTo>
                      <a:lnTo>
                        <a:pt x="88" y="301"/>
                      </a:lnTo>
                      <a:lnTo>
                        <a:pt x="80" y="303"/>
                      </a:lnTo>
                      <a:lnTo>
                        <a:pt x="80" y="305"/>
                      </a:lnTo>
                      <a:lnTo>
                        <a:pt x="86" y="305"/>
                      </a:lnTo>
                      <a:lnTo>
                        <a:pt x="92" y="305"/>
                      </a:lnTo>
                      <a:lnTo>
                        <a:pt x="92" y="301"/>
                      </a:lnTo>
                      <a:lnTo>
                        <a:pt x="92" y="299"/>
                      </a:lnTo>
                      <a:lnTo>
                        <a:pt x="105" y="299"/>
                      </a:lnTo>
                      <a:lnTo>
                        <a:pt x="123" y="297"/>
                      </a:lnTo>
                      <a:lnTo>
                        <a:pt x="125" y="301"/>
                      </a:lnTo>
                      <a:lnTo>
                        <a:pt x="111" y="301"/>
                      </a:lnTo>
                      <a:lnTo>
                        <a:pt x="100" y="305"/>
                      </a:lnTo>
                      <a:lnTo>
                        <a:pt x="98" y="309"/>
                      </a:lnTo>
                      <a:lnTo>
                        <a:pt x="90" y="311"/>
                      </a:lnTo>
                      <a:lnTo>
                        <a:pt x="84" y="311"/>
                      </a:lnTo>
                      <a:lnTo>
                        <a:pt x="84" y="313"/>
                      </a:lnTo>
                      <a:lnTo>
                        <a:pt x="84" y="317"/>
                      </a:lnTo>
                      <a:lnTo>
                        <a:pt x="86" y="317"/>
                      </a:lnTo>
                      <a:lnTo>
                        <a:pt x="88" y="318"/>
                      </a:lnTo>
                      <a:lnTo>
                        <a:pt x="105" y="318"/>
                      </a:lnTo>
                      <a:lnTo>
                        <a:pt x="126" y="318"/>
                      </a:lnTo>
                      <a:lnTo>
                        <a:pt x="130" y="317"/>
                      </a:lnTo>
                      <a:lnTo>
                        <a:pt x="136" y="315"/>
                      </a:lnTo>
                      <a:lnTo>
                        <a:pt x="138" y="317"/>
                      </a:lnTo>
                      <a:lnTo>
                        <a:pt x="142" y="318"/>
                      </a:lnTo>
                      <a:lnTo>
                        <a:pt x="148" y="313"/>
                      </a:lnTo>
                      <a:lnTo>
                        <a:pt x="149" y="315"/>
                      </a:lnTo>
                      <a:lnTo>
                        <a:pt x="153" y="318"/>
                      </a:lnTo>
                      <a:lnTo>
                        <a:pt x="159" y="318"/>
                      </a:lnTo>
                      <a:lnTo>
                        <a:pt x="167" y="317"/>
                      </a:lnTo>
                      <a:lnTo>
                        <a:pt x="161" y="322"/>
                      </a:lnTo>
                      <a:lnTo>
                        <a:pt x="157" y="328"/>
                      </a:lnTo>
                      <a:lnTo>
                        <a:pt x="142" y="328"/>
                      </a:lnTo>
                      <a:lnTo>
                        <a:pt x="126" y="326"/>
                      </a:lnTo>
                      <a:lnTo>
                        <a:pt x="121" y="328"/>
                      </a:lnTo>
                      <a:lnTo>
                        <a:pt x="117" y="332"/>
                      </a:lnTo>
                      <a:lnTo>
                        <a:pt x="107" y="332"/>
                      </a:lnTo>
                      <a:lnTo>
                        <a:pt x="98" y="332"/>
                      </a:lnTo>
                      <a:lnTo>
                        <a:pt x="98" y="338"/>
                      </a:lnTo>
                      <a:lnTo>
                        <a:pt x="98" y="345"/>
                      </a:lnTo>
                      <a:lnTo>
                        <a:pt x="101" y="345"/>
                      </a:lnTo>
                      <a:lnTo>
                        <a:pt x="105" y="347"/>
                      </a:lnTo>
                      <a:lnTo>
                        <a:pt x="105" y="351"/>
                      </a:lnTo>
                      <a:lnTo>
                        <a:pt x="119" y="353"/>
                      </a:lnTo>
                      <a:lnTo>
                        <a:pt x="134" y="357"/>
                      </a:lnTo>
                      <a:lnTo>
                        <a:pt x="134" y="363"/>
                      </a:lnTo>
                      <a:lnTo>
                        <a:pt x="134" y="368"/>
                      </a:lnTo>
                      <a:lnTo>
                        <a:pt x="138" y="366"/>
                      </a:lnTo>
                      <a:lnTo>
                        <a:pt x="142" y="366"/>
                      </a:lnTo>
                      <a:lnTo>
                        <a:pt x="142" y="370"/>
                      </a:lnTo>
                      <a:lnTo>
                        <a:pt x="167" y="368"/>
                      </a:lnTo>
                      <a:lnTo>
                        <a:pt x="190" y="364"/>
                      </a:lnTo>
                      <a:lnTo>
                        <a:pt x="192" y="361"/>
                      </a:lnTo>
                      <a:lnTo>
                        <a:pt x="199" y="357"/>
                      </a:lnTo>
                      <a:lnTo>
                        <a:pt x="207" y="355"/>
                      </a:lnTo>
                      <a:lnTo>
                        <a:pt x="211" y="355"/>
                      </a:lnTo>
                      <a:lnTo>
                        <a:pt x="215" y="355"/>
                      </a:lnTo>
                      <a:lnTo>
                        <a:pt x="222" y="347"/>
                      </a:lnTo>
                      <a:lnTo>
                        <a:pt x="232" y="340"/>
                      </a:lnTo>
                      <a:lnTo>
                        <a:pt x="234" y="340"/>
                      </a:lnTo>
                      <a:lnTo>
                        <a:pt x="238" y="340"/>
                      </a:lnTo>
                      <a:lnTo>
                        <a:pt x="236" y="345"/>
                      </a:lnTo>
                      <a:lnTo>
                        <a:pt x="234" y="349"/>
                      </a:lnTo>
                      <a:lnTo>
                        <a:pt x="240" y="351"/>
                      </a:lnTo>
                      <a:lnTo>
                        <a:pt x="247" y="353"/>
                      </a:lnTo>
                      <a:lnTo>
                        <a:pt x="247" y="355"/>
                      </a:lnTo>
                      <a:lnTo>
                        <a:pt x="247" y="359"/>
                      </a:lnTo>
                      <a:lnTo>
                        <a:pt x="251" y="357"/>
                      </a:lnTo>
                      <a:lnTo>
                        <a:pt x="255" y="355"/>
                      </a:lnTo>
                      <a:lnTo>
                        <a:pt x="257" y="359"/>
                      </a:lnTo>
                      <a:lnTo>
                        <a:pt x="261" y="359"/>
                      </a:lnTo>
                      <a:lnTo>
                        <a:pt x="267" y="359"/>
                      </a:lnTo>
                      <a:lnTo>
                        <a:pt x="267" y="361"/>
                      </a:lnTo>
                      <a:lnTo>
                        <a:pt x="270" y="359"/>
                      </a:lnTo>
                      <a:lnTo>
                        <a:pt x="272" y="357"/>
                      </a:lnTo>
                      <a:lnTo>
                        <a:pt x="278" y="357"/>
                      </a:lnTo>
                      <a:lnTo>
                        <a:pt x="286" y="357"/>
                      </a:lnTo>
                      <a:lnTo>
                        <a:pt x="288" y="353"/>
                      </a:lnTo>
                      <a:lnTo>
                        <a:pt x="290" y="351"/>
                      </a:lnTo>
                      <a:lnTo>
                        <a:pt x="284" y="347"/>
                      </a:lnTo>
                      <a:lnTo>
                        <a:pt x="280" y="345"/>
                      </a:lnTo>
                      <a:lnTo>
                        <a:pt x="278" y="347"/>
                      </a:lnTo>
                      <a:lnTo>
                        <a:pt x="278" y="349"/>
                      </a:lnTo>
                      <a:lnTo>
                        <a:pt x="272" y="349"/>
                      </a:lnTo>
                      <a:lnTo>
                        <a:pt x="270" y="349"/>
                      </a:lnTo>
                      <a:lnTo>
                        <a:pt x="268" y="345"/>
                      </a:lnTo>
                      <a:lnTo>
                        <a:pt x="268" y="343"/>
                      </a:lnTo>
                      <a:lnTo>
                        <a:pt x="265" y="341"/>
                      </a:lnTo>
                      <a:lnTo>
                        <a:pt x="267" y="341"/>
                      </a:lnTo>
                      <a:lnTo>
                        <a:pt x="270" y="341"/>
                      </a:lnTo>
                      <a:lnTo>
                        <a:pt x="278" y="341"/>
                      </a:lnTo>
                      <a:lnTo>
                        <a:pt x="286" y="343"/>
                      </a:lnTo>
                      <a:lnTo>
                        <a:pt x="282" y="341"/>
                      </a:lnTo>
                      <a:lnTo>
                        <a:pt x="282" y="338"/>
                      </a:lnTo>
                      <a:lnTo>
                        <a:pt x="286" y="336"/>
                      </a:lnTo>
                      <a:lnTo>
                        <a:pt x="290" y="336"/>
                      </a:lnTo>
                      <a:lnTo>
                        <a:pt x="290" y="340"/>
                      </a:lnTo>
                      <a:lnTo>
                        <a:pt x="291" y="340"/>
                      </a:lnTo>
                      <a:lnTo>
                        <a:pt x="295" y="340"/>
                      </a:lnTo>
                      <a:lnTo>
                        <a:pt x="295" y="341"/>
                      </a:lnTo>
                      <a:lnTo>
                        <a:pt x="295" y="345"/>
                      </a:lnTo>
                      <a:lnTo>
                        <a:pt x="299" y="345"/>
                      </a:lnTo>
                      <a:lnTo>
                        <a:pt x="301" y="343"/>
                      </a:lnTo>
                      <a:lnTo>
                        <a:pt x="301" y="340"/>
                      </a:lnTo>
                      <a:lnTo>
                        <a:pt x="299" y="340"/>
                      </a:lnTo>
                      <a:lnTo>
                        <a:pt x="301" y="334"/>
                      </a:lnTo>
                      <a:lnTo>
                        <a:pt x="299" y="328"/>
                      </a:lnTo>
                      <a:lnTo>
                        <a:pt x="290" y="326"/>
                      </a:lnTo>
                      <a:lnTo>
                        <a:pt x="282" y="326"/>
                      </a:lnTo>
                      <a:lnTo>
                        <a:pt x="280" y="326"/>
                      </a:lnTo>
                      <a:lnTo>
                        <a:pt x="276" y="326"/>
                      </a:lnTo>
                      <a:lnTo>
                        <a:pt x="274" y="324"/>
                      </a:lnTo>
                      <a:lnTo>
                        <a:pt x="272" y="320"/>
                      </a:lnTo>
                      <a:lnTo>
                        <a:pt x="272" y="317"/>
                      </a:lnTo>
                      <a:lnTo>
                        <a:pt x="272" y="315"/>
                      </a:lnTo>
                      <a:lnTo>
                        <a:pt x="268" y="315"/>
                      </a:lnTo>
                      <a:lnTo>
                        <a:pt x="270" y="320"/>
                      </a:lnTo>
                      <a:lnTo>
                        <a:pt x="270" y="322"/>
                      </a:lnTo>
                      <a:lnTo>
                        <a:pt x="268" y="322"/>
                      </a:lnTo>
                      <a:lnTo>
                        <a:pt x="268" y="320"/>
                      </a:lnTo>
                      <a:lnTo>
                        <a:pt x="263" y="318"/>
                      </a:lnTo>
                      <a:lnTo>
                        <a:pt x="259" y="318"/>
                      </a:lnTo>
                      <a:lnTo>
                        <a:pt x="259" y="315"/>
                      </a:lnTo>
                      <a:lnTo>
                        <a:pt x="253" y="307"/>
                      </a:lnTo>
                      <a:lnTo>
                        <a:pt x="251" y="299"/>
                      </a:lnTo>
                      <a:lnTo>
                        <a:pt x="247" y="297"/>
                      </a:lnTo>
                      <a:lnTo>
                        <a:pt x="245" y="297"/>
                      </a:lnTo>
                      <a:lnTo>
                        <a:pt x="242" y="290"/>
                      </a:lnTo>
                      <a:lnTo>
                        <a:pt x="240" y="282"/>
                      </a:lnTo>
                      <a:lnTo>
                        <a:pt x="240" y="280"/>
                      </a:lnTo>
                      <a:lnTo>
                        <a:pt x="236" y="280"/>
                      </a:lnTo>
                      <a:lnTo>
                        <a:pt x="232" y="280"/>
                      </a:lnTo>
                      <a:lnTo>
                        <a:pt x="232" y="278"/>
                      </a:lnTo>
                      <a:lnTo>
                        <a:pt x="236" y="276"/>
                      </a:lnTo>
                      <a:lnTo>
                        <a:pt x="236" y="272"/>
                      </a:lnTo>
                      <a:lnTo>
                        <a:pt x="236" y="269"/>
                      </a:lnTo>
                      <a:lnTo>
                        <a:pt x="226" y="259"/>
                      </a:lnTo>
                      <a:lnTo>
                        <a:pt x="219" y="249"/>
                      </a:lnTo>
                      <a:lnTo>
                        <a:pt x="213" y="253"/>
                      </a:lnTo>
                      <a:lnTo>
                        <a:pt x="213" y="265"/>
                      </a:lnTo>
                      <a:lnTo>
                        <a:pt x="215" y="270"/>
                      </a:lnTo>
                      <a:lnTo>
                        <a:pt x="220" y="274"/>
                      </a:lnTo>
                      <a:lnTo>
                        <a:pt x="232" y="276"/>
                      </a:lnTo>
                      <a:lnTo>
                        <a:pt x="230" y="278"/>
                      </a:lnTo>
                      <a:lnTo>
                        <a:pt x="230" y="280"/>
                      </a:lnTo>
                      <a:lnTo>
                        <a:pt x="226" y="278"/>
                      </a:lnTo>
                      <a:lnTo>
                        <a:pt x="224" y="278"/>
                      </a:lnTo>
                      <a:lnTo>
                        <a:pt x="222" y="280"/>
                      </a:lnTo>
                      <a:lnTo>
                        <a:pt x="219" y="282"/>
                      </a:lnTo>
                      <a:lnTo>
                        <a:pt x="217" y="280"/>
                      </a:lnTo>
                      <a:lnTo>
                        <a:pt x="215" y="278"/>
                      </a:lnTo>
                      <a:lnTo>
                        <a:pt x="213" y="280"/>
                      </a:lnTo>
                      <a:lnTo>
                        <a:pt x="213" y="284"/>
                      </a:lnTo>
                      <a:lnTo>
                        <a:pt x="209" y="288"/>
                      </a:lnTo>
                      <a:lnTo>
                        <a:pt x="209" y="292"/>
                      </a:lnTo>
                      <a:lnTo>
                        <a:pt x="205" y="292"/>
                      </a:lnTo>
                      <a:lnTo>
                        <a:pt x="201" y="293"/>
                      </a:lnTo>
                      <a:lnTo>
                        <a:pt x="201" y="290"/>
                      </a:lnTo>
                      <a:lnTo>
                        <a:pt x="201" y="288"/>
                      </a:lnTo>
                      <a:lnTo>
                        <a:pt x="203" y="282"/>
                      </a:lnTo>
                      <a:lnTo>
                        <a:pt x="205" y="278"/>
                      </a:lnTo>
                      <a:lnTo>
                        <a:pt x="207" y="272"/>
                      </a:lnTo>
                      <a:lnTo>
                        <a:pt x="201" y="270"/>
                      </a:lnTo>
                      <a:lnTo>
                        <a:pt x="199" y="265"/>
                      </a:lnTo>
                      <a:lnTo>
                        <a:pt x="197" y="261"/>
                      </a:lnTo>
                      <a:lnTo>
                        <a:pt x="196" y="261"/>
                      </a:lnTo>
                      <a:lnTo>
                        <a:pt x="194" y="263"/>
                      </a:lnTo>
                      <a:lnTo>
                        <a:pt x="190" y="261"/>
                      </a:lnTo>
                      <a:lnTo>
                        <a:pt x="188" y="259"/>
                      </a:lnTo>
                      <a:lnTo>
                        <a:pt x="184" y="265"/>
                      </a:lnTo>
                      <a:lnTo>
                        <a:pt x="182" y="272"/>
                      </a:lnTo>
                      <a:lnTo>
                        <a:pt x="178" y="272"/>
                      </a:lnTo>
                      <a:lnTo>
                        <a:pt x="176" y="272"/>
                      </a:lnTo>
                      <a:lnTo>
                        <a:pt x="171" y="263"/>
                      </a:lnTo>
                      <a:lnTo>
                        <a:pt x="163" y="257"/>
                      </a:lnTo>
                      <a:lnTo>
                        <a:pt x="159" y="257"/>
                      </a:lnTo>
                      <a:lnTo>
                        <a:pt x="155" y="257"/>
                      </a:lnTo>
                      <a:lnTo>
                        <a:pt x="155" y="269"/>
                      </a:lnTo>
                      <a:lnTo>
                        <a:pt x="157" y="280"/>
                      </a:lnTo>
                      <a:lnTo>
                        <a:pt x="151" y="282"/>
                      </a:lnTo>
                      <a:lnTo>
                        <a:pt x="144" y="276"/>
                      </a:lnTo>
                      <a:lnTo>
                        <a:pt x="136" y="272"/>
                      </a:lnTo>
                      <a:lnTo>
                        <a:pt x="136" y="261"/>
                      </a:lnTo>
                      <a:lnTo>
                        <a:pt x="136" y="249"/>
                      </a:lnTo>
                      <a:lnTo>
                        <a:pt x="130" y="247"/>
                      </a:lnTo>
                      <a:lnTo>
                        <a:pt x="126" y="247"/>
                      </a:lnTo>
                      <a:close/>
                      <a:moveTo>
                        <a:pt x="324" y="240"/>
                      </a:moveTo>
                      <a:lnTo>
                        <a:pt x="326" y="240"/>
                      </a:lnTo>
                      <a:lnTo>
                        <a:pt x="324" y="242"/>
                      </a:lnTo>
                      <a:lnTo>
                        <a:pt x="324" y="244"/>
                      </a:lnTo>
                      <a:lnTo>
                        <a:pt x="320" y="244"/>
                      </a:lnTo>
                      <a:lnTo>
                        <a:pt x="320" y="242"/>
                      </a:lnTo>
                      <a:lnTo>
                        <a:pt x="322" y="240"/>
                      </a:lnTo>
                      <a:lnTo>
                        <a:pt x="324" y="240"/>
                      </a:lnTo>
                      <a:close/>
                      <a:moveTo>
                        <a:pt x="328" y="230"/>
                      </a:moveTo>
                      <a:lnTo>
                        <a:pt x="328" y="234"/>
                      </a:lnTo>
                      <a:lnTo>
                        <a:pt x="318" y="236"/>
                      </a:lnTo>
                      <a:lnTo>
                        <a:pt x="311" y="240"/>
                      </a:lnTo>
                      <a:lnTo>
                        <a:pt x="313" y="242"/>
                      </a:lnTo>
                      <a:lnTo>
                        <a:pt x="315" y="244"/>
                      </a:lnTo>
                      <a:lnTo>
                        <a:pt x="303" y="242"/>
                      </a:lnTo>
                      <a:lnTo>
                        <a:pt x="299" y="242"/>
                      </a:lnTo>
                      <a:lnTo>
                        <a:pt x="295" y="244"/>
                      </a:lnTo>
                      <a:lnTo>
                        <a:pt x="291" y="246"/>
                      </a:lnTo>
                      <a:lnTo>
                        <a:pt x="291" y="249"/>
                      </a:lnTo>
                      <a:lnTo>
                        <a:pt x="290" y="251"/>
                      </a:lnTo>
                      <a:lnTo>
                        <a:pt x="291" y="255"/>
                      </a:lnTo>
                      <a:lnTo>
                        <a:pt x="297" y="257"/>
                      </a:lnTo>
                      <a:lnTo>
                        <a:pt x="305" y="257"/>
                      </a:lnTo>
                      <a:lnTo>
                        <a:pt x="305" y="261"/>
                      </a:lnTo>
                      <a:lnTo>
                        <a:pt x="305" y="265"/>
                      </a:lnTo>
                      <a:lnTo>
                        <a:pt x="303" y="267"/>
                      </a:lnTo>
                      <a:lnTo>
                        <a:pt x="301" y="270"/>
                      </a:lnTo>
                      <a:lnTo>
                        <a:pt x="291" y="269"/>
                      </a:lnTo>
                      <a:lnTo>
                        <a:pt x="282" y="267"/>
                      </a:lnTo>
                      <a:lnTo>
                        <a:pt x="280" y="261"/>
                      </a:lnTo>
                      <a:lnTo>
                        <a:pt x="276" y="263"/>
                      </a:lnTo>
                      <a:lnTo>
                        <a:pt x="272" y="263"/>
                      </a:lnTo>
                      <a:lnTo>
                        <a:pt x="272" y="269"/>
                      </a:lnTo>
                      <a:lnTo>
                        <a:pt x="274" y="272"/>
                      </a:lnTo>
                      <a:lnTo>
                        <a:pt x="276" y="274"/>
                      </a:lnTo>
                      <a:lnTo>
                        <a:pt x="280" y="278"/>
                      </a:lnTo>
                      <a:lnTo>
                        <a:pt x="286" y="282"/>
                      </a:lnTo>
                      <a:lnTo>
                        <a:pt x="288" y="282"/>
                      </a:lnTo>
                      <a:lnTo>
                        <a:pt x="290" y="280"/>
                      </a:lnTo>
                      <a:lnTo>
                        <a:pt x="295" y="278"/>
                      </a:lnTo>
                      <a:lnTo>
                        <a:pt x="297" y="282"/>
                      </a:lnTo>
                      <a:lnTo>
                        <a:pt x="301" y="288"/>
                      </a:lnTo>
                      <a:lnTo>
                        <a:pt x="305" y="288"/>
                      </a:lnTo>
                      <a:lnTo>
                        <a:pt x="311" y="290"/>
                      </a:lnTo>
                      <a:lnTo>
                        <a:pt x="313" y="297"/>
                      </a:lnTo>
                      <a:lnTo>
                        <a:pt x="316" y="305"/>
                      </a:lnTo>
                      <a:lnTo>
                        <a:pt x="318" y="305"/>
                      </a:lnTo>
                      <a:lnTo>
                        <a:pt x="322" y="307"/>
                      </a:lnTo>
                      <a:lnTo>
                        <a:pt x="328" y="301"/>
                      </a:lnTo>
                      <a:lnTo>
                        <a:pt x="338" y="297"/>
                      </a:lnTo>
                      <a:lnTo>
                        <a:pt x="339" y="293"/>
                      </a:lnTo>
                      <a:lnTo>
                        <a:pt x="345" y="292"/>
                      </a:lnTo>
                      <a:lnTo>
                        <a:pt x="351" y="292"/>
                      </a:lnTo>
                      <a:lnTo>
                        <a:pt x="353" y="288"/>
                      </a:lnTo>
                      <a:lnTo>
                        <a:pt x="355" y="286"/>
                      </a:lnTo>
                      <a:lnTo>
                        <a:pt x="353" y="276"/>
                      </a:lnTo>
                      <a:lnTo>
                        <a:pt x="353" y="270"/>
                      </a:lnTo>
                      <a:lnTo>
                        <a:pt x="355" y="269"/>
                      </a:lnTo>
                      <a:lnTo>
                        <a:pt x="353" y="269"/>
                      </a:lnTo>
                      <a:lnTo>
                        <a:pt x="351" y="267"/>
                      </a:lnTo>
                      <a:lnTo>
                        <a:pt x="349" y="267"/>
                      </a:lnTo>
                      <a:lnTo>
                        <a:pt x="345" y="269"/>
                      </a:lnTo>
                      <a:lnTo>
                        <a:pt x="343" y="272"/>
                      </a:lnTo>
                      <a:lnTo>
                        <a:pt x="339" y="265"/>
                      </a:lnTo>
                      <a:lnTo>
                        <a:pt x="339" y="263"/>
                      </a:lnTo>
                      <a:lnTo>
                        <a:pt x="338" y="261"/>
                      </a:lnTo>
                      <a:lnTo>
                        <a:pt x="332" y="261"/>
                      </a:lnTo>
                      <a:lnTo>
                        <a:pt x="330" y="257"/>
                      </a:lnTo>
                      <a:lnTo>
                        <a:pt x="330" y="253"/>
                      </a:lnTo>
                      <a:lnTo>
                        <a:pt x="339" y="251"/>
                      </a:lnTo>
                      <a:lnTo>
                        <a:pt x="341" y="249"/>
                      </a:lnTo>
                      <a:lnTo>
                        <a:pt x="339" y="246"/>
                      </a:lnTo>
                      <a:lnTo>
                        <a:pt x="336" y="240"/>
                      </a:lnTo>
                      <a:lnTo>
                        <a:pt x="330" y="240"/>
                      </a:lnTo>
                      <a:lnTo>
                        <a:pt x="328" y="238"/>
                      </a:lnTo>
                      <a:lnTo>
                        <a:pt x="330" y="236"/>
                      </a:lnTo>
                      <a:lnTo>
                        <a:pt x="332" y="234"/>
                      </a:lnTo>
                      <a:lnTo>
                        <a:pt x="334" y="232"/>
                      </a:lnTo>
                      <a:lnTo>
                        <a:pt x="334" y="230"/>
                      </a:lnTo>
                      <a:lnTo>
                        <a:pt x="332" y="228"/>
                      </a:lnTo>
                      <a:lnTo>
                        <a:pt x="328" y="230"/>
                      </a:lnTo>
                      <a:close/>
                      <a:moveTo>
                        <a:pt x="42" y="222"/>
                      </a:moveTo>
                      <a:lnTo>
                        <a:pt x="36" y="224"/>
                      </a:lnTo>
                      <a:lnTo>
                        <a:pt x="32" y="228"/>
                      </a:lnTo>
                      <a:lnTo>
                        <a:pt x="17" y="232"/>
                      </a:lnTo>
                      <a:lnTo>
                        <a:pt x="6" y="236"/>
                      </a:lnTo>
                      <a:lnTo>
                        <a:pt x="6" y="251"/>
                      </a:lnTo>
                      <a:lnTo>
                        <a:pt x="9" y="263"/>
                      </a:lnTo>
                      <a:lnTo>
                        <a:pt x="6" y="265"/>
                      </a:lnTo>
                      <a:lnTo>
                        <a:pt x="4" y="265"/>
                      </a:lnTo>
                      <a:lnTo>
                        <a:pt x="4" y="269"/>
                      </a:lnTo>
                      <a:lnTo>
                        <a:pt x="7" y="272"/>
                      </a:lnTo>
                      <a:lnTo>
                        <a:pt x="4" y="278"/>
                      </a:lnTo>
                      <a:lnTo>
                        <a:pt x="0" y="290"/>
                      </a:lnTo>
                      <a:lnTo>
                        <a:pt x="6" y="293"/>
                      </a:lnTo>
                      <a:lnTo>
                        <a:pt x="11" y="297"/>
                      </a:lnTo>
                      <a:lnTo>
                        <a:pt x="13" y="303"/>
                      </a:lnTo>
                      <a:lnTo>
                        <a:pt x="17" y="309"/>
                      </a:lnTo>
                      <a:lnTo>
                        <a:pt x="21" y="309"/>
                      </a:lnTo>
                      <a:lnTo>
                        <a:pt x="27" y="309"/>
                      </a:lnTo>
                      <a:lnTo>
                        <a:pt x="30" y="301"/>
                      </a:lnTo>
                      <a:lnTo>
                        <a:pt x="36" y="295"/>
                      </a:lnTo>
                      <a:lnTo>
                        <a:pt x="38" y="295"/>
                      </a:lnTo>
                      <a:lnTo>
                        <a:pt x="38" y="297"/>
                      </a:lnTo>
                      <a:lnTo>
                        <a:pt x="40" y="297"/>
                      </a:lnTo>
                      <a:lnTo>
                        <a:pt x="40" y="299"/>
                      </a:lnTo>
                      <a:lnTo>
                        <a:pt x="46" y="297"/>
                      </a:lnTo>
                      <a:lnTo>
                        <a:pt x="52" y="297"/>
                      </a:lnTo>
                      <a:lnTo>
                        <a:pt x="54" y="297"/>
                      </a:lnTo>
                      <a:lnTo>
                        <a:pt x="57" y="297"/>
                      </a:lnTo>
                      <a:lnTo>
                        <a:pt x="61" y="290"/>
                      </a:lnTo>
                      <a:lnTo>
                        <a:pt x="63" y="280"/>
                      </a:lnTo>
                      <a:lnTo>
                        <a:pt x="69" y="272"/>
                      </a:lnTo>
                      <a:lnTo>
                        <a:pt x="82" y="263"/>
                      </a:lnTo>
                      <a:lnTo>
                        <a:pt x="98" y="255"/>
                      </a:lnTo>
                      <a:lnTo>
                        <a:pt x="109" y="251"/>
                      </a:lnTo>
                      <a:lnTo>
                        <a:pt x="111" y="253"/>
                      </a:lnTo>
                      <a:lnTo>
                        <a:pt x="115" y="253"/>
                      </a:lnTo>
                      <a:lnTo>
                        <a:pt x="115" y="251"/>
                      </a:lnTo>
                      <a:lnTo>
                        <a:pt x="119" y="249"/>
                      </a:lnTo>
                      <a:lnTo>
                        <a:pt x="119" y="246"/>
                      </a:lnTo>
                      <a:lnTo>
                        <a:pt x="115" y="244"/>
                      </a:lnTo>
                      <a:lnTo>
                        <a:pt x="111" y="244"/>
                      </a:lnTo>
                      <a:lnTo>
                        <a:pt x="107" y="240"/>
                      </a:lnTo>
                      <a:lnTo>
                        <a:pt x="105" y="236"/>
                      </a:lnTo>
                      <a:lnTo>
                        <a:pt x="84" y="234"/>
                      </a:lnTo>
                      <a:lnTo>
                        <a:pt x="71" y="236"/>
                      </a:lnTo>
                      <a:lnTo>
                        <a:pt x="67" y="232"/>
                      </a:lnTo>
                      <a:lnTo>
                        <a:pt x="55" y="228"/>
                      </a:lnTo>
                      <a:lnTo>
                        <a:pt x="46" y="226"/>
                      </a:lnTo>
                      <a:lnTo>
                        <a:pt x="44" y="224"/>
                      </a:lnTo>
                      <a:lnTo>
                        <a:pt x="44" y="222"/>
                      </a:lnTo>
                      <a:lnTo>
                        <a:pt x="42" y="222"/>
                      </a:lnTo>
                      <a:close/>
                      <a:moveTo>
                        <a:pt x="338" y="221"/>
                      </a:moveTo>
                      <a:lnTo>
                        <a:pt x="336" y="221"/>
                      </a:lnTo>
                      <a:lnTo>
                        <a:pt x="336" y="222"/>
                      </a:lnTo>
                      <a:lnTo>
                        <a:pt x="339" y="224"/>
                      </a:lnTo>
                      <a:lnTo>
                        <a:pt x="339" y="221"/>
                      </a:lnTo>
                      <a:lnTo>
                        <a:pt x="338" y="221"/>
                      </a:lnTo>
                      <a:close/>
                      <a:moveTo>
                        <a:pt x="257" y="203"/>
                      </a:moveTo>
                      <a:lnTo>
                        <a:pt x="257" y="207"/>
                      </a:lnTo>
                      <a:lnTo>
                        <a:pt x="257" y="213"/>
                      </a:lnTo>
                      <a:lnTo>
                        <a:pt x="259" y="213"/>
                      </a:lnTo>
                      <a:lnTo>
                        <a:pt x="259" y="209"/>
                      </a:lnTo>
                      <a:lnTo>
                        <a:pt x="259" y="205"/>
                      </a:lnTo>
                      <a:lnTo>
                        <a:pt x="257" y="203"/>
                      </a:lnTo>
                      <a:close/>
                      <a:moveTo>
                        <a:pt x="364" y="196"/>
                      </a:moveTo>
                      <a:lnTo>
                        <a:pt x="361" y="199"/>
                      </a:lnTo>
                      <a:lnTo>
                        <a:pt x="361" y="205"/>
                      </a:lnTo>
                      <a:lnTo>
                        <a:pt x="357" y="205"/>
                      </a:lnTo>
                      <a:lnTo>
                        <a:pt x="355" y="211"/>
                      </a:lnTo>
                      <a:lnTo>
                        <a:pt x="353" y="217"/>
                      </a:lnTo>
                      <a:lnTo>
                        <a:pt x="357" y="217"/>
                      </a:lnTo>
                      <a:lnTo>
                        <a:pt x="361" y="217"/>
                      </a:lnTo>
                      <a:lnTo>
                        <a:pt x="362" y="221"/>
                      </a:lnTo>
                      <a:lnTo>
                        <a:pt x="368" y="222"/>
                      </a:lnTo>
                      <a:lnTo>
                        <a:pt x="376" y="222"/>
                      </a:lnTo>
                      <a:lnTo>
                        <a:pt x="376" y="224"/>
                      </a:lnTo>
                      <a:lnTo>
                        <a:pt x="380" y="226"/>
                      </a:lnTo>
                      <a:lnTo>
                        <a:pt x="382" y="221"/>
                      </a:lnTo>
                      <a:lnTo>
                        <a:pt x="386" y="217"/>
                      </a:lnTo>
                      <a:lnTo>
                        <a:pt x="386" y="209"/>
                      </a:lnTo>
                      <a:lnTo>
                        <a:pt x="384" y="205"/>
                      </a:lnTo>
                      <a:lnTo>
                        <a:pt x="380" y="199"/>
                      </a:lnTo>
                      <a:lnTo>
                        <a:pt x="378" y="196"/>
                      </a:lnTo>
                      <a:lnTo>
                        <a:pt x="370" y="196"/>
                      </a:lnTo>
                      <a:lnTo>
                        <a:pt x="368" y="198"/>
                      </a:lnTo>
                      <a:lnTo>
                        <a:pt x="366" y="196"/>
                      </a:lnTo>
                      <a:lnTo>
                        <a:pt x="364" y="196"/>
                      </a:lnTo>
                      <a:close/>
                      <a:moveTo>
                        <a:pt x="357" y="194"/>
                      </a:moveTo>
                      <a:lnTo>
                        <a:pt x="355" y="196"/>
                      </a:lnTo>
                      <a:lnTo>
                        <a:pt x="355" y="198"/>
                      </a:lnTo>
                      <a:lnTo>
                        <a:pt x="351" y="198"/>
                      </a:lnTo>
                      <a:lnTo>
                        <a:pt x="349" y="198"/>
                      </a:lnTo>
                      <a:lnTo>
                        <a:pt x="347" y="199"/>
                      </a:lnTo>
                      <a:lnTo>
                        <a:pt x="349" y="201"/>
                      </a:lnTo>
                      <a:lnTo>
                        <a:pt x="349" y="203"/>
                      </a:lnTo>
                      <a:lnTo>
                        <a:pt x="351" y="203"/>
                      </a:lnTo>
                      <a:lnTo>
                        <a:pt x="353" y="201"/>
                      </a:lnTo>
                      <a:lnTo>
                        <a:pt x="357" y="198"/>
                      </a:lnTo>
                      <a:lnTo>
                        <a:pt x="359" y="196"/>
                      </a:lnTo>
                      <a:lnTo>
                        <a:pt x="359" y="194"/>
                      </a:lnTo>
                      <a:lnTo>
                        <a:pt x="357" y="194"/>
                      </a:lnTo>
                      <a:close/>
                      <a:moveTo>
                        <a:pt x="84" y="184"/>
                      </a:moveTo>
                      <a:lnTo>
                        <a:pt x="82" y="188"/>
                      </a:lnTo>
                      <a:lnTo>
                        <a:pt x="82" y="192"/>
                      </a:lnTo>
                      <a:lnTo>
                        <a:pt x="77" y="194"/>
                      </a:lnTo>
                      <a:lnTo>
                        <a:pt x="73" y="198"/>
                      </a:lnTo>
                      <a:lnTo>
                        <a:pt x="71" y="201"/>
                      </a:lnTo>
                      <a:lnTo>
                        <a:pt x="73" y="205"/>
                      </a:lnTo>
                      <a:lnTo>
                        <a:pt x="77" y="205"/>
                      </a:lnTo>
                      <a:lnTo>
                        <a:pt x="82" y="205"/>
                      </a:lnTo>
                      <a:lnTo>
                        <a:pt x="82" y="201"/>
                      </a:lnTo>
                      <a:lnTo>
                        <a:pt x="86" y="194"/>
                      </a:lnTo>
                      <a:lnTo>
                        <a:pt x="86" y="188"/>
                      </a:lnTo>
                      <a:lnTo>
                        <a:pt x="88" y="186"/>
                      </a:lnTo>
                      <a:lnTo>
                        <a:pt x="86" y="184"/>
                      </a:lnTo>
                      <a:lnTo>
                        <a:pt x="84" y="184"/>
                      </a:lnTo>
                      <a:close/>
                      <a:moveTo>
                        <a:pt x="109" y="174"/>
                      </a:moveTo>
                      <a:lnTo>
                        <a:pt x="109" y="180"/>
                      </a:lnTo>
                      <a:lnTo>
                        <a:pt x="113" y="180"/>
                      </a:lnTo>
                      <a:lnTo>
                        <a:pt x="111" y="176"/>
                      </a:lnTo>
                      <a:lnTo>
                        <a:pt x="109" y="174"/>
                      </a:lnTo>
                      <a:close/>
                      <a:moveTo>
                        <a:pt x="516" y="167"/>
                      </a:moveTo>
                      <a:lnTo>
                        <a:pt x="518" y="169"/>
                      </a:lnTo>
                      <a:lnTo>
                        <a:pt x="520" y="173"/>
                      </a:lnTo>
                      <a:lnTo>
                        <a:pt x="520" y="174"/>
                      </a:lnTo>
                      <a:lnTo>
                        <a:pt x="518" y="174"/>
                      </a:lnTo>
                      <a:lnTo>
                        <a:pt x="514" y="169"/>
                      </a:lnTo>
                      <a:lnTo>
                        <a:pt x="516" y="167"/>
                      </a:lnTo>
                      <a:close/>
                      <a:moveTo>
                        <a:pt x="424" y="165"/>
                      </a:moveTo>
                      <a:lnTo>
                        <a:pt x="422" y="167"/>
                      </a:lnTo>
                      <a:lnTo>
                        <a:pt x="420" y="167"/>
                      </a:lnTo>
                      <a:lnTo>
                        <a:pt x="422" y="171"/>
                      </a:lnTo>
                      <a:lnTo>
                        <a:pt x="426" y="174"/>
                      </a:lnTo>
                      <a:lnTo>
                        <a:pt x="428" y="174"/>
                      </a:lnTo>
                      <a:lnTo>
                        <a:pt x="430" y="171"/>
                      </a:lnTo>
                      <a:lnTo>
                        <a:pt x="430" y="169"/>
                      </a:lnTo>
                      <a:lnTo>
                        <a:pt x="430" y="165"/>
                      </a:lnTo>
                      <a:lnTo>
                        <a:pt x="426" y="165"/>
                      </a:lnTo>
                      <a:lnTo>
                        <a:pt x="424" y="165"/>
                      </a:lnTo>
                      <a:close/>
                      <a:moveTo>
                        <a:pt x="257" y="165"/>
                      </a:moveTo>
                      <a:lnTo>
                        <a:pt x="253" y="169"/>
                      </a:lnTo>
                      <a:lnTo>
                        <a:pt x="253" y="173"/>
                      </a:lnTo>
                      <a:lnTo>
                        <a:pt x="255" y="174"/>
                      </a:lnTo>
                      <a:lnTo>
                        <a:pt x="255" y="176"/>
                      </a:lnTo>
                      <a:lnTo>
                        <a:pt x="257" y="174"/>
                      </a:lnTo>
                      <a:lnTo>
                        <a:pt x="255" y="176"/>
                      </a:lnTo>
                      <a:lnTo>
                        <a:pt x="253" y="178"/>
                      </a:lnTo>
                      <a:lnTo>
                        <a:pt x="255" y="184"/>
                      </a:lnTo>
                      <a:lnTo>
                        <a:pt x="261" y="182"/>
                      </a:lnTo>
                      <a:lnTo>
                        <a:pt x="265" y="182"/>
                      </a:lnTo>
                      <a:lnTo>
                        <a:pt x="268" y="182"/>
                      </a:lnTo>
                      <a:lnTo>
                        <a:pt x="270" y="184"/>
                      </a:lnTo>
                      <a:lnTo>
                        <a:pt x="265" y="186"/>
                      </a:lnTo>
                      <a:lnTo>
                        <a:pt x="261" y="188"/>
                      </a:lnTo>
                      <a:lnTo>
                        <a:pt x="261" y="190"/>
                      </a:lnTo>
                      <a:lnTo>
                        <a:pt x="265" y="192"/>
                      </a:lnTo>
                      <a:lnTo>
                        <a:pt x="265" y="196"/>
                      </a:lnTo>
                      <a:lnTo>
                        <a:pt x="261" y="196"/>
                      </a:lnTo>
                      <a:lnTo>
                        <a:pt x="259" y="198"/>
                      </a:lnTo>
                      <a:lnTo>
                        <a:pt x="259" y="199"/>
                      </a:lnTo>
                      <a:lnTo>
                        <a:pt x="263" y="201"/>
                      </a:lnTo>
                      <a:lnTo>
                        <a:pt x="272" y="198"/>
                      </a:lnTo>
                      <a:lnTo>
                        <a:pt x="282" y="192"/>
                      </a:lnTo>
                      <a:lnTo>
                        <a:pt x="280" y="188"/>
                      </a:lnTo>
                      <a:lnTo>
                        <a:pt x="282" y="186"/>
                      </a:lnTo>
                      <a:lnTo>
                        <a:pt x="280" y="180"/>
                      </a:lnTo>
                      <a:lnTo>
                        <a:pt x="276" y="180"/>
                      </a:lnTo>
                      <a:lnTo>
                        <a:pt x="274" y="180"/>
                      </a:lnTo>
                      <a:lnTo>
                        <a:pt x="274" y="176"/>
                      </a:lnTo>
                      <a:lnTo>
                        <a:pt x="274" y="173"/>
                      </a:lnTo>
                      <a:lnTo>
                        <a:pt x="270" y="173"/>
                      </a:lnTo>
                      <a:lnTo>
                        <a:pt x="267" y="173"/>
                      </a:lnTo>
                      <a:lnTo>
                        <a:pt x="265" y="173"/>
                      </a:lnTo>
                      <a:lnTo>
                        <a:pt x="265" y="171"/>
                      </a:lnTo>
                      <a:lnTo>
                        <a:pt x="267" y="167"/>
                      </a:lnTo>
                      <a:lnTo>
                        <a:pt x="261" y="165"/>
                      </a:lnTo>
                      <a:lnTo>
                        <a:pt x="257" y="165"/>
                      </a:lnTo>
                      <a:close/>
                      <a:moveTo>
                        <a:pt x="309" y="163"/>
                      </a:moveTo>
                      <a:lnTo>
                        <a:pt x="303" y="165"/>
                      </a:lnTo>
                      <a:lnTo>
                        <a:pt x="301" y="167"/>
                      </a:lnTo>
                      <a:lnTo>
                        <a:pt x="303" y="169"/>
                      </a:lnTo>
                      <a:lnTo>
                        <a:pt x="311" y="171"/>
                      </a:lnTo>
                      <a:lnTo>
                        <a:pt x="311" y="174"/>
                      </a:lnTo>
                      <a:lnTo>
                        <a:pt x="305" y="174"/>
                      </a:lnTo>
                      <a:lnTo>
                        <a:pt x="301" y="174"/>
                      </a:lnTo>
                      <a:lnTo>
                        <a:pt x="303" y="178"/>
                      </a:lnTo>
                      <a:lnTo>
                        <a:pt x="307" y="182"/>
                      </a:lnTo>
                      <a:lnTo>
                        <a:pt x="309" y="182"/>
                      </a:lnTo>
                      <a:lnTo>
                        <a:pt x="307" y="184"/>
                      </a:lnTo>
                      <a:lnTo>
                        <a:pt x="305" y="184"/>
                      </a:lnTo>
                      <a:lnTo>
                        <a:pt x="305" y="186"/>
                      </a:lnTo>
                      <a:lnTo>
                        <a:pt x="311" y="190"/>
                      </a:lnTo>
                      <a:lnTo>
                        <a:pt x="309" y="192"/>
                      </a:lnTo>
                      <a:lnTo>
                        <a:pt x="309" y="194"/>
                      </a:lnTo>
                      <a:lnTo>
                        <a:pt x="305" y="194"/>
                      </a:lnTo>
                      <a:lnTo>
                        <a:pt x="303" y="194"/>
                      </a:lnTo>
                      <a:lnTo>
                        <a:pt x="303" y="192"/>
                      </a:lnTo>
                      <a:lnTo>
                        <a:pt x="305" y="188"/>
                      </a:lnTo>
                      <a:lnTo>
                        <a:pt x="299" y="184"/>
                      </a:lnTo>
                      <a:lnTo>
                        <a:pt x="297" y="180"/>
                      </a:lnTo>
                      <a:lnTo>
                        <a:pt x="293" y="178"/>
                      </a:lnTo>
                      <a:lnTo>
                        <a:pt x="291" y="173"/>
                      </a:lnTo>
                      <a:lnTo>
                        <a:pt x="288" y="173"/>
                      </a:lnTo>
                      <a:lnTo>
                        <a:pt x="286" y="173"/>
                      </a:lnTo>
                      <a:lnTo>
                        <a:pt x="284" y="178"/>
                      </a:lnTo>
                      <a:lnTo>
                        <a:pt x="288" y="178"/>
                      </a:lnTo>
                      <a:lnTo>
                        <a:pt x="286" y="182"/>
                      </a:lnTo>
                      <a:lnTo>
                        <a:pt x="286" y="186"/>
                      </a:lnTo>
                      <a:lnTo>
                        <a:pt x="288" y="188"/>
                      </a:lnTo>
                      <a:lnTo>
                        <a:pt x="291" y="190"/>
                      </a:lnTo>
                      <a:lnTo>
                        <a:pt x="291" y="194"/>
                      </a:lnTo>
                      <a:lnTo>
                        <a:pt x="291" y="198"/>
                      </a:lnTo>
                      <a:lnTo>
                        <a:pt x="284" y="198"/>
                      </a:lnTo>
                      <a:lnTo>
                        <a:pt x="278" y="198"/>
                      </a:lnTo>
                      <a:lnTo>
                        <a:pt x="278" y="199"/>
                      </a:lnTo>
                      <a:lnTo>
                        <a:pt x="276" y="201"/>
                      </a:lnTo>
                      <a:lnTo>
                        <a:pt x="276" y="205"/>
                      </a:lnTo>
                      <a:lnTo>
                        <a:pt x="278" y="209"/>
                      </a:lnTo>
                      <a:lnTo>
                        <a:pt x="291" y="203"/>
                      </a:lnTo>
                      <a:lnTo>
                        <a:pt x="307" y="199"/>
                      </a:lnTo>
                      <a:lnTo>
                        <a:pt x="309" y="199"/>
                      </a:lnTo>
                      <a:lnTo>
                        <a:pt x="311" y="201"/>
                      </a:lnTo>
                      <a:lnTo>
                        <a:pt x="305" y="203"/>
                      </a:lnTo>
                      <a:lnTo>
                        <a:pt x="301" y="207"/>
                      </a:lnTo>
                      <a:lnTo>
                        <a:pt x="303" y="217"/>
                      </a:lnTo>
                      <a:lnTo>
                        <a:pt x="309" y="217"/>
                      </a:lnTo>
                      <a:lnTo>
                        <a:pt x="315" y="217"/>
                      </a:lnTo>
                      <a:lnTo>
                        <a:pt x="318" y="215"/>
                      </a:lnTo>
                      <a:lnTo>
                        <a:pt x="326" y="215"/>
                      </a:lnTo>
                      <a:lnTo>
                        <a:pt x="334" y="215"/>
                      </a:lnTo>
                      <a:lnTo>
                        <a:pt x="341" y="215"/>
                      </a:lnTo>
                      <a:lnTo>
                        <a:pt x="341" y="211"/>
                      </a:lnTo>
                      <a:lnTo>
                        <a:pt x="343" y="209"/>
                      </a:lnTo>
                      <a:lnTo>
                        <a:pt x="341" y="205"/>
                      </a:lnTo>
                      <a:lnTo>
                        <a:pt x="339" y="205"/>
                      </a:lnTo>
                      <a:lnTo>
                        <a:pt x="339" y="199"/>
                      </a:lnTo>
                      <a:lnTo>
                        <a:pt x="341" y="196"/>
                      </a:lnTo>
                      <a:lnTo>
                        <a:pt x="338" y="196"/>
                      </a:lnTo>
                      <a:lnTo>
                        <a:pt x="336" y="196"/>
                      </a:lnTo>
                      <a:lnTo>
                        <a:pt x="334" y="184"/>
                      </a:lnTo>
                      <a:lnTo>
                        <a:pt x="334" y="174"/>
                      </a:lnTo>
                      <a:lnTo>
                        <a:pt x="326" y="173"/>
                      </a:lnTo>
                      <a:lnTo>
                        <a:pt x="326" y="171"/>
                      </a:lnTo>
                      <a:lnTo>
                        <a:pt x="324" y="167"/>
                      </a:lnTo>
                      <a:lnTo>
                        <a:pt x="324" y="165"/>
                      </a:lnTo>
                      <a:lnTo>
                        <a:pt x="320" y="165"/>
                      </a:lnTo>
                      <a:lnTo>
                        <a:pt x="320" y="169"/>
                      </a:lnTo>
                      <a:lnTo>
                        <a:pt x="318" y="171"/>
                      </a:lnTo>
                      <a:lnTo>
                        <a:pt x="320" y="173"/>
                      </a:lnTo>
                      <a:lnTo>
                        <a:pt x="322" y="173"/>
                      </a:lnTo>
                      <a:lnTo>
                        <a:pt x="322" y="174"/>
                      </a:lnTo>
                      <a:lnTo>
                        <a:pt x="316" y="174"/>
                      </a:lnTo>
                      <a:lnTo>
                        <a:pt x="315" y="174"/>
                      </a:lnTo>
                      <a:lnTo>
                        <a:pt x="313" y="173"/>
                      </a:lnTo>
                      <a:lnTo>
                        <a:pt x="315" y="173"/>
                      </a:lnTo>
                      <a:lnTo>
                        <a:pt x="311" y="167"/>
                      </a:lnTo>
                      <a:lnTo>
                        <a:pt x="309" y="163"/>
                      </a:lnTo>
                      <a:close/>
                      <a:moveTo>
                        <a:pt x="121" y="163"/>
                      </a:moveTo>
                      <a:lnTo>
                        <a:pt x="119" y="165"/>
                      </a:lnTo>
                      <a:lnTo>
                        <a:pt x="119" y="169"/>
                      </a:lnTo>
                      <a:lnTo>
                        <a:pt x="121" y="169"/>
                      </a:lnTo>
                      <a:lnTo>
                        <a:pt x="125" y="169"/>
                      </a:lnTo>
                      <a:lnTo>
                        <a:pt x="123" y="167"/>
                      </a:lnTo>
                      <a:lnTo>
                        <a:pt x="123" y="165"/>
                      </a:lnTo>
                      <a:lnTo>
                        <a:pt x="123" y="163"/>
                      </a:lnTo>
                      <a:lnTo>
                        <a:pt x="121" y="163"/>
                      </a:lnTo>
                      <a:close/>
                      <a:moveTo>
                        <a:pt x="359" y="161"/>
                      </a:moveTo>
                      <a:lnTo>
                        <a:pt x="355" y="165"/>
                      </a:lnTo>
                      <a:lnTo>
                        <a:pt x="353" y="167"/>
                      </a:lnTo>
                      <a:lnTo>
                        <a:pt x="359" y="174"/>
                      </a:lnTo>
                      <a:lnTo>
                        <a:pt x="364" y="180"/>
                      </a:lnTo>
                      <a:lnTo>
                        <a:pt x="370" y="180"/>
                      </a:lnTo>
                      <a:lnTo>
                        <a:pt x="376" y="180"/>
                      </a:lnTo>
                      <a:lnTo>
                        <a:pt x="380" y="184"/>
                      </a:lnTo>
                      <a:lnTo>
                        <a:pt x="386" y="182"/>
                      </a:lnTo>
                      <a:lnTo>
                        <a:pt x="391" y="180"/>
                      </a:lnTo>
                      <a:lnTo>
                        <a:pt x="393" y="184"/>
                      </a:lnTo>
                      <a:lnTo>
                        <a:pt x="395" y="184"/>
                      </a:lnTo>
                      <a:lnTo>
                        <a:pt x="401" y="186"/>
                      </a:lnTo>
                      <a:lnTo>
                        <a:pt x="407" y="192"/>
                      </a:lnTo>
                      <a:lnTo>
                        <a:pt x="410" y="198"/>
                      </a:lnTo>
                      <a:lnTo>
                        <a:pt x="409" y="205"/>
                      </a:lnTo>
                      <a:lnTo>
                        <a:pt x="407" y="213"/>
                      </a:lnTo>
                      <a:lnTo>
                        <a:pt x="407" y="221"/>
                      </a:lnTo>
                      <a:lnTo>
                        <a:pt x="410" y="230"/>
                      </a:lnTo>
                      <a:lnTo>
                        <a:pt x="412" y="228"/>
                      </a:lnTo>
                      <a:lnTo>
                        <a:pt x="416" y="228"/>
                      </a:lnTo>
                      <a:lnTo>
                        <a:pt x="416" y="224"/>
                      </a:lnTo>
                      <a:lnTo>
                        <a:pt x="420" y="226"/>
                      </a:lnTo>
                      <a:lnTo>
                        <a:pt x="422" y="230"/>
                      </a:lnTo>
                      <a:lnTo>
                        <a:pt x="424" y="228"/>
                      </a:lnTo>
                      <a:lnTo>
                        <a:pt x="428" y="226"/>
                      </a:lnTo>
                      <a:lnTo>
                        <a:pt x="433" y="224"/>
                      </a:lnTo>
                      <a:lnTo>
                        <a:pt x="437" y="222"/>
                      </a:lnTo>
                      <a:lnTo>
                        <a:pt x="439" y="221"/>
                      </a:lnTo>
                      <a:lnTo>
                        <a:pt x="443" y="217"/>
                      </a:lnTo>
                      <a:lnTo>
                        <a:pt x="445" y="222"/>
                      </a:lnTo>
                      <a:lnTo>
                        <a:pt x="447" y="228"/>
                      </a:lnTo>
                      <a:lnTo>
                        <a:pt x="457" y="228"/>
                      </a:lnTo>
                      <a:lnTo>
                        <a:pt x="466" y="228"/>
                      </a:lnTo>
                      <a:lnTo>
                        <a:pt x="468" y="224"/>
                      </a:lnTo>
                      <a:lnTo>
                        <a:pt x="470" y="222"/>
                      </a:lnTo>
                      <a:lnTo>
                        <a:pt x="472" y="224"/>
                      </a:lnTo>
                      <a:lnTo>
                        <a:pt x="474" y="228"/>
                      </a:lnTo>
                      <a:lnTo>
                        <a:pt x="480" y="226"/>
                      </a:lnTo>
                      <a:lnTo>
                        <a:pt x="485" y="224"/>
                      </a:lnTo>
                      <a:lnTo>
                        <a:pt x="485" y="226"/>
                      </a:lnTo>
                      <a:lnTo>
                        <a:pt x="487" y="228"/>
                      </a:lnTo>
                      <a:lnTo>
                        <a:pt x="493" y="226"/>
                      </a:lnTo>
                      <a:lnTo>
                        <a:pt x="501" y="224"/>
                      </a:lnTo>
                      <a:lnTo>
                        <a:pt x="505" y="226"/>
                      </a:lnTo>
                      <a:lnTo>
                        <a:pt x="510" y="226"/>
                      </a:lnTo>
                      <a:lnTo>
                        <a:pt x="514" y="222"/>
                      </a:lnTo>
                      <a:lnTo>
                        <a:pt x="512" y="221"/>
                      </a:lnTo>
                      <a:lnTo>
                        <a:pt x="514" y="219"/>
                      </a:lnTo>
                      <a:lnTo>
                        <a:pt x="516" y="219"/>
                      </a:lnTo>
                      <a:lnTo>
                        <a:pt x="516" y="222"/>
                      </a:lnTo>
                      <a:lnTo>
                        <a:pt x="520" y="226"/>
                      </a:lnTo>
                      <a:lnTo>
                        <a:pt x="522" y="224"/>
                      </a:lnTo>
                      <a:lnTo>
                        <a:pt x="526" y="222"/>
                      </a:lnTo>
                      <a:lnTo>
                        <a:pt x="526" y="224"/>
                      </a:lnTo>
                      <a:lnTo>
                        <a:pt x="537" y="224"/>
                      </a:lnTo>
                      <a:lnTo>
                        <a:pt x="552" y="224"/>
                      </a:lnTo>
                      <a:lnTo>
                        <a:pt x="552" y="219"/>
                      </a:lnTo>
                      <a:lnTo>
                        <a:pt x="554" y="213"/>
                      </a:lnTo>
                      <a:lnTo>
                        <a:pt x="558" y="211"/>
                      </a:lnTo>
                      <a:lnTo>
                        <a:pt x="562" y="209"/>
                      </a:lnTo>
                      <a:lnTo>
                        <a:pt x="562" y="205"/>
                      </a:lnTo>
                      <a:lnTo>
                        <a:pt x="562" y="203"/>
                      </a:lnTo>
                      <a:lnTo>
                        <a:pt x="554" y="199"/>
                      </a:lnTo>
                      <a:lnTo>
                        <a:pt x="549" y="196"/>
                      </a:lnTo>
                      <a:lnTo>
                        <a:pt x="543" y="196"/>
                      </a:lnTo>
                      <a:lnTo>
                        <a:pt x="537" y="198"/>
                      </a:lnTo>
                      <a:lnTo>
                        <a:pt x="533" y="194"/>
                      </a:lnTo>
                      <a:lnTo>
                        <a:pt x="533" y="192"/>
                      </a:lnTo>
                      <a:lnTo>
                        <a:pt x="526" y="190"/>
                      </a:lnTo>
                      <a:lnTo>
                        <a:pt x="520" y="190"/>
                      </a:lnTo>
                      <a:lnTo>
                        <a:pt x="518" y="194"/>
                      </a:lnTo>
                      <a:lnTo>
                        <a:pt x="514" y="192"/>
                      </a:lnTo>
                      <a:lnTo>
                        <a:pt x="510" y="192"/>
                      </a:lnTo>
                      <a:lnTo>
                        <a:pt x="508" y="190"/>
                      </a:lnTo>
                      <a:lnTo>
                        <a:pt x="505" y="190"/>
                      </a:lnTo>
                      <a:lnTo>
                        <a:pt x="497" y="194"/>
                      </a:lnTo>
                      <a:lnTo>
                        <a:pt x="485" y="196"/>
                      </a:lnTo>
                      <a:lnTo>
                        <a:pt x="478" y="198"/>
                      </a:lnTo>
                      <a:lnTo>
                        <a:pt x="470" y="198"/>
                      </a:lnTo>
                      <a:lnTo>
                        <a:pt x="462" y="196"/>
                      </a:lnTo>
                      <a:lnTo>
                        <a:pt x="462" y="201"/>
                      </a:lnTo>
                      <a:lnTo>
                        <a:pt x="458" y="199"/>
                      </a:lnTo>
                      <a:lnTo>
                        <a:pt x="458" y="198"/>
                      </a:lnTo>
                      <a:lnTo>
                        <a:pt x="455" y="198"/>
                      </a:lnTo>
                      <a:lnTo>
                        <a:pt x="453" y="199"/>
                      </a:lnTo>
                      <a:lnTo>
                        <a:pt x="445" y="198"/>
                      </a:lnTo>
                      <a:lnTo>
                        <a:pt x="439" y="194"/>
                      </a:lnTo>
                      <a:lnTo>
                        <a:pt x="439" y="196"/>
                      </a:lnTo>
                      <a:lnTo>
                        <a:pt x="437" y="198"/>
                      </a:lnTo>
                      <a:lnTo>
                        <a:pt x="437" y="194"/>
                      </a:lnTo>
                      <a:lnTo>
                        <a:pt x="437" y="190"/>
                      </a:lnTo>
                      <a:lnTo>
                        <a:pt x="432" y="190"/>
                      </a:lnTo>
                      <a:lnTo>
                        <a:pt x="426" y="192"/>
                      </a:lnTo>
                      <a:lnTo>
                        <a:pt x="426" y="188"/>
                      </a:lnTo>
                      <a:lnTo>
                        <a:pt x="422" y="186"/>
                      </a:lnTo>
                      <a:lnTo>
                        <a:pt x="420" y="186"/>
                      </a:lnTo>
                      <a:lnTo>
                        <a:pt x="426" y="186"/>
                      </a:lnTo>
                      <a:lnTo>
                        <a:pt x="430" y="188"/>
                      </a:lnTo>
                      <a:lnTo>
                        <a:pt x="432" y="186"/>
                      </a:lnTo>
                      <a:lnTo>
                        <a:pt x="435" y="184"/>
                      </a:lnTo>
                      <a:lnTo>
                        <a:pt x="435" y="180"/>
                      </a:lnTo>
                      <a:lnTo>
                        <a:pt x="432" y="180"/>
                      </a:lnTo>
                      <a:lnTo>
                        <a:pt x="430" y="180"/>
                      </a:lnTo>
                      <a:lnTo>
                        <a:pt x="424" y="178"/>
                      </a:lnTo>
                      <a:lnTo>
                        <a:pt x="418" y="176"/>
                      </a:lnTo>
                      <a:lnTo>
                        <a:pt x="416" y="173"/>
                      </a:lnTo>
                      <a:lnTo>
                        <a:pt x="414" y="169"/>
                      </a:lnTo>
                      <a:lnTo>
                        <a:pt x="405" y="171"/>
                      </a:lnTo>
                      <a:lnTo>
                        <a:pt x="393" y="173"/>
                      </a:lnTo>
                      <a:lnTo>
                        <a:pt x="389" y="169"/>
                      </a:lnTo>
                      <a:lnTo>
                        <a:pt x="387" y="165"/>
                      </a:lnTo>
                      <a:lnTo>
                        <a:pt x="372" y="163"/>
                      </a:lnTo>
                      <a:lnTo>
                        <a:pt x="359" y="161"/>
                      </a:lnTo>
                      <a:close/>
                      <a:moveTo>
                        <a:pt x="186" y="161"/>
                      </a:moveTo>
                      <a:lnTo>
                        <a:pt x="184" y="163"/>
                      </a:lnTo>
                      <a:lnTo>
                        <a:pt x="182" y="163"/>
                      </a:lnTo>
                      <a:lnTo>
                        <a:pt x="182" y="173"/>
                      </a:lnTo>
                      <a:lnTo>
                        <a:pt x="182" y="182"/>
                      </a:lnTo>
                      <a:lnTo>
                        <a:pt x="186" y="184"/>
                      </a:lnTo>
                      <a:lnTo>
                        <a:pt x="190" y="186"/>
                      </a:lnTo>
                      <a:lnTo>
                        <a:pt x="188" y="188"/>
                      </a:lnTo>
                      <a:lnTo>
                        <a:pt x="186" y="192"/>
                      </a:lnTo>
                      <a:lnTo>
                        <a:pt x="186" y="194"/>
                      </a:lnTo>
                      <a:lnTo>
                        <a:pt x="188" y="194"/>
                      </a:lnTo>
                      <a:lnTo>
                        <a:pt x="192" y="194"/>
                      </a:lnTo>
                      <a:lnTo>
                        <a:pt x="194" y="199"/>
                      </a:lnTo>
                      <a:lnTo>
                        <a:pt x="178" y="199"/>
                      </a:lnTo>
                      <a:lnTo>
                        <a:pt x="165" y="198"/>
                      </a:lnTo>
                      <a:lnTo>
                        <a:pt x="159" y="192"/>
                      </a:lnTo>
                      <a:lnTo>
                        <a:pt x="153" y="188"/>
                      </a:lnTo>
                      <a:lnTo>
                        <a:pt x="148" y="188"/>
                      </a:lnTo>
                      <a:lnTo>
                        <a:pt x="144" y="188"/>
                      </a:lnTo>
                      <a:lnTo>
                        <a:pt x="138" y="184"/>
                      </a:lnTo>
                      <a:lnTo>
                        <a:pt x="134" y="182"/>
                      </a:lnTo>
                      <a:lnTo>
                        <a:pt x="125" y="180"/>
                      </a:lnTo>
                      <a:lnTo>
                        <a:pt x="117" y="180"/>
                      </a:lnTo>
                      <a:lnTo>
                        <a:pt x="115" y="184"/>
                      </a:lnTo>
                      <a:lnTo>
                        <a:pt x="111" y="182"/>
                      </a:lnTo>
                      <a:lnTo>
                        <a:pt x="105" y="182"/>
                      </a:lnTo>
                      <a:lnTo>
                        <a:pt x="105" y="186"/>
                      </a:lnTo>
                      <a:lnTo>
                        <a:pt x="105" y="192"/>
                      </a:lnTo>
                      <a:lnTo>
                        <a:pt x="113" y="190"/>
                      </a:lnTo>
                      <a:lnTo>
                        <a:pt x="111" y="192"/>
                      </a:lnTo>
                      <a:lnTo>
                        <a:pt x="103" y="194"/>
                      </a:lnTo>
                      <a:lnTo>
                        <a:pt x="100" y="196"/>
                      </a:lnTo>
                      <a:lnTo>
                        <a:pt x="100" y="201"/>
                      </a:lnTo>
                      <a:lnTo>
                        <a:pt x="109" y="199"/>
                      </a:lnTo>
                      <a:lnTo>
                        <a:pt x="109" y="201"/>
                      </a:lnTo>
                      <a:lnTo>
                        <a:pt x="103" y="203"/>
                      </a:lnTo>
                      <a:lnTo>
                        <a:pt x="98" y="205"/>
                      </a:lnTo>
                      <a:lnTo>
                        <a:pt x="98" y="211"/>
                      </a:lnTo>
                      <a:lnTo>
                        <a:pt x="105" y="209"/>
                      </a:lnTo>
                      <a:lnTo>
                        <a:pt x="113" y="209"/>
                      </a:lnTo>
                      <a:lnTo>
                        <a:pt x="113" y="211"/>
                      </a:lnTo>
                      <a:lnTo>
                        <a:pt x="117" y="213"/>
                      </a:lnTo>
                      <a:lnTo>
                        <a:pt x="117" y="207"/>
                      </a:lnTo>
                      <a:lnTo>
                        <a:pt x="119" y="207"/>
                      </a:lnTo>
                      <a:lnTo>
                        <a:pt x="121" y="209"/>
                      </a:lnTo>
                      <a:lnTo>
                        <a:pt x="119" y="209"/>
                      </a:lnTo>
                      <a:lnTo>
                        <a:pt x="121" y="215"/>
                      </a:lnTo>
                      <a:lnTo>
                        <a:pt x="123" y="213"/>
                      </a:lnTo>
                      <a:lnTo>
                        <a:pt x="123" y="211"/>
                      </a:lnTo>
                      <a:lnTo>
                        <a:pt x="126" y="211"/>
                      </a:lnTo>
                      <a:lnTo>
                        <a:pt x="125" y="203"/>
                      </a:lnTo>
                      <a:lnTo>
                        <a:pt x="126" y="196"/>
                      </a:lnTo>
                      <a:lnTo>
                        <a:pt x="128" y="194"/>
                      </a:lnTo>
                      <a:lnTo>
                        <a:pt x="130" y="196"/>
                      </a:lnTo>
                      <a:lnTo>
                        <a:pt x="130" y="198"/>
                      </a:lnTo>
                      <a:lnTo>
                        <a:pt x="130" y="199"/>
                      </a:lnTo>
                      <a:lnTo>
                        <a:pt x="130" y="205"/>
                      </a:lnTo>
                      <a:lnTo>
                        <a:pt x="130" y="209"/>
                      </a:lnTo>
                      <a:lnTo>
                        <a:pt x="138" y="207"/>
                      </a:lnTo>
                      <a:lnTo>
                        <a:pt x="149" y="207"/>
                      </a:lnTo>
                      <a:lnTo>
                        <a:pt x="149" y="203"/>
                      </a:lnTo>
                      <a:lnTo>
                        <a:pt x="157" y="205"/>
                      </a:lnTo>
                      <a:lnTo>
                        <a:pt x="169" y="207"/>
                      </a:lnTo>
                      <a:lnTo>
                        <a:pt x="171" y="203"/>
                      </a:lnTo>
                      <a:lnTo>
                        <a:pt x="174" y="201"/>
                      </a:lnTo>
                      <a:lnTo>
                        <a:pt x="172" y="205"/>
                      </a:lnTo>
                      <a:lnTo>
                        <a:pt x="171" y="209"/>
                      </a:lnTo>
                      <a:lnTo>
                        <a:pt x="159" y="213"/>
                      </a:lnTo>
                      <a:lnTo>
                        <a:pt x="146" y="215"/>
                      </a:lnTo>
                      <a:lnTo>
                        <a:pt x="140" y="219"/>
                      </a:lnTo>
                      <a:lnTo>
                        <a:pt x="132" y="222"/>
                      </a:lnTo>
                      <a:lnTo>
                        <a:pt x="132" y="226"/>
                      </a:lnTo>
                      <a:lnTo>
                        <a:pt x="134" y="230"/>
                      </a:lnTo>
                      <a:lnTo>
                        <a:pt x="142" y="230"/>
                      </a:lnTo>
                      <a:lnTo>
                        <a:pt x="153" y="230"/>
                      </a:lnTo>
                      <a:lnTo>
                        <a:pt x="161" y="222"/>
                      </a:lnTo>
                      <a:lnTo>
                        <a:pt x="169" y="215"/>
                      </a:lnTo>
                      <a:lnTo>
                        <a:pt x="172" y="215"/>
                      </a:lnTo>
                      <a:lnTo>
                        <a:pt x="178" y="217"/>
                      </a:lnTo>
                      <a:lnTo>
                        <a:pt x="184" y="213"/>
                      </a:lnTo>
                      <a:lnTo>
                        <a:pt x="192" y="211"/>
                      </a:lnTo>
                      <a:lnTo>
                        <a:pt x="199" y="213"/>
                      </a:lnTo>
                      <a:lnTo>
                        <a:pt x="209" y="215"/>
                      </a:lnTo>
                      <a:lnTo>
                        <a:pt x="209" y="211"/>
                      </a:lnTo>
                      <a:lnTo>
                        <a:pt x="209" y="209"/>
                      </a:lnTo>
                      <a:lnTo>
                        <a:pt x="211" y="209"/>
                      </a:lnTo>
                      <a:lnTo>
                        <a:pt x="213" y="211"/>
                      </a:lnTo>
                      <a:lnTo>
                        <a:pt x="224" y="209"/>
                      </a:lnTo>
                      <a:lnTo>
                        <a:pt x="232" y="207"/>
                      </a:lnTo>
                      <a:lnTo>
                        <a:pt x="234" y="205"/>
                      </a:lnTo>
                      <a:lnTo>
                        <a:pt x="234" y="201"/>
                      </a:lnTo>
                      <a:lnTo>
                        <a:pt x="234" y="196"/>
                      </a:lnTo>
                      <a:lnTo>
                        <a:pt x="234" y="190"/>
                      </a:lnTo>
                      <a:lnTo>
                        <a:pt x="230" y="184"/>
                      </a:lnTo>
                      <a:lnTo>
                        <a:pt x="228" y="182"/>
                      </a:lnTo>
                      <a:lnTo>
                        <a:pt x="226" y="182"/>
                      </a:lnTo>
                      <a:lnTo>
                        <a:pt x="222" y="180"/>
                      </a:lnTo>
                      <a:lnTo>
                        <a:pt x="222" y="186"/>
                      </a:lnTo>
                      <a:lnTo>
                        <a:pt x="222" y="194"/>
                      </a:lnTo>
                      <a:lnTo>
                        <a:pt x="222" y="196"/>
                      </a:lnTo>
                      <a:lnTo>
                        <a:pt x="219" y="196"/>
                      </a:lnTo>
                      <a:lnTo>
                        <a:pt x="219" y="194"/>
                      </a:lnTo>
                      <a:lnTo>
                        <a:pt x="219" y="190"/>
                      </a:lnTo>
                      <a:lnTo>
                        <a:pt x="219" y="188"/>
                      </a:lnTo>
                      <a:lnTo>
                        <a:pt x="215" y="188"/>
                      </a:lnTo>
                      <a:lnTo>
                        <a:pt x="213" y="190"/>
                      </a:lnTo>
                      <a:lnTo>
                        <a:pt x="211" y="184"/>
                      </a:lnTo>
                      <a:lnTo>
                        <a:pt x="213" y="180"/>
                      </a:lnTo>
                      <a:lnTo>
                        <a:pt x="205" y="180"/>
                      </a:lnTo>
                      <a:lnTo>
                        <a:pt x="199" y="178"/>
                      </a:lnTo>
                      <a:lnTo>
                        <a:pt x="196" y="174"/>
                      </a:lnTo>
                      <a:lnTo>
                        <a:pt x="190" y="171"/>
                      </a:lnTo>
                      <a:lnTo>
                        <a:pt x="192" y="169"/>
                      </a:lnTo>
                      <a:lnTo>
                        <a:pt x="192" y="165"/>
                      </a:lnTo>
                      <a:lnTo>
                        <a:pt x="188" y="163"/>
                      </a:lnTo>
                      <a:lnTo>
                        <a:pt x="186" y="161"/>
                      </a:lnTo>
                      <a:close/>
                      <a:moveTo>
                        <a:pt x="382" y="144"/>
                      </a:moveTo>
                      <a:lnTo>
                        <a:pt x="374" y="146"/>
                      </a:lnTo>
                      <a:lnTo>
                        <a:pt x="368" y="150"/>
                      </a:lnTo>
                      <a:lnTo>
                        <a:pt x="366" y="150"/>
                      </a:lnTo>
                      <a:lnTo>
                        <a:pt x="364" y="150"/>
                      </a:lnTo>
                      <a:lnTo>
                        <a:pt x="361" y="148"/>
                      </a:lnTo>
                      <a:lnTo>
                        <a:pt x="359" y="148"/>
                      </a:lnTo>
                      <a:lnTo>
                        <a:pt x="357" y="153"/>
                      </a:lnTo>
                      <a:lnTo>
                        <a:pt x="361" y="151"/>
                      </a:lnTo>
                      <a:lnTo>
                        <a:pt x="364" y="151"/>
                      </a:lnTo>
                      <a:lnTo>
                        <a:pt x="372" y="153"/>
                      </a:lnTo>
                      <a:lnTo>
                        <a:pt x="382" y="157"/>
                      </a:lnTo>
                      <a:lnTo>
                        <a:pt x="387" y="155"/>
                      </a:lnTo>
                      <a:lnTo>
                        <a:pt x="393" y="155"/>
                      </a:lnTo>
                      <a:lnTo>
                        <a:pt x="397" y="151"/>
                      </a:lnTo>
                      <a:lnTo>
                        <a:pt x="397" y="150"/>
                      </a:lnTo>
                      <a:lnTo>
                        <a:pt x="397" y="146"/>
                      </a:lnTo>
                      <a:lnTo>
                        <a:pt x="393" y="144"/>
                      </a:lnTo>
                      <a:lnTo>
                        <a:pt x="387" y="144"/>
                      </a:lnTo>
                      <a:lnTo>
                        <a:pt x="382" y="144"/>
                      </a:lnTo>
                      <a:close/>
                      <a:moveTo>
                        <a:pt x="426" y="140"/>
                      </a:moveTo>
                      <a:lnTo>
                        <a:pt x="422" y="144"/>
                      </a:lnTo>
                      <a:lnTo>
                        <a:pt x="420" y="148"/>
                      </a:lnTo>
                      <a:lnTo>
                        <a:pt x="420" y="150"/>
                      </a:lnTo>
                      <a:lnTo>
                        <a:pt x="422" y="153"/>
                      </a:lnTo>
                      <a:lnTo>
                        <a:pt x="428" y="153"/>
                      </a:lnTo>
                      <a:lnTo>
                        <a:pt x="430" y="153"/>
                      </a:lnTo>
                      <a:lnTo>
                        <a:pt x="432" y="148"/>
                      </a:lnTo>
                      <a:lnTo>
                        <a:pt x="433" y="144"/>
                      </a:lnTo>
                      <a:lnTo>
                        <a:pt x="430" y="142"/>
                      </a:lnTo>
                      <a:lnTo>
                        <a:pt x="426" y="140"/>
                      </a:lnTo>
                      <a:close/>
                      <a:moveTo>
                        <a:pt x="288" y="140"/>
                      </a:moveTo>
                      <a:lnTo>
                        <a:pt x="286" y="142"/>
                      </a:lnTo>
                      <a:lnTo>
                        <a:pt x="284" y="146"/>
                      </a:lnTo>
                      <a:lnTo>
                        <a:pt x="286" y="146"/>
                      </a:lnTo>
                      <a:lnTo>
                        <a:pt x="288" y="148"/>
                      </a:lnTo>
                      <a:lnTo>
                        <a:pt x="291" y="150"/>
                      </a:lnTo>
                      <a:lnTo>
                        <a:pt x="291" y="148"/>
                      </a:lnTo>
                      <a:lnTo>
                        <a:pt x="293" y="148"/>
                      </a:lnTo>
                      <a:lnTo>
                        <a:pt x="293" y="144"/>
                      </a:lnTo>
                      <a:lnTo>
                        <a:pt x="295" y="144"/>
                      </a:lnTo>
                      <a:lnTo>
                        <a:pt x="291" y="142"/>
                      </a:lnTo>
                      <a:lnTo>
                        <a:pt x="288" y="140"/>
                      </a:lnTo>
                      <a:close/>
                      <a:moveTo>
                        <a:pt x="244" y="140"/>
                      </a:moveTo>
                      <a:lnTo>
                        <a:pt x="245" y="148"/>
                      </a:lnTo>
                      <a:lnTo>
                        <a:pt x="247" y="155"/>
                      </a:lnTo>
                      <a:lnTo>
                        <a:pt x="251" y="155"/>
                      </a:lnTo>
                      <a:lnTo>
                        <a:pt x="251" y="151"/>
                      </a:lnTo>
                      <a:lnTo>
                        <a:pt x="251" y="148"/>
                      </a:lnTo>
                      <a:lnTo>
                        <a:pt x="249" y="144"/>
                      </a:lnTo>
                      <a:lnTo>
                        <a:pt x="247" y="140"/>
                      </a:lnTo>
                      <a:lnTo>
                        <a:pt x="244" y="140"/>
                      </a:lnTo>
                      <a:close/>
                      <a:moveTo>
                        <a:pt x="96" y="138"/>
                      </a:moveTo>
                      <a:lnTo>
                        <a:pt x="92" y="142"/>
                      </a:lnTo>
                      <a:lnTo>
                        <a:pt x="92" y="144"/>
                      </a:lnTo>
                      <a:lnTo>
                        <a:pt x="88" y="148"/>
                      </a:lnTo>
                      <a:lnTo>
                        <a:pt x="82" y="150"/>
                      </a:lnTo>
                      <a:lnTo>
                        <a:pt x="77" y="146"/>
                      </a:lnTo>
                      <a:lnTo>
                        <a:pt x="65" y="146"/>
                      </a:lnTo>
                      <a:lnTo>
                        <a:pt x="55" y="150"/>
                      </a:lnTo>
                      <a:lnTo>
                        <a:pt x="48" y="155"/>
                      </a:lnTo>
                      <a:lnTo>
                        <a:pt x="40" y="163"/>
                      </a:lnTo>
                      <a:lnTo>
                        <a:pt x="36" y="161"/>
                      </a:lnTo>
                      <a:lnTo>
                        <a:pt x="34" y="161"/>
                      </a:lnTo>
                      <a:lnTo>
                        <a:pt x="30" y="165"/>
                      </a:lnTo>
                      <a:lnTo>
                        <a:pt x="29" y="169"/>
                      </a:lnTo>
                      <a:lnTo>
                        <a:pt x="27" y="169"/>
                      </a:lnTo>
                      <a:lnTo>
                        <a:pt x="27" y="171"/>
                      </a:lnTo>
                      <a:lnTo>
                        <a:pt x="27" y="174"/>
                      </a:lnTo>
                      <a:lnTo>
                        <a:pt x="21" y="174"/>
                      </a:lnTo>
                      <a:lnTo>
                        <a:pt x="17" y="174"/>
                      </a:lnTo>
                      <a:lnTo>
                        <a:pt x="11" y="176"/>
                      </a:lnTo>
                      <a:lnTo>
                        <a:pt x="7" y="180"/>
                      </a:lnTo>
                      <a:lnTo>
                        <a:pt x="15" y="186"/>
                      </a:lnTo>
                      <a:lnTo>
                        <a:pt x="21" y="196"/>
                      </a:lnTo>
                      <a:lnTo>
                        <a:pt x="25" y="192"/>
                      </a:lnTo>
                      <a:lnTo>
                        <a:pt x="32" y="190"/>
                      </a:lnTo>
                      <a:lnTo>
                        <a:pt x="32" y="192"/>
                      </a:lnTo>
                      <a:lnTo>
                        <a:pt x="36" y="194"/>
                      </a:lnTo>
                      <a:lnTo>
                        <a:pt x="38" y="192"/>
                      </a:lnTo>
                      <a:lnTo>
                        <a:pt x="40" y="190"/>
                      </a:lnTo>
                      <a:lnTo>
                        <a:pt x="42" y="190"/>
                      </a:lnTo>
                      <a:lnTo>
                        <a:pt x="44" y="192"/>
                      </a:lnTo>
                      <a:lnTo>
                        <a:pt x="44" y="188"/>
                      </a:lnTo>
                      <a:lnTo>
                        <a:pt x="44" y="184"/>
                      </a:lnTo>
                      <a:lnTo>
                        <a:pt x="44" y="188"/>
                      </a:lnTo>
                      <a:lnTo>
                        <a:pt x="48" y="192"/>
                      </a:lnTo>
                      <a:lnTo>
                        <a:pt x="50" y="192"/>
                      </a:lnTo>
                      <a:lnTo>
                        <a:pt x="54" y="194"/>
                      </a:lnTo>
                      <a:lnTo>
                        <a:pt x="55" y="190"/>
                      </a:lnTo>
                      <a:lnTo>
                        <a:pt x="59" y="188"/>
                      </a:lnTo>
                      <a:lnTo>
                        <a:pt x="59" y="182"/>
                      </a:lnTo>
                      <a:lnTo>
                        <a:pt x="59" y="180"/>
                      </a:lnTo>
                      <a:lnTo>
                        <a:pt x="59" y="182"/>
                      </a:lnTo>
                      <a:lnTo>
                        <a:pt x="65" y="184"/>
                      </a:lnTo>
                      <a:lnTo>
                        <a:pt x="65" y="180"/>
                      </a:lnTo>
                      <a:lnTo>
                        <a:pt x="69" y="180"/>
                      </a:lnTo>
                      <a:lnTo>
                        <a:pt x="69" y="174"/>
                      </a:lnTo>
                      <a:lnTo>
                        <a:pt x="69" y="169"/>
                      </a:lnTo>
                      <a:lnTo>
                        <a:pt x="71" y="169"/>
                      </a:lnTo>
                      <a:lnTo>
                        <a:pt x="75" y="171"/>
                      </a:lnTo>
                      <a:lnTo>
                        <a:pt x="75" y="167"/>
                      </a:lnTo>
                      <a:lnTo>
                        <a:pt x="77" y="163"/>
                      </a:lnTo>
                      <a:lnTo>
                        <a:pt x="78" y="163"/>
                      </a:lnTo>
                      <a:lnTo>
                        <a:pt x="82" y="163"/>
                      </a:lnTo>
                      <a:lnTo>
                        <a:pt x="78" y="169"/>
                      </a:lnTo>
                      <a:lnTo>
                        <a:pt x="77" y="176"/>
                      </a:lnTo>
                      <a:lnTo>
                        <a:pt x="80" y="176"/>
                      </a:lnTo>
                      <a:lnTo>
                        <a:pt x="84" y="178"/>
                      </a:lnTo>
                      <a:lnTo>
                        <a:pt x="88" y="174"/>
                      </a:lnTo>
                      <a:lnTo>
                        <a:pt x="94" y="169"/>
                      </a:lnTo>
                      <a:lnTo>
                        <a:pt x="96" y="165"/>
                      </a:lnTo>
                      <a:lnTo>
                        <a:pt x="98" y="163"/>
                      </a:lnTo>
                      <a:lnTo>
                        <a:pt x="98" y="161"/>
                      </a:lnTo>
                      <a:lnTo>
                        <a:pt x="96" y="159"/>
                      </a:lnTo>
                      <a:lnTo>
                        <a:pt x="100" y="159"/>
                      </a:lnTo>
                      <a:lnTo>
                        <a:pt x="107" y="161"/>
                      </a:lnTo>
                      <a:lnTo>
                        <a:pt x="105" y="159"/>
                      </a:lnTo>
                      <a:lnTo>
                        <a:pt x="105" y="155"/>
                      </a:lnTo>
                      <a:lnTo>
                        <a:pt x="109" y="155"/>
                      </a:lnTo>
                      <a:lnTo>
                        <a:pt x="109" y="151"/>
                      </a:lnTo>
                      <a:lnTo>
                        <a:pt x="111" y="150"/>
                      </a:lnTo>
                      <a:lnTo>
                        <a:pt x="109" y="144"/>
                      </a:lnTo>
                      <a:lnTo>
                        <a:pt x="105" y="142"/>
                      </a:lnTo>
                      <a:lnTo>
                        <a:pt x="100" y="140"/>
                      </a:lnTo>
                      <a:lnTo>
                        <a:pt x="96" y="138"/>
                      </a:lnTo>
                      <a:close/>
                      <a:moveTo>
                        <a:pt x="524" y="136"/>
                      </a:moveTo>
                      <a:lnTo>
                        <a:pt x="524" y="138"/>
                      </a:lnTo>
                      <a:lnTo>
                        <a:pt x="522" y="140"/>
                      </a:lnTo>
                      <a:lnTo>
                        <a:pt x="522" y="136"/>
                      </a:lnTo>
                      <a:lnTo>
                        <a:pt x="524" y="136"/>
                      </a:lnTo>
                      <a:close/>
                      <a:moveTo>
                        <a:pt x="174" y="134"/>
                      </a:moveTo>
                      <a:lnTo>
                        <a:pt x="172" y="138"/>
                      </a:lnTo>
                      <a:lnTo>
                        <a:pt x="169" y="136"/>
                      </a:lnTo>
                      <a:lnTo>
                        <a:pt x="165" y="136"/>
                      </a:lnTo>
                      <a:lnTo>
                        <a:pt x="155" y="140"/>
                      </a:lnTo>
                      <a:lnTo>
                        <a:pt x="148" y="146"/>
                      </a:lnTo>
                      <a:lnTo>
                        <a:pt x="144" y="144"/>
                      </a:lnTo>
                      <a:lnTo>
                        <a:pt x="142" y="144"/>
                      </a:lnTo>
                      <a:lnTo>
                        <a:pt x="140" y="151"/>
                      </a:lnTo>
                      <a:lnTo>
                        <a:pt x="142" y="161"/>
                      </a:lnTo>
                      <a:lnTo>
                        <a:pt x="151" y="165"/>
                      </a:lnTo>
                      <a:lnTo>
                        <a:pt x="163" y="163"/>
                      </a:lnTo>
                      <a:lnTo>
                        <a:pt x="174" y="161"/>
                      </a:lnTo>
                      <a:lnTo>
                        <a:pt x="176" y="155"/>
                      </a:lnTo>
                      <a:lnTo>
                        <a:pt x="180" y="151"/>
                      </a:lnTo>
                      <a:lnTo>
                        <a:pt x="176" y="150"/>
                      </a:lnTo>
                      <a:lnTo>
                        <a:pt x="174" y="146"/>
                      </a:lnTo>
                      <a:lnTo>
                        <a:pt x="178" y="146"/>
                      </a:lnTo>
                      <a:lnTo>
                        <a:pt x="182" y="146"/>
                      </a:lnTo>
                      <a:lnTo>
                        <a:pt x="184" y="144"/>
                      </a:lnTo>
                      <a:lnTo>
                        <a:pt x="186" y="142"/>
                      </a:lnTo>
                      <a:lnTo>
                        <a:pt x="186" y="140"/>
                      </a:lnTo>
                      <a:lnTo>
                        <a:pt x="184" y="138"/>
                      </a:lnTo>
                      <a:lnTo>
                        <a:pt x="180" y="136"/>
                      </a:lnTo>
                      <a:lnTo>
                        <a:pt x="174" y="134"/>
                      </a:lnTo>
                      <a:close/>
                      <a:moveTo>
                        <a:pt x="123" y="130"/>
                      </a:moveTo>
                      <a:lnTo>
                        <a:pt x="119" y="132"/>
                      </a:lnTo>
                      <a:lnTo>
                        <a:pt x="115" y="134"/>
                      </a:lnTo>
                      <a:lnTo>
                        <a:pt x="115" y="138"/>
                      </a:lnTo>
                      <a:lnTo>
                        <a:pt x="115" y="142"/>
                      </a:lnTo>
                      <a:lnTo>
                        <a:pt x="117" y="144"/>
                      </a:lnTo>
                      <a:lnTo>
                        <a:pt x="119" y="146"/>
                      </a:lnTo>
                      <a:lnTo>
                        <a:pt x="123" y="146"/>
                      </a:lnTo>
                      <a:lnTo>
                        <a:pt x="126" y="146"/>
                      </a:lnTo>
                      <a:lnTo>
                        <a:pt x="128" y="142"/>
                      </a:lnTo>
                      <a:lnTo>
                        <a:pt x="130" y="138"/>
                      </a:lnTo>
                      <a:lnTo>
                        <a:pt x="126" y="134"/>
                      </a:lnTo>
                      <a:lnTo>
                        <a:pt x="123" y="130"/>
                      </a:lnTo>
                      <a:close/>
                      <a:moveTo>
                        <a:pt x="140" y="123"/>
                      </a:moveTo>
                      <a:lnTo>
                        <a:pt x="138" y="127"/>
                      </a:lnTo>
                      <a:lnTo>
                        <a:pt x="136" y="130"/>
                      </a:lnTo>
                      <a:lnTo>
                        <a:pt x="144" y="128"/>
                      </a:lnTo>
                      <a:lnTo>
                        <a:pt x="151" y="128"/>
                      </a:lnTo>
                      <a:lnTo>
                        <a:pt x="153" y="130"/>
                      </a:lnTo>
                      <a:lnTo>
                        <a:pt x="157" y="132"/>
                      </a:lnTo>
                      <a:lnTo>
                        <a:pt x="157" y="134"/>
                      </a:lnTo>
                      <a:lnTo>
                        <a:pt x="165" y="128"/>
                      </a:lnTo>
                      <a:lnTo>
                        <a:pt x="163" y="127"/>
                      </a:lnTo>
                      <a:lnTo>
                        <a:pt x="163" y="123"/>
                      </a:lnTo>
                      <a:lnTo>
                        <a:pt x="153" y="123"/>
                      </a:lnTo>
                      <a:lnTo>
                        <a:pt x="140" y="123"/>
                      </a:lnTo>
                      <a:close/>
                      <a:moveTo>
                        <a:pt x="182" y="117"/>
                      </a:moveTo>
                      <a:lnTo>
                        <a:pt x="176" y="119"/>
                      </a:lnTo>
                      <a:lnTo>
                        <a:pt x="172" y="123"/>
                      </a:lnTo>
                      <a:lnTo>
                        <a:pt x="169" y="123"/>
                      </a:lnTo>
                      <a:lnTo>
                        <a:pt x="167" y="123"/>
                      </a:lnTo>
                      <a:lnTo>
                        <a:pt x="167" y="125"/>
                      </a:lnTo>
                      <a:lnTo>
                        <a:pt x="167" y="127"/>
                      </a:lnTo>
                      <a:lnTo>
                        <a:pt x="169" y="128"/>
                      </a:lnTo>
                      <a:lnTo>
                        <a:pt x="176" y="130"/>
                      </a:lnTo>
                      <a:lnTo>
                        <a:pt x="180" y="132"/>
                      </a:lnTo>
                      <a:lnTo>
                        <a:pt x="186" y="132"/>
                      </a:lnTo>
                      <a:lnTo>
                        <a:pt x="188" y="130"/>
                      </a:lnTo>
                      <a:lnTo>
                        <a:pt x="192" y="128"/>
                      </a:lnTo>
                      <a:lnTo>
                        <a:pt x="192" y="127"/>
                      </a:lnTo>
                      <a:lnTo>
                        <a:pt x="192" y="123"/>
                      </a:lnTo>
                      <a:lnTo>
                        <a:pt x="192" y="121"/>
                      </a:lnTo>
                      <a:lnTo>
                        <a:pt x="190" y="119"/>
                      </a:lnTo>
                      <a:lnTo>
                        <a:pt x="186" y="117"/>
                      </a:lnTo>
                      <a:lnTo>
                        <a:pt x="182" y="117"/>
                      </a:lnTo>
                      <a:close/>
                      <a:moveTo>
                        <a:pt x="483" y="115"/>
                      </a:moveTo>
                      <a:lnTo>
                        <a:pt x="483" y="117"/>
                      </a:lnTo>
                      <a:lnTo>
                        <a:pt x="481" y="119"/>
                      </a:lnTo>
                      <a:lnTo>
                        <a:pt x="481" y="115"/>
                      </a:lnTo>
                      <a:lnTo>
                        <a:pt x="483" y="115"/>
                      </a:lnTo>
                      <a:close/>
                      <a:moveTo>
                        <a:pt x="330" y="115"/>
                      </a:moveTo>
                      <a:lnTo>
                        <a:pt x="330" y="130"/>
                      </a:lnTo>
                      <a:lnTo>
                        <a:pt x="338" y="132"/>
                      </a:lnTo>
                      <a:lnTo>
                        <a:pt x="343" y="134"/>
                      </a:lnTo>
                      <a:lnTo>
                        <a:pt x="341" y="136"/>
                      </a:lnTo>
                      <a:lnTo>
                        <a:pt x="339" y="136"/>
                      </a:lnTo>
                      <a:lnTo>
                        <a:pt x="343" y="144"/>
                      </a:lnTo>
                      <a:lnTo>
                        <a:pt x="347" y="148"/>
                      </a:lnTo>
                      <a:lnTo>
                        <a:pt x="351" y="148"/>
                      </a:lnTo>
                      <a:lnTo>
                        <a:pt x="361" y="146"/>
                      </a:lnTo>
                      <a:lnTo>
                        <a:pt x="364" y="144"/>
                      </a:lnTo>
                      <a:lnTo>
                        <a:pt x="372" y="144"/>
                      </a:lnTo>
                      <a:lnTo>
                        <a:pt x="368" y="130"/>
                      </a:lnTo>
                      <a:lnTo>
                        <a:pt x="362" y="128"/>
                      </a:lnTo>
                      <a:lnTo>
                        <a:pt x="357" y="128"/>
                      </a:lnTo>
                      <a:lnTo>
                        <a:pt x="353" y="125"/>
                      </a:lnTo>
                      <a:lnTo>
                        <a:pt x="351" y="123"/>
                      </a:lnTo>
                      <a:lnTo>
                        <a:pt x="339" y="119"/>
                      </a:lnTo>
                      <a:lnTo>
                        <a:pt x="330" y="115"/>
                      </a:lnTo>
                      <a:close/>
                      <a:moveTo>
                        <a:pt x="236" y="105"/>
                      </a:moveTo>
                      <a:lnTo>
                        <a:pt x="232" y="109"/>
                      </a:lnTo>
                      <a:lnTo>
                        <a:pt x="232" y="117"/>
                      </a:lnTo>
                      <a:lnTo>
                        <a:pt x="234" y="115"/>
                      </a:lnTo>
                      <a:lnTo>
                        <a:pt x="238" y="115"/>
                      </a:lnTo>
                      <a:lnTo>
                        <a:pt x="238" y="117"/>
                      </a:lnTo>
                      <a:lnTo>
                        <a:pt x="238" y="121"/>
                      </a:lnTo>
                      <a:lnTo>
                        <a:pt x="240" y="119"/>
                      </a:lnTo>
                      <a:lnTo>
                        <a:pt x="244" y="119"/>
                      </a:lnTo>
                      <a:lnTo>
                        <a:pt x="242" y="123"/>
                      </a:lnTo>
                      <a:lnTo>
                        <a:pt x="242" y="125"/>
                      </a:lnTo>
                      <a:lnTo>
                        <a:pt x="245" y="125"/>
                      </a:lnTo>
                      <a:lnTo>
                        <a:pt x="249" y="123"/>
                      </a:lnTo>
                      <a:lnTo>
                        <a:pt x="249" y="125"/>
                      </a:lnTo>
                      <a:lnTo>
                        <a:pt x="247" y="127"/>
                      </a:lnTo>
                      <a:lnTo>
                        <a:pt x="247" y="128"/>
                      </a:lnTo>
                      <a:lnTo>
                        <a:pt x="251" y="130"/>
                      </a:lnTo>
                      <a:lnTo>
                        <a:pt x="244" y="132"/>
                      </a:lnTo>
                      <a:lnTo>
                        <a:pt x="245" y="134"/>
                      </a:lnTo>
                      <a:lnTo>
                        <a:pt x="257" y="130"/>
                      </a:lnTo>
                      <a:lnTo>
                        <a:pt x="268" y="128"/>
                      </a:lnTo>
                      <a:lnTo>
                        <a:pt x="274" y="128"/>
                      </a:lnTo>
                      <a:lnTo>
                        <a:pt x="280" y="128"/>
                      </a:lnTo>
                      <a:lnTo>
                        <a:pt x="286" y="130"/>
                      </a:lnTo>
                      <a:lnTo>
                        <a:pt x="291" y="134"/>
                      </a:lnTo>
                      <a:lnTo>
                        <a:pt x="293" y="136"/>
                      </a:lnTo>
                      <a:lnTo>
                        <a:pt x="295" y="140"/>
                      </a:lnTo>
                      <a:lnTo>
                        <a:pt x="299" y="140"/>
                      </a:lnTo>
                      <a:lnTo>
                        <a:pt x="303" y="142"/>
                      </a:lnTo>
                      <a:lnTo>
                        <a:pt x="305" y="146"/>
                      </a:lnTo>
                      <a:lnTo>
                        <a:pt x="309" y="150"/>
                      </a:lnTo>
                      <a:lnTo>
                        <a:pt x="313" y="150"/>
                      </a:lnTo>
                      <a:lnTo>
                        <a:pt x="316" y="150"/>
                      </a:lnTo>
                      <a:lnTo>
                        <a:pt x="318" y="144"/>
                      </a:lnTo>
                      <a:lnTo>
                        <a:pt x="320" y="138"/>
                      </a:lnTo>
                      <a:lnTo>
                        <a:pt x="316" y="136"/>
                      </a:lnTo>
                      <a:lnTo>
                        <a:pt x="311" y="127"/>
                      </a:lnTo>
                      <a:lnTo>
                        <a:pt x="307" y="127"/>
                      </a:lnTo>
                      <a:lnTo>
                        <a:pt x="305" y="128"/>
                      </a:lnTo>
                      <a:lnTo>
                        <a:pt x="297" y="127"/>
                      </a:lnTo>
                      <a:lnTo>
                        <a:pt x="293" y="121"/>
                      </a:lnTo>
                      <a:lnTo>
                        <a:pt x="290" y="117"/>
                      </a:lnTo>
                      <a:lnTo>
                        <a:pt x="288" y="117"/>
                      </a:lnTo>
                      <a:lnTo>
                        <a:pt x="286" y="119"/>
                      </a:lnTo>
                      <a:lnTo>
                        <a:pt x="282" y="115"/>
                      </a:lnTo>
                      <a:lnTo>
                        <a:pt x="276" y="113"/>
                      </a:lnTo>
                      <a:lnTo>
                        <a:pt x="274" y="115"/>
                      </a:lnTo>
                      <a:lnTo>
                        <a:pt x="270" y="117"/>
                      </a:lnTo>
                      <a:lnTo>
                        <a:pt x="270" y="113"/>
                      </a:lnTo>
                      <a:lnTo>
                        <a:pt x="265" y="111"/>
                      </a:lnTo>
                      <a:lnTo>
                        <a:pt x="259" y="109"/>
                      </a:lnTo>
                      <a:lnTo>
                        <a:pt x="259" y="111"/>
                      </a:lnTo>
                      <a:lnTo>
                        <a:pt x="259" y="115"/>
                      </a:lnTo>
                      <a:lnTo>
                        <a:pt x="255" y="115"/>
                      </a:lnTo>
                      <a:lnTo>
                        <a:pt x="253" y="117"/>
                      </a:lnTo>
                      <a:lnTo>
                        <a:pt x="251" y="113"/>
                      </a:lnTo>
                      <a:lnTo>
                        <a:pt x="251" y="109"/>
                      </a:lnTo>
                      <a:lnTo>
                        <a:pt x="242" y="107"/>
                      </a:lnTo>
                      <a:lnTo>
                        <a:pt x="236" y="105"/>
                      </a:lnTo>
                      <a:close/>
                      <a:moveTo>
                        <a:pt x="497" y="96"/>
                      </a:moveTo>
                      <a:lnTo>
                        <a:pt x="499" y="102"/>
                      </a:lnTo>
                      <a:lnTo>
                        <a:pt x="501" y="103"/>
                      </a:lnTo>
                      <a:lnTo>
                        <a:pt x="505" y="105"/>
                      </a:lnTo>
                      <a:lnTo>
                        <a:pt x="510" y="107"/>
                      </a:lnTo>
                      <a:lnTo>
                        <a:pt x="510" y="109"/>
                      </a:lnTo>
                      <a:lnTo>
                        <a:pt x="512" y="111"/>
                      </a:lnTo>
                      <a:lnTo>
                        <a:pt x="505" y="111"/>
                      </a:lnTo>
                      <a:lnTo>
                        <a:pt x="501" y="113"/>
                      </a:lnTo>
                      <a:lnTo>
                        <a:pt x="503" y="113"/>
                      </a:lnTo>
                      <a:lnTo>
                        <a:pt x="505" y="113"/>
                      </a:lnTo>
                      <a:lnTo>
                        <a:pt x="516" y="115"/>
                      </a:lnTo>
                      <a:lnTo>
                        <a:pt x="528" y="115"/>
                      </a:lnTo>
                      <a:lnTo>
                        <a:pt x="528" y="117"/>
                      </a:lnTo>
                      <a:lnTo>
                        <a:pt x="528" y="121"/>
                      </a:lnTo>
                      <a:lnTo>
                        <a:pt x="506" y="119"/>
                      </a:lnTo>
                      <a:lnTo>
                        <a:pt x="485" y="117"/>
                      </a:lnTo>
                      <a:lnTo>
                        <a:pt x="485" y="113"/>
                      </a:lnTo>
                      <a:lnTo>
                        <a:pt x="491" y="111"/>
                      </a:lnTo>
                      <a:lnTo>
                        <a:pt x="499" y="109"/>
                      </a:lnTo>
                      <a:lnTo>
                        <a:pt x="499" y="105"/>
                      </a:lnTo>
                      <a:lnTo>
                        <a:pt x="499" y="103"/>
                      </a:lnTo>
                      <a:lnTo>
                        <a:pt x="497" y="102"/>
                      </a:lnTo>
                      <a:lnTo>
                        <a:pt x="495" y="100"/>
                      </a:lnTo>
                      <a:lnTo>
                        <a:pt x="495" y="96"/>
                      </a:lnTo>
                      <a:lnTo>
                        <a:pt x="497" y="96"/>
                      </a:lnTo>
                      <a:close/>
                      <a:moveTo>
                        <a:pt x="558" y="73"/>
                      </a:moveTo>
                      <a:lnTo>
                        <a:pt x="545" y="75"/>
                      </a:lnTo>
                      <a:lnTo>
                        <a:pt x="531" y="79"/>
                      </a:lnTo>
                      <a:lnTo>
                        <a:pt x="533" y="80"/>
                      </a:lnTo>
                      <a:lnTo>
                        <a:pt x="535" y="80"/>
                      </a:lnTo>
                      <a:lnTo>
                        <a:pt x="535" y="86"/>
                      </a:lnTo>
                      <a:lnTo>
                        <a:pt x="535" y="90"/>
                      </a:lnTo>
                      <a:lnTo>
                        <a:pt x="537" y="92"/>
                      </a:lnTo>
                      <a:lnTo>
                        <a:pt x="545" y="94"/>
                      </a:lnTo>
                      <a:lnTo>
                        <a:pt x="549" y="92"/>
                      </a:lnTo>
                      <a:lnTo>
                        <a:pt x="551" y="92"/>
                      </a:lnTo>
                      <a:lnTo>
                        <a:pt x="552" y="90"/>
                      </a:lnTo>
                      <a:lnTo>
                        <a:pt x="554" y="90"/>
                      </a:lnTo>
                      <a:lnTo>
                        <a:pt x="554" y="92"/>
                      </a:lnTo>
                      <a:lnTo>
                        <a:pt x="552" y="96"/>
                      </a:lnTo>
                      <a:lnTo>
                        <a:pt x="551" y="98"/>
                      </a:lnTo>
                      <a:lnTo>
                        <a:pt x="543" y="98"/>
                      </a:lnTo>
                      <a:lnTo>
                        <a:pt x="537" y="96"/>
                      </a:lnTo>
                      <a:lnTo>
                        <a:pt x="535" y="92"/>
                      </a:lnTo>
                      <a:lnTo>
                        <a:pt x="531" y="90"/>
                      </a:lnTo>
                      <a:lnTo>
                        <a:pt x="529" y="82"/>
                      </a:lnTo>
                      <a:lnTo>
                        <a:pt x="524" y="77"/>
                      </a:lnTo>
                      <a:lnTo>
                        <a:pt x="505" y="75"/>
                      </a:lnTo>
                      <a:lnTo>
                        <a:pt x="487" y="75"/>
                      </a:lnTo>
                      <a:lnTo>
                        <a:pt x="485" y="77"/>
                      </a:lnTo>
                      <a:lnTo>
                        <a:pt x="483" y="79"/>
                      </a:lnTo>
                      <a:lnTo>
                        <a:pt x="483" y="82"/>
                      </a:lnTo>
                      <a:lnTo>
                        <a:pt x="485" y="84"/>
                      </a:lnTo>
                      <a:lnTo>
                        <a:pt x="480" y="88"/>
                      </a:lnTo>
                      <a:lnTo>
                        <a:pt x="474" y="94"/>
                      </a:lnTo>
                      <a:lnTo>
                        <a:pt x="474" y="88"/>
                      </a:lnTo>
                      <a:lnTo>
                        <a:pt x="476" y="84"/>
                      </a:lnTo>
                      <a:lnTo>
                        <a:pt x="472" y="82"/>
                      </a:lnTo>
                      <a:lnTo>
                        <a:pt x="470" y="80"/>
                      </a:lnTo>
                      <a:lnTo>
                        <a:pt x="470" y="77"/>
                      </a:lnTo>
                      <a:lnTo>
                        <a:pt x="470" y="75"/>
                      </a:lnTo>
                      <a:lnTo>
                        <a:pt x="468" y="75"/>
                      </a:lnTo>
                      <a:lnTo>
                        <a:pt x="468" y="79"/>
                      </a:lnTo>
                      <a:lnTo>
                        <a:pt x="460" y="77"/>
                      </a:lnTo>
                      <a:lnTo>
                        <a:pt x="457" y="75"/>
                      </a:lnTo>
                      <a:lnTo>
                        <a:pt x="457" y="79"/>
                      </a:lnTo>
                      <a:lnTo>
                        <a:pt x="441" y="79"/>
                      </a:lnTo>
                      <a:lnTo>
                        <a:pt x="428" y="79"/>
                      </a:lnTo>
                      <a:lnTo>
                        <a:pt x="424" y="75"/>
                      </a:lnTo>
                      <a:lnTo>
                        <a:pt x="420" y="75"/>
                      </a:lnTo>
                      <a:lnTo>
                        <a:pt x="418" y="75"/>
                      </a:lnTo>
                      <a:lnTo>
                        <a:pt x="414" y="63"/>
                      </a:lnTo>
                      <a:lnTo>
                        <a:pt x="410" y="56"/>
                      </a:lnTo>
                      <a:lnTo>
                        <a:pt x="387" y="50"/>
                      </a:lnTo>
                      <a:lnTo>
                        <a:pt x="361" y="48"/>
                      </a:lnTo>
                      <a:lnTo>
                        <a:pt x="361" y="52"/>
                      </a:lnTo>
                      <a:lnTo>
                        <a:pt x="372" y="52"/>
                      </a:lnTo>
                      <a:lnTo>
                        <a:pt x="382" y="54"/>
                      </a:lnTo>
                      <a:lnTo>
                        <a:pt x="380" y="63"/>
                      </a:lnTo>
                      <a:lnTo>
                        <a:pt x="370" y="59"/>
                      </a:lnTo>
                      <a:lnTo>
                        <a:pt x="361" y="57"/>
                      </a:lnTo>
                      <a:lnTo>
                        <a:pt x="361" y="61"/>
                      </a:lnTo>
                      <a:lnTo>
                        <a:pt x="361" y="65"/>
                      </a:lnTo>
                      <a:lnTo>
                        <a:pt x="368" y="65"/>
                      </a:lnTo>
                      <a:lnTo>
                        <a:pt x="376" y="65"/>
                      </a:lnTo>
                      <a:lnTo>
                        <a:pt x="380" y="69"/>
                      </a:lnTo>
                      <a:lnTo>
                        <a:pt x="384" y="67"/>
                      </a:lnTo>
                      <a:lnTo>
                        <a:pt x="387" y="67"/>
                      </a:lnTo>
                      <a:lnTo>
                        <a:pt x="389" y="67"/>
                      </a:lnTo>
                      <a:lnTo>
                        <a:pt x="393" y="73"/>
                      </a:lnTo>
                      <a:lnTo>
                        <a:pt x="382" y="73"/>
                      </a:lnTo>
                      <a:lnTo>
                        <a:pt x="372" y="75"/>
                      </a:lnTo>
                      <a:lnTo>
                        <a:pt x="372" y="79"/>
                      </a:lnTo>
                      <a:lnTo>
                        <a:pt x="374" y="82"/>
                      </a:lnTo>
                      <a:lnTo>
                        <a:pt x="370" y="82"/>
                      </a:lnTo>
                      <a:lnTo>
                        <a:pt x="366" y="82"/>
                      </a:lnTo>
                      <a:lnTo>
                        <a:pt x="372" y="84"/>
                      </a:lnTo>
                      <a:lnTo>
                        <a:pt x="384" y="86"/>
                      </a:lnTo>
                      <a:lnTo>
                        <a:pt x="384" y="82"/>
                      </a:lnTo>
                      <a:lnTo>
                        <a:pt x="386" y="84"/>
                      </a:lnTo>
                      <a:lnTo>
                        <a:pt x="386" y="88"/>
                      </a:lnTo>
                      <a:lnTo>
                        <a:pt x="391" y="86"/>
                      </a:lnTo>
                      <a:lnTo>
                        <a:pt x="395" y="86"/>
                      </a:lnTo>
                      <a:lnTo>
                        <a:pt x="395" y="88"/>
                      </a:lnTo>
                      <a:lnTo>
                        <a:pt x="397" y="90"/>
                      </a:lnTo>
                      <a:lnTo>
                        <a:pt x="384" y="90"/>
                      </a:lnTo>
                      <a:lnTo>
                        <a:pt x="378" y="90"/>
                      </a:lnTo>
                      <a:lnTo>
                        <a:pt x="372" y="88"/>
                      </a:lnTo>
                      <a:lnTo>
                        <a:pt x="374" y="94"/>
                      </a:lnTo>
                      <a:lnTo>
                        <a:pt x="374" y="100"/>
                      </a:lnTo>
                      <a:lnTo>
                        <a:pt x="378" y="102"/>
                      </a:lnTo>
                      <a:lnTo>
                        <a:pt x="384" y="105"/>
                      </a:lnTo>
                      <a:lnTo>
                        <a:pt x="387" y="105"/>
                      </a:lnTo>
                      <a:lnTo>
                        <a:pt x="393" y="105"/>
                      </a:lnTo>
                      <a:lnTo>
                        <a:pt x="395" y="105"/>
                      </a:lnTo>
                      <a:lnTo>
                        <a:pt x="391" y="107"/>
                      </a:lnTo>
                      <a:lnTo>
                        <a:pt x="386" y="107"/>
                      </a:lnTo>
                      <a:lnTo>
                        <a:pt x="384" y="109"/>
                      </a:lnTo>
                      <a:lnTo>
                        <a:pt x="384" y="111"/>
                      </a:lnTo>
                      <a:lnTo>
                        <a:pt x="393" y="115"/>
                      </a:lnTo>
                      <a:lnTo>
                        <a:pt x="399" y="111"/>
                      </a:lnTo>
                      <a:lnTo>
                        <a:pt x="403" y="109"/>
                      </a:lnTo>
                      <a:lnTo>
                        <a:pt x="409" y="109"/>
                      </a:lnTo>
                      <a:lnTo>
                        <a:pt x="416" y="109"/>
                      </a:lnTo>
                      <a:lnTo>
                        <a:pt x="416" y="113"/>
                      </a:lnTo>
                      <a:lnTo>
                        <a:pt x="405" y="115"/>
                      </a:lnTo>
                      <a:lnTo>
                        <a:pt x="397" y="117"/>
                      </a:lnTo>
                      <a:lnTo>
                        <a:pt x="399" y="123"/>
                      </a:lnTo>
                      <a:lnTo>
                        <a:pt x="403" y="130"/>
                      </a:lnTo>
                      <a:lnTo>
                        <a:pt x="407" y="130"/>
                      </a:lnTo>
                      <a:lnTo>
                        <a:pt x="405" y="132"/>
                      </a:lnTo>
                      <a:lnTo>
                        <a:pt x="403" y="134"/>
                      </a:lnTo>
                      <a:lnTo>
                        <a:pt x="403" y="136"/>
                      </a:lnTo>
                      <a:lnTo>
                        <a:pt x="405" y="138"/>
                      </a:lnTo>
                      <a:lnTo>
                        <a:pt x="412" y="138"/>
                      </a:lnTo>
                      <a:lnTo>
                        <a:pt x="422" y="138"/>
                      </a:lnTo>
                      <a:lnTo>
                        <a:pt x="424" y="132"/>
                      </a:lnTo>
                      <a:lnTo>
                        <a:pt x="428" y="134"/>
                      </a:lnTo>
                      <a:lnTo>
                        <a:pt x="432" y="138"/>
                      </a:lnTo>
                      <a:lnTo>
                        <a:pt x="435" y="136"/>
                      </a:lnTo>
                      <a:lnTo>
                        <a:pt x="439" y="136"/>
                      </a:lnTo>
                      <a:lnTo>
                        <a:pt x="439" y="132"/>
                      </a:lnTo>
                      <a:lnTo>
                        <a:pt x="443" y="128"/>
                      </a:lnTo>
                      <a:lnTo>
                        <a:pt x="449" y="127"/>
                      </a:lnTo>
                      <a:lnTo>
                        <a:pt x="455" y="127"/>
                      </a:lnTo>
                      <a:lnTo>
                        <a:pt x="453" y="121"/>
                      </a:lnTo>
                      <a:lnTo>
                        <a:pt x="455" y="117"/>
                      </a:lnTo>
                      <a:lnTo>
                        <a:pt x="457" y="119"/>
                      </a:lnTo>
                      <a:lnTo>
                        <a:pt x="457" y="123"/>
                      </a:lnTo>
                      <a:lnTo>
                        <a:pt x="460" y="123"/>
                      </a:lnTo>
                      <a:lnTo>
                        <a:pt x="464" y="119"/>
                      </a:lnTo>
                      <a:lnTo>
                        <a:pt x="468" y="117"/>
                      </a:lnTo>
                      <a:lnTo>
                        <a:pt x="470" y="115"/>
                      </a:lnTo>
                      <a:lnTo>
                        <a:pt x="478" y="115"/>
                      </a:lnTo>
                      <a:lnTo>
                        <a:pt x="478" y="119"/>
                      </a:lnTo>
                      <a:lnTo>
                        <a:pt x="476" y="123"/>
                      </a:lnTo>
                      <a:lnTo>
                        <a:pt x="468" y="123"/>
                      </a:lnTo>
                      <a:lnTo>
                        <a:pt x="462" y="125"/>
                      </a:lnTo>
                      <a:lnTo>
                        <a:pt x="462" y="127"/>
                      </a:lnTo>
                      <a:lnTo>
                        <a:pt x="462" y="130"/>
                      </a:lnTo>
                      <a:lnTo>
                        <a:pt x="460" y="132"/>
                      </a:lnTo>
                      <a:lnTo>
                        <a:pt x="460" y="138"/>
                      </a:lnTo>
                      <a:lnTo>
                        <a:pt x="472" y="136"/>
                      </a:lnTo>
                      <a:lnTo>
                        <a:pt x="481" y="136"/>
                      </a:lnTo>
                      <a:lnTo>
                        <a:pt x="487" y="134"/>
                      </a:lnTo>
                      <a:lnTo>
                        <a:pt x="491" y="132"/>
                      </a:lnTo>
                      <a:lnTo>
                        <a:pt x="495" y="130"/>
                      </a:lnTo>
                      <a:lnTo>
                        <a:pt x="501" y="127"/>
                      </a:lnTo>
                      <a:lnTo>
                        <a:pt x="499" y="134"/>
                      </a:lnTo>
                      <a:lnTo>
                        <a:pt x="499" y="140"/>
                      </a:lnTo>
                      <a:lnTo>
                        <a:pt x="499" y="144"/>
                      </a:lnTo>
                      <a:lnTo>
                        <a:pt x="501" y="144"/>
                      </a:lnTo>
                      <a:lnTo>
                        <a:pt x="508" y="146"/>
                      </a:lnTo>
                      <a:lnTo>
                        <a:pt x="520" y="146"/>
                      </a:lnTo>
                      <a:lnTo>
                        <a:pt x="518" y="150"/>
                      </a:lnTo>
                      <a:lnTo>
                        <a:pt x="518" y="153"/>
                      </a:lnTo>
                      <a:lnTo>
                        <a:pt x="514" y="155"/>
                      </a:lnTo>
                      <a:lnTo>
                        <a:pt x="514" y="157"/>
                      </a:lnTo>
                      <a:lnTo>
                        <a:pt x="505" y="157"/>
                      </a:lnTo>
                      <a:lnTo>
                        <a:pt x="495" y="155"/>
                      </a:lnTo>
                      <a:lnTo>
                        <a:pt x="493" y="151"/>
                      </a:lnTo>
                      <a:lnTo>
                        <a:pt x="493" y="148"/>
                      </a:lnTo>
                      <a:lnTo>
                        <a:pt x="489" y="148"/>
                      </a:lnTo>
                      <a:lnTo>
                        <a:pt x="485" y="148"/>
                      </a:lnTo>
                      <a:lnTo>
                        <a:pt x="483" y="144"/>
                      </a:lnTo>
                      <a:lnTo>
                        <a:pt x="481" y="142"/>
                      </a:lnTo>
                      <a:lnTo>
                        <a:pt x="468" y="142"/>
                      </a:lnTo>
                      <a:lnTo>
                        <a:pt x="457" y="144"/>
                      </a:lnTo>
                      <a:lnTo>
                        <a:pt x="458" y="151"/>
                      </a:lnTo>
                      <a:lnTo>
                        <a:pt x="462" y="151"/>
                      </a:lnTo>
                      <a:lnTo>
                        <a:pt x="464" y="151"/>
                      </a:lnTo>
                      <a:lnTo>
                        <a:pt x="466" y="157"/>
                      </a:lnTo>
                      <a:lnTo>
                        <a:pt x="458" y="159"/>
                      </a:lnTo>
                      <a:lnTo>
                        <a:pt x="449" y="163"/>
                      </a:lnTo>
                      <a:lnTo>
                        <a:pt x="439" y="167"/>
                      </a:lnTo>
                      <a:lnTo>
                        <a:pt x="437" y="169"/>
                      </a:lnTo>
                      <a:lnTo>
                        <a:pt x="437" y="174"/>
                      </a:lnTo>
                      <a:lnTo>
                        <a:pt x="439" y="182"/>
                      </a:lnTo>
                      <a:lnTo>
                        <a:pt x="441" y="180"/>
                      </a:lnTo>
                      <a:lnTo>
                        <a:pt x="443" y="178"/>
                      </a:lnTo>
                      <a:lnTo>
                        <a:pt x="451" y="180"/>
                      </a:lnTo>
                      <a:lnTo>
                        <a:pt x="460" y="182"/>
                      </a:lnTo>
                      <a:lnTo>
                        <a:pt x="458" y="180"/>
                      </a:lnTo>
                      <a:lnTo>
                        <a:pt x="458" y="178"/>
                      </a:lnTo>
                      <a:lnTo>
                        <a:pt x="460" y="176"/>
                      </a:lnTo>
                      <a:lnTo>
                        <a:pt x="464" y="176"/>
                      </a:lnTo>
                      <a:lnTo>
                        <a:pt x="466" y="178"/>
                      </a:lnTo>
                      <a:lnTo>
                        <a:pt x="470" y="182"/>
                      </a:lnTo>
                      <a:lnTo>
                        <a:pt x="470" y="178"/>
                      </a:lnTo>
                      <a:lnTo>
                        <a:pt x="472" y="176"/>
                      </a:lnTo>
                      <a:lnTo>
                        <a:pt x="472" y="180"/>
                      </a:lnTo>
                      <a:lnTo>
                        <a:pt x="481" y="182"/>
                      </a:lnTo>
                      <a:lnTo>
                        <a:pt x="493" y="186"/>
                      </a:lnTo>
                      <a:lnTo>
                        <a:pt x="495" y="182"/>
                      </a:lnTo>
                      <a:lnTo>
                        <a:pt x="499" y="180"/>
                      </a:lnTo>
                      <a:lnTo>
                        <a:pt x="497" y="176"/>
                      </a:lnTo>
                      <a:lnTo>
                        <a:pt x="495" y="173"/>
                      </a:lnTo>
                      <a:lnTo>
                        <a:pt x="499" y="173"/>
                      </a:lnTo>
                      <a:lnTo>
                        <a:pt x="503" y="174"/>
                      </a:lnTo>
                      <a:lnTo>
                        <a:pt x="505" y="171"/>
                      </a:lnTo>
                      <a:lnTo>
                        <a:pt x="508" y="167"/>
                      </a:lnTo>
                      <a:lnTo>
                        <a:pt x="508" y="178"/>
                      </a:lnTo>
                      <a:lnTo>
                        <a:pt x="518" y="176"/>
                      </a:lnTo>
                      <a:lnTo>
                        <a:pt x="531" y="176"/>
                      </a:lnTo>
                      <a:lnTo>
                        <a:pt x="531" y="171"/>
                      </a:lnTo>
                      <a:lnTo>
                        <a:pt x="535" y="169"/>
                      </a:lnTo>
                      <a:lnTo>
                        <a:pt x="537" y="176"/>
                      </a:lnTo>
                      <a:lnTo>
                        <a:pt x="539" y="174"/>
                      </a:lnTo>
                      <a:lnTo>
                        <a:pt x="541" y="173"/>
                      </a:lnTo>
                      <a:lnTo>
                        <a:pt x="543" y="173"/>
                      </a:lnTo>
                      <a:lnTo>
                        <a:pt x="549" y="174"/>
                      </a:lnTo>
                      <a:lnTo>
                        <a:pt x="549" y="180"/>
                      </a:lnTo>
                      <a:lnTo>
                        <a:pt x="549" y="188"/>
                      </a:lnTo>
                      <a:lnTo>
                        <a:pt x="556" y="180"/>
                      </a:lnTo>
                      <a:lnTo>
                        <a:pt x="566" y="174"/>
                      </a:lnTo>
                      <a:lnTo>
                        <a:pt x="568" y="176"/>
                      </a:lnTo>
                      <a:lnTo>
                        <a:pt x="574" y="178"/>
                      </a:lnTo>
                      <a:lnTo>
                        <a:pt x="577" y="174"/>
                      </a:lnTo>
                      <a:lnTo>
                        <a:pt x="583" y="169"/>
                      </a:lnTo>
                      <a:lnTo>
                        <a:pt x="585" y="169"/>
                      </a:lnTo>
                      <a:lnTo>
                        <a:pt x="585" y="167"/>
                      </a:lnTo>
                      <a:lnTo>
                        <a:pt x="583" y="165"/>
                      </a:lnTo>
                      <a:lnTo>
                        <a:pt x="579" y="165"/>
                      </a:lnTo>
                      <a:lnTo>
                        <a:pt x="576" y="165"/>
                      </a:lnTo>
                      <a:lnTo>
                        <a:pt x="572" y="161"/>
                      </a:lnTo>
                      <a:lnTo>
                        <a:pt x="570" y="157"/>
                      </a:lnTo>
                      <a:lnTo>
                        <a:pt x="562" y="155"/>
                      </a:lnTo>
                      <a:lnTo>
                        <a:pt x="556" y="153"/>
                      </a:lnTo>
                      <a:lnTo>
                        <a:pt x="572" y="153"/>
                      </a:lnTo>
                      <a:lnTo>
                        <a:pt x="585" y="151"/>
                      </a:lnTo>
                      <a:lnTo>
                        <a:pt x="583" y="146"/>
                      </a:lnTo>
                      <a:lnTo>
                        <a:pt x="583" y="140"/>
                      </a:lnTo>
                      <a:lnTo>
                        <a:pt x="597" y="142"/>
                      </a:lnTo>
                      <a:lnTo>
                        <a:pt x="610" y="140"/>
                      </a:lnTo>
                      <a:lnTo>
                        <a:pt x="612" y="136"/>
                      </a:lnTo>
                      <a:lnTo>
                        <a:pt x="608" y="134"/>
                      </a:lnTo>
                      <a:lnTo>
                        <a:pt x="608" y="132"/>
                      </a:lnTo>
                      <a:lnTo>
                        <a:pt x="614" y="132"/>
                      </a:lnTo>
                      <a:lnTo>
                        <a:pt x="620" y="132"/>
                      </a:lnTo>
                      <a:lnTo>
                        <a:pt x="618" y="130"/>
                      </a:lnTo>
                      <a:lnTo>
                        <a:pt x="616" y="128"/>
                      </a:lnTo>
                      <a:lnTo>
                        <a:pt x="614" y="127"/>
                      </a:lnTo>
                      <a:lnTo>
                        <a:pt x="620" y="127"/>
                      </a:lnTo>
                      <a:lnTo>
                        <a:pt x="627" y="127"/>
                      </a:lnTo>
                      <a:lnTo>
                        <a:pt x="627" y="125"/>
                      </a:lnTo>
                      <a:lnTo>
                        <a:pt x="631" y="123"/>
                      </a:lnTo>
                      <a:lnTo>
                        <a:pt x="629" y="121"/>
                      </a:lnTo>
                      <a:lnTo>
                        <a:pt x="629" y="117"/>
                      </a:lnTo>
                      <a:lnTo>
                        <a:pt x="623" y="117"/>
                      </a:lnTo>
                      <a:lnTo>
                        <a:pt x="620" y="119"/>
                      </a:lnTo>
                      <a:lnTo>
                        <a:pt x="620" y="115"/>
                      </a:lnTo>
                      <a:lnTo>
                        <a:pt x="614" y="113"/>
                      </a:lnTo>
                      <a:lnTo>
                        <a:pt x="612" y="113"/>
                      </a:lnTo>
                      <a:lnTo>
                        <a:pt x="599" y="115"/>
                      </a:lnTo>
                      <a:lnTo>
                        <a:pt x="587" y="121"/>
                      </a:lnTo>
                      <a:lnTo>
                        <a:pt x="587" y="117"/>
                      </a:lnTo>
                      <a:lnTo>
                        <a:pt x="589" y="117"/>
                      </a:lnTo>
                      <a:lnTo>
                        <a:pt x="591" y="117"/>
                      </a:lnTo>
                      <a:lnTo>
                        <a:pt x="591" y="115"/>
                      </a:lnTo>
                      <a:lnTo>
                        <a:pt x="591" y="113"/>
                      </a:lnTo>
                      <a:lnTo>
                        <a:pt x="587" y="111"/>
                      </a:lnTo>
                      <a:lnTo>
                        <a:pt x="585" y="109"/>
                      </a:lnTo>
                      <a:lnTo>
                        <a:pt x="591" y="109"/>
                      </a:lnTo>
                      <a:lnTo>
                        <a:pt x="602" y="111"/>
                      </a:lnTo>
                      <a:lnTo>
                        <a:pt x="608" y="111"/>
                      </a:lnTo>
                      <a:lnTo>
                        <a:pt x="612" y="111"/>
                      </a:lnTo>
                      <a:lnTo>
                        <a:pt x="612" y="109"/>
                      </a:lnTo>
                      <a:lnTo>
                        <a:pt x="610" y="107"/>
                      </a:lnTo>
                      <a:lnTo>
                        <a:pt x="606" y="105"/>
                      </a:lnTo>
                      <a:lnTo>
                        <a:pt x="602" y="105"/>
                      </a:lnTo>
                      <a:lnTo>
                        <a:pt x="606" y="105"/>
                      </a:lnTo>
                      <a:lnTo>
                        <a:pt x="620" y="105"/>
                      </a:lnTo>
                      <a:lnTo>
                        <a:pt x="618" y="102"/>
                      </a:lnTo>
                      <a:lnTo>
                        <a:pt x="606" y="100"/>
                      </a:lnTo>
                      <a:lnTo>
                        <a:pt x="597" y="100"/>
                      </a:lnTo>
                      <a:lnTo>
                        <a:pt x="597" y="96"/>
                      </a:lnTo>
                      <a:lnTo>
                        <a:pt x="600" y="96"/>
                      </a:lnTo>
                      <a:lnTo>
                        <a:pt x="606" y="98"/>
                      </a:lnTo>
                      <a:lnTo>
                        <a:pt x="606" y="96"/>
                      </a:lnTo>
                      <a:lnTo>
                        <a:pt x="610" y="94"/>
                      </a:lnTo>
                      <a:lnTo>
                        <a:pt x="614" y="98"/>
                      </a:lnTo>
                      <a:lnTo>
                        <a:pt x="620" y="102"/>
                      </a:lnTo>
                      <a:lnTo>
                        <a:pt x="622" y="100"/>
                      </a:lnTo>
                      <a:lnTo>
                        <a:pt x="622" y="98"/>
                      </a:lnTo>
                      <a:lnTo>
                        <a:pt x="631" y="98"/>
                      </a:lnTo>
                      <a:lnTo>
                        <a:pt x="641" y="98"/>
                      </a:lnTo>
                      <a:lnTo>
                        <a:pt x="647" y="98"/>
                      </a:lnTo>
                      <a:lnTo>
                        <a:pt x="656" y="98"/>
                      </a:lnTo>
                      <a:lnTo>
                        <a:pt x="656" y="94"/>
                      </a:lnTo>
                      <a:lnTo>
                        <a:pt x="654" y="92"/>
                      </a:lnTo>
                      <a:lnTo>
                        <a:pt x="660" y="90"/>
                      </a:lnTo>
                      <a:lnTo>
                        <a:pt x="668" y="88"/>
                      </a:lnTo>
                      <a:lnTo>
                        <a:pt x="670" y="86"/>
                      </a:lnTo>
                      <a:lnTo>
                        <a:pt x="668" y="84"/>
                      </a:lnTo>
                      <a:lnTo>
                        <a:pt x="664" y="82"/>
                      </a:lnTo>
                      <a:lnTo>
                        <a:pt x="666" y="82"/>
                      </a:lnTo>
                      <a:lnTo>
                        <a:pt x="666" y="80"/>
                      </a:lnTo>
                      <a:lnTo>
                        <a:pt x="673" y="82"/>
                      </a:lnTo>
                      <a:lnTo>
                        <a:pt x="677" y="82"/>
                      </a:lnTo>
                      <a:lnTo>
                        <a:pt x="681" y="80"/>
                      </a:lnTo>
                      <a:lnTo>
                        <a:pt x="687" y="77"/>
                      </a:lnTo>
                      <a:lnTo>
                        <a:pt x="685" y="75"/>
                      </a:lnTo>
                      <a:lnTo>
                        <a:pt x="687" y="71"/>
                      </a:lnTo>
                      <a:lnTo>
                        <a:pt x="689" y="73"/>
                      </a:lnTo>
                      <a:lnTo>
                        <a:pt x="693" y="77"/>
                      </a:lnTo>
                      <a:lnTo>
                        <a:pt x="702" y="69"/>
                      </a:lnTo>
                      <a:lnTo>
                        <a:pt x="714" y="61"/>
                      </a:lnTo>
                      <a:lnTo>
                        <a:pt x="733" y="59"/>
                      </a:lnTo>
                      <a:lnTo>
                        <a:pt x="752" y="56"/>
                      </a:lnTo>
                      <a:lnTo>
                        <a:pt x="754" y="52"/>
                      </a:lnTo>
                      <a:lnTo>
                        <a:pt x="756" y="50"/>
                      </a:lnTo>
                      <a:lnTo>
                        <a:pt x="756" y="46"/>
                      </a:lnTo>
                      <a:lnTo>
                        <a:pt x="752" y="44"/>
                      </a:lnTo>
                      <a:lnTo>
                        <a:pt x="762" y="40"/>
                      </a:lnTo>
                      <a:lnTo>
                        <a:pt x="773" y="36"/>
                      </a:lnTo>
                      <a:lnTo>
                        <a:pt x="775" y="34"/>
                      </a:lnTo>
                      <a:lnTo>
                        <a:pt x="779" y="34"/>
                      </a:lnTo>
                      <a:lnTo>
                        <a:pt x="779" y="31"/>
                      </a:lnTo>
                      <a:lnTo>
                        <a:pt x="785" y="29"/>
                      </a:lnTo>
                      <a:lnTo>
                        <a:pt x="790" y="29"/>
                      </a:lnTo>
                      <a:lnTo>
                        <a:pt x="790" y="27"/>
                      </a:lnTo>
                      <a:lnTo>
                        <a:pt x="794" y="25"/>
                      </a:lnTo>
                      <a:lnTo>
                        <a:pt x="792" y="23"/>
                      </a:lnTo>
                      <a:lnTo>
                        <a:pt x="792" y="21"/>
                      </a:lnTo>
                      <a:lnTo>
                        <a:pt x="785" y="21"/>
                      </a:lnTo>
                      <a:lnTo>
                        <a:pt x="781" y="21"/>
                      </a:lnTo>
                      <a:lnTo>
                        <a:pt x="777" y="19"/>
                      </a:lnTo>
                      <a:lnTo>
                        <a:pt x="775" y="17"/>
                      </a:lnTo>
                      <a:lnTo>
                        <a:pt x="773" y="19"/>
                      </a:lnTo>
                      <a:lnTo>
                        <a:pt x="769" y="19"/>
                      </a:lnTo>
                      <a:lnTo>
                        <a:pt x="767" y="15"/>
                      </a:lnTo>
                      <a:lnTo>
                        <a:pt x="767" y="13"/>
                      </a:lnTo>
                      <a:lnTo>
                        <a:pt x="752" y="8"/>
                      </a:lnTo>
                      <a:lnTo>
                        <a:pt x="737" y="8"/>
                      </a:lnTo>
                      <a:lnTo>
                        <a:pt x="735" y="8"/>
                      </a:lnTo>
                      <a:lnTo>
                        <a:pt x="731" y="8"/>
                      </a:lnTo>
                      <a:lnTo>
                        <a:pt x="729" y="6"/>
                      </a:lnTo>
                      <a:lnTo>
                        <a:pt x="727" y="6"/>
                      </a:lnTo>
                      <a:lnTo>
                        <a:pt x="725" y="8"/>
                      </a:lnTo>
                      <a:lnTo>
                        <a:pt x="725" y="11"/>
                      </a:lnTo>
                      <a:lnTo>
                        <a:pt x="716" y="15"/>
                      </a:lnTo>
                      <a:lnTo>
                        <a:pt x="708" y="21"/>
                      </a:lnTo>
                      <a:lnTo>
                        <a:pt x="706" y="19"/>
                      </a:lnTo>
                      <a:lnTo>
                        <a:pt x="704" y="19"/>
                      </a:lnTo>
                      <a:lnTo>
                        <a:pt x="710" y="15"/>
                      </a:lnTo>
                      <a:lnTo>
                        <a:pt x="718" y="11"/>
                      </a:lnTo>
                      <a:lnTo>
                        <a:pt x="718" y="8"/>
                      </a:lnTo>
                      <a:lnTo>
                        <a:pt x="716" y="4"/>
                      </a:lnTo>
                      <a:lnTo>
                        <a:pt x="704" y="4"/>
                      </a:lnTo>
                      <a:lnTo>
                        <a:pt x="695" y="6"/>
                      </a:lnTo>
                      <a:lnTo>
                        <a:pt x="681" y="2"/>
                      </a:lnTo>
                      <a:lnTo>
                        <a:pt x="670" y="0"/>
                      </a:lnTo>
                      <a:lnTo>
                        <a:pt x="666" y="2"/>
                      </a:lnTo>
                      <a:lnTo>
                        <a:pt x="662" y="6"/>
                      </a:lnTo>
                      <a:lnTo>
                        <a:pt x="662" y="8"/>
                      </a:lnTo>
                      <a:lnTo>
                        <a:pt x="664" y="9"/>
                      </a:lnTo>
                      <a:lnTo>
                        <a:pt x="660" y="9"/>
                      </a:lnTo>
                      <a:lnTo>
                        <a:pt x="658" y="8"/>
                      </a:lnTo>
                      <a:lnTo>
                        <a:pt x="654" y="8"/>
                      </a:lnTo>
                      <a:lnTo>
                        <a:pt x="647" y="11"/>
                      </a:lnTo>
                      <a:lnTo>
                        <a:pt x="643" y="15"/>
                      </a:lnTo>
                      <a:lnTo>
                        <a:pt x="637" y="13"/>
                      </a:lnTo>
                      <a:lnTo>
                        <a:pt x="635" y="9"/>
                      </a:lnTo>
                      <a:lnTo>
                        <a:pt x="602" y="9"/>
                      </a:lnTo>
                      <a:lnTo>
                        <a:pt x="600" y="11"/>
                      </a:lnTo>
                      <a:lnTo>
                        <a:pt x="599" y="11"/>
                      </a:lnTo>
                      <a:lnTo>
                        <a:pt x="599" y="9"/>
                      </a:lnTo>
                      <a:lnTo>
                        <a:pt x="597" y="9"/>
                      </a:lnTo>
                      <a:lnTo>
                        <a:pt x="593" y="11"/>
                      </a:lnTo>
                      <a:lnTo>
                        <a:pt x="591" y="13"/>
                      </a:lnTo>
                      <a:lnTo>
                        <a:pt x="591" y="15"/>
                      </a:lnTo>
                      <a:lnTo>
                        <a:pt x="593" y="15"/>
                      </a:lnTo>
                      <a:lnTo>
                        <a:pt x="593" y="19"/>
                      </a:lnTo>
                      <a:lnTo>
                        <a:pt x="597" y="19"/>
                      </a:lnTo>
                      <a:lnTo>
                        <a:pt x="600" y="19"/>
                      </a:lnTo>
                      <a:lnTo>
                        <a:pt x="600" y="21"/>
                      </a:lnTo>
                      <a:lnTo>
                        <a:pt x="602" y="23"/>
                      </a:lnTo>
                      <a:lnTo>
                        <a:pt x="597" y="21"/>
                      </a:lnTo>
                      <a:lnTo>
                        <a:pt x="591" y="21"/>
                      </a:lnTo>
                      <a:lnTo>
                        <a:pt x="591" y="17"/>
                      </a:lnTo>
                      <a:lnTo>
                        <a:pt x="583" y="17"/>
                      </a:lnTo>
                      <a:lnTo>
                        <a:pt x="574" y="19"/>
                      </a:lnTo>
                      <a:lnTo>
                        <a:pt x="574" y="15"/>
                      </a:lnTo>
                      <a:lnTo>
                        <a:pt x="572" y="15"/>
                      </a:lnTo>
                      <a:lnTo>
                        <a:pt x="568" y="25"/>
                      </a:lnTo>
                      <a:lnTo>
                        <a:pt x="564" y="25"/>
                      </a:lnTo>
                      <a:lnTo>
                        <a:pt x="560" y="25"/>
                      </a:lnTo>
                      <a:lnTo>
                        <a:pt x="558" y="23"/>
                      </a:lnTo>
                      <a:lnTo>
                        <a:pt x="554" y="21"/>
                      </a:lnTo>
                      <a:lnTo>
                        <a:pt x="554" y="23"/>
                      </a:lnTo>
                      <a:lnTo>
                        <a:pt x="554" y="27"/>
                      </a:lnTo>
                      <a:lnTo>
                        <a:pt x="543" y="23"/>
                      </a:lnTo>
                      <a:lnTo>
                        <a:pt x="533" y="21"/>
                      </a:lnTo>
                      <a:lnTo>
                        <a:pt x="533" y="27"/>
                      </a:lnTo>
                      <a:lnTo>
                        <a:pt x="535" y="34"/>
                      </a:lnTo>
                      <a:lnTo>
                        <a:pt x="531" y="32"/>
                      </a:lnTo>
                      <a:lnTo>
                        <a:pt x="529" y="32"/>
                      </a:lnTo>
                      <a:lnTo>
                        <a:pt x="529" y="34"/>
                      </a:lnTo>
                      <a:lnTo>
                        <a:pt x="529" y="38"/>
                      </a:lnTo>
                      <a:lnTo>
                        <a:pt x="524" y="32"/>
                      </a:lnTo>
                      <a:lnTo>
                        <a:pt x="520" y="27"/>
                      </a:lnTo>
                      <a:lnTo>
                        <a:pt x="512" y="25"/>
                      </a:lnTo>
                      <a:lnTo>
                        <a:pt x="505" y="25"/>
                      </a:lnTo>
                      <a:lnTo>
                        <a:pt x="497" y="21"/>
                      </a:lnTo>
                      <a:lnTo>
                        <a:pt x="493" y="17"/>
                      </a:lnTo>
                      <a:lnTo>
                        <a:pt x="489" y="17"/>
                      </a:lnTo>
                      <a:lnTo>
                        <a:pt x="483" y="17"/>
                      </a:lnTo>
                      <a:lnTo>
                        <a:pt x="483" y="21"/>
                      </a:lnTo>
                      <a:lnTo>
                        <a:pt x="485" y="23"/>
                      </a:lnTo>
                      <a:lnTo>
                        <a:pt x="487" y="27"/>
                      </a:lnTo>
                      <a:lnTo>
                        <a:pt x="466" y="27"/>
                      </a:lnTo>
                      <a:lnTo>
                        <a:pt x="466" y="31"/>
                      </a:lnTo>
                      <a:lnTo>
                        <a:pt x="468" y="34"/>
                      </a:lnTo>
                      <a:lnTo>
                        <a:pt x="470" y="32"/>
                      </a:lnTo>
                      <a:lnTo>
                        <a:pt x="474" y="32"/>
                      </a:lnTo>
                      <a:lnTo>
                        <a:pt x="478" y="36"/>
                      </a:lnTo>
                      <a:lnTo>
                        <a:pt x="487" y="36"/>
                      </a:lnTo>
                      <a:lnTo>
                        <a:pt x="501" y="34"/>
                      </a:lnTo>
                      <a:lnTo>
                        <a:pt x="497" y="40"/>
                      </a:lnTo>
                      <a:lnTo>
                        <a:pt x="495" y="46"/>
                      </a:lnTo>
                      <a:lnTo>
                        <a:pt x="493" y="38"/>
                      </a:lnTo>
                      <a:lnTo>
                        <a:pt x="487" y="40"/>
                      </a:lnTo>
                      <a:lnTo>
                        <a:pt x="483" y="42"/>
                      </a:lnTo>
                      <a:lnTo>
                        <a:pt x="478" y="38"/>
                      </a:lnTo>
                      <a:lnTo>
                        <a:pt x="472" y="36"/>
                      </a:lnTo>
                      <a:lnTo>
                        <a:pt x="470" y="38"/>
                      </a:lnTo>
                      <a:lnTo>
                        <a:pt x="470" y="44"/>
                      </a:lnTo>
                      <a:lnTo>
                        <a:pt x="466" y="38"/>
                      </a:lnTo>
                      <a:lnTo>
                        <a:pt x="460" y="34"/>
                      </a:lnTo>
                      <a:lnTo>
                        <a:pt x="458" y="32"/>
                      </a:lnTo>
                      <a:lnTo>
                        <a:pt x="457" y="32"/>
                      </a:lnTo>
                      <a:lnTo>
                        <a:pt x="453" y="32"/>
                      </a:lnTo>
                      <a:lnTo>
                        <a:pt x="449" y="34"/>
                      </a:lnTo>
                      <a:lnTo>
                        <a:pt x="443" y="40"/>
                      </a:lnTo>
                      <a:lnTo>
                        <a:pt x="439" y="46"/>
                      </a:lnTo>
                      <a:lnTo>
                        <a:pt x="432" y="44"/>
                      </a:lnTo>
                      <a:lnTo>
                        <a:pt x="418" y="42"/>
                      </a:lnTo>
                      <a:lnTo>
                        <a:pt x="416" y="42"/>
                      </a:lnTo>
                      <a:lnTo>
                        <a:pt x="412" y="44"/>
                      </a:lnTo>
                      <a:lnTo>
                        <a:pt x="412" y="48"/>
                      </a:lnTo>
                      <a:lnTo>
                        <a:pt x="420" y="46"/>
                      </a:lnTo>
                      <a:lnTo>
                        <a:pt x="430" y="46"/>
                      </a:lnTo>
                      <a:lnTo>
                        <a:pt x="420" y="48"/>
                      </a:lnTo>
                      <a:lnTo>
                        <a:pt x="418" y="50"/>
                      </a:lnTo>
                      <a:lnTo>
                        <a:pt x="418" y="52"/>
                      </a:lnTo>
                      <a:lnTo>
                        <a:pt x="422" y="52"/>
                      </a:lnTo>
                      <a:lnTo>
                        <a:pt x="435" y="50"/>
                      </a:lnTo>
                      <a:lnTo>
                        <a:pt x="447" y="50"/>
                      </a:lnTo>
                      <a:lnTo>
                        <a:pt x="435" y="52"/>
                      </a:lnTo>
                      <a:lnTo>
                        <a:pt x="422" y="56"/>
                      </a:lnTo>
                      <a:lnTo>
                        <a:pt x="420" y="61"/>
                      </a:lnTo>
                      <a:lnTo>
                        <a:pt x="435" y="56"/>
                      </a:lnTo>
                      <a:lnTo>
                        <a:pt x="455" y="54"/>
                      </a:lnTo>
                      <a:lnTo>
                        <a:pt x="451" y="57"/>
                      </a:lnTo>
                      <a:lnTo>
                        <a:pt x="441" y="57"/>
                      </a:lnTo>
                      <a:lnTo>
                        <a:pt x="433" y="59"/>
                      </a:lnTo>
                      <a:lnTo>
                        <a:pt x="428" y="63"/>
                      </a:lnTo>
                      <a:lnTo>
                        <a:pt x="426" y="67"/>
                      </a:lnTo>
                      <a:lnTo>
                        <a:pt x="443" y="65"/>
                      </a:lnTo>
                      <a:lnTo>
                        <a:pt x="464" y="65"/>
                      </a:lnTo>
                      <a:lnTo>
                        <a:pt x="466" y="67"/>
                      </a:lnTo>
                      <a:lnTo>
                        <a:pt x="472" y="69"/>
                      </a:lnTo>
                      <a:lnTo>
                        <a:pt x="474" y="65"/>
                      </a:lnTo>
                      <a:lnTo>
                        <a:pt x="480" y="63"/>
                      </a:lnTo>
                      <a:lnTo>
                        <a:pt x="480" y="67"/>
                      </a:lnTo>
                      <a:lnTo>
                        <a:pt x="480" y="71"/>
                      </a:lnTo>
                      <a:lnTo>
                        <a:pt x="489" y="71"/>
                      </a:lnTo>
                      <a:lnTo>
                        <a:pt x="497" y="73"/>
                      </a:lnTo>
                      <a:lnTo>
                        <a:pt x="499" y="73"/>
                      </a:lnTo>
                      <a:lnTo>
                        <a:pt x="501" y="67"/>
                      </a:lnTo>
                      <a:lnTo>
                        <a:pt x="505" y="67"/>
                      </a:lnTo>
                      <a:lnTo>
                        <a:pt x="505" y="63"/>
                      </a:lnTo>
                      <a:lnTo>
                        <a:pt x="505" y="61"/>
                      </a:lnTo>
                      <a:lnTo>
                        <a:pt x="506" y="65"/>
                      </a:lnTo>
                      <a:lnTo>
                        <a:pt x="508" y="67"/>
                      </a:lnTo>
                      <a:lnTo>
                        <a:pt x="520" y="67"/>
                      </a:lnTo>
                      <a:lnTo>
                        <a:pt x="531" y="63"/>
                      </a:lnTo>
                      <a:lnTo>
                        <a:pt x="549" y="61"/>
                      </a:lnTo>
                      <a:lnTo>
                        <a:pt x="568" y="61"/>
                      </a:lnTo>
                      <a:lnTo>
                        <a:pt x="581" y="57"/>
                      </a:lnTo>
                      <a:lnTo>
                        <a:pt x="599" y="54"/>
                      </a:lnTo>
                      <a:lnTo>
                        <a:pt x="595" y="56"/>
                      </a:lnTo>
                      <a:lnTo>
                        <a:pt x="591" y="56"/>
                      </a:lnTo>
                      <a:lnTo>
                        <a:pt x="591" y="59"/>
                      </a:lnTo>
                      <a:lnTo>
                        <a:pt x="597" y="59"/>
                      </a:lnTo>
                      <a:lnTo>
                        <a:pt x="604" y="59"/>
                      </a:lnTo>
                      <a:lnTo>
                        <a:pt x="589" y="61"/>
                      </a:lnTo>
                      <a:lnTo>
                        <a:pt x="574" y="65"/>
                      </a:lnTo>
                      <a:lnTo>
                        <a:pt x="572" y="67"/>
                      </a:lnTo>
                      <a:lnTo>
                        <a:pt x="572" y="69"/>
                      </a:lnTo>
                      <a:lnTo>
                        <a:pt x="577" y="69"/>
                      </a:lnTo>
                      <a:lnTo>
                        <a:pt x="585" y="69"/>
                      </a:lnTo>
                      <a:lnTo>
                        <a:pt x="587" y="67"/>
                      </a:lnTo>
                      <a:lnTo>
                        <a:pt x="593" y="67"/>
                      </a:lnTo>
                      <a:lnTo>
                        <a:pt x="589" y="69"/>
                      </a:lnTo>
                      <a:lnTo>
                        <a:pt x="585" y="73"/>
                      </a:lnTo>
                      <a:lnTo>
                        <a:pt x="570" y="73"/>
                      </a:lnTo>
                      <a:lnTo>
                        <a:pt x="558" y="73"/>
                      </a:lnTo>
                      <a:close/>
                      <a:moveTo>
                        <a:pt x="777" y="422"/>
                      </a:moveTo>
                      <a:lnTo>
                        <a:pt x="779" y="422"/>
                      </a:lnTo>
                      <a:lnTo>
                        <a:pt x="783" y="422"/>
                      </a:lnTo>
                      <a:lnTo>
                        <a:pt x="781" y="418"/>
                      </a:lnTo>
                      <a:lnTo>
                        <a:pt x="781" y="416"/>
                      </a:lnTo>
                      <a:lnTo>
                        <a:pt x="785" y="418"/>
                      </a:lnTo>
                      <a:lnTo>
                        <a:pt x="790" y="420"/>
                      </a:lnTo>
                      <a:lnTo>
                        <a:pt x="792" y="412"/>
                      </a:lnTo>
                      <a:lnTo>
                        <a:pt x="794" y="407"/>
                      </a:lnTo>
                      <a:lnTo>
                        <a:pt x="790" y="403"/>
                      </a:lnTo>
                      <a:lnTo>
                        <a:pt x="787" y="401"/>
                      </a:lnTo>
                      <a:lnTo>
                        <a:pt x="789" y="401"/>
                      </a:lnTo>
                      <a:lnTo>
                        <a:pt x="789" y="399"/>
                      </a:lnTo>
                      <a:lnTo>
                        <a:pt x="785" y="399"/>
                      </a:lnTo>
                      <a:lnTo>
                        <a:pt x="783" y="397"/>
                      </a:lnTo>
                      <a:lnTo>
                        <a:pt x="783" y="403"/>
                      </a:lnTo>
                      <a:lnTo>
                        <a:pt x="777" y="403"/>
                      </a:lnTo>
                      <a:lnTo>
                        <a:pt x="773" y="403"/>
                      </a:lnTo>
                      <a:lnTo>
                        <a:pt x="773" y="405"/>
                      </a:lnTo>
                      <a:lnTo>
                        <a:pt x="769" y="409"/>
                      </a:lnTo>
                      <a:lnTo>
                        <a:pt x="771" y="403"/>
                      </a:lnTo>
                      <a:lnTo>
                        <a:pt x="773" y="399"/>
                      </a:lnTo>
                      <a:lnTo>
                        <a:pt x="769" y="399"/>
                      </a:lnTo>
                      <a:lnTo>
                        <a:pt x="767" y="399"/>
                      </a:lnTo>
                      <a:lnTo>
                        <a:pt x="767" y="401"/>
                      </a:lnTo>
                      <a:lnTo>
                        <a:pt x="767" y="405"/>
                      </a:lnTo>
                      <a:lnTo>
                        <a:pt x="764" y="403"/>
                      </a:lnTo>
                      <a:lnTo>
                        <a:pt x="764" y="401"/>
                      </a:lnTo>
                      <a:lnTo>
                        <a:pt x="758" y="401"/>
                      </a:lnTo>
                      <a:lnTo>
                        <a:pt x="752" y="401"/>
                      </a:lnTo>
                      <a:lnTo>
                        <a:pt x="754" y="395"/>
                      </a:lnTo>
                      <a:lnTo>
                        <a:pt x="754" y="389"/>
                      </a:lnTo>
                      <a:lnTo>
                        <a:pt x="750" y="389"/>
                      </a:lnTo>
                      <a:lnTo>
                        <a:pt x="748" y="388"/>
                      </a:lnTo>
                      <a:lnTo>
                        <a:pt x="748" y="389"/>
                      </a:lnTo>
                      <a:lnTo>
                        <a:pt x="748" y="393"/>
                      </a:lnTo>
                      <a:lnTo>
                        <a:pt x="744" y="393"/>
                      </a:lnTo>
                      <a:lnTo>
                        <a:pt x="744" y="389"/>
                      </a:lnTo>
                      <a:lnTo>
                        <a:pt x="746" y="384"/>
                      </a:lnTo>
                      <a:lnTo>
                        <a:pt x="742" y="384"/>
                      </a:lnTo>
                      <a:lnTo>
                        <a:pt x="741" y="384"/>
                      </a:lnTo>
                      <a:lnTo>
                        <a:pt x="741" y="386"/>
                      </a:lnTo>
                      <a:lnTo>
                        <a:pt x="741" y="389"/>
                      </a:lnTo>
                      <a:lnTo>
                        <a:pt x="739" y="389"/>
                      </a:lnTo>
                      <a:lnTo>
                        <a:pt x="739" y="388"/>
                      </a:lnTo>
                      <a:lnTo>
                        <a:pt x="737" y="386"/>
                      </a:lnTo>
                      <a:lnTo>
                        <a:pt x="735" y="386"/>
                      </a:lnTo>
                      <a:lnTo>
                        <a:pt x="735" y="389"/>
                      </a:lnTo>
                      <a:lnTo>
                        <a:pt x="729" y="391"/>
                      </a:lnTo>
                      <a:lnTo>
                        <a:pt x="725" y="393"/>
                      </a:lnTo>
                      <a:lnTo>
                        <a:pt x="725" y="389"/>
                      </a:lnTo>
                      <a:lnTo>
                        <a:pt x="727" y="384"/>
                      </a:lnTo>
                      <a:lnTo>
                        <a:pt x="723" y="384"/>
                      </a:lnTo>
                      <a:lnTo>
                        <a:pt x="721" y="384"/>
                      </a:lnTo>
                      <a:lnTo>
                        <a:pt x="719" y="380"/>
                      </a:lnTo>
                      <a:lnTo>
                        <a:pt x="719" y="376"/>
                      </a:lnTo>
                      <a:lnTo>
                        <a:pt x="712" y="374"/>
                      </a:lnTo>
                      <a:lnTo>
                        <a:pt x="702" y="372"/>
                      </a:lnTo>
                      <a:lnTo>
                        <a:pt x="700" y="368"/>
                      </a:lnTo>
                      <a:lnTo>
                        <a:pt x="698" y="366"/>
                      </a:lnTo>
                      <a:lnTo>
                        <a:pt x="704" y="364"/>
                      </a:lnTo>
                      <a:lnTo>
                        <a:pt x="708" y="364"/>
                      </a:lnTo>
                      <a:lnTo>
                        <a:pt x="708" y="361"/>
                      </a:lnTo>
                      <a:lnTo>
                        <a:pt x="710" y="359"/>
                      </a:lnTo>
                      <a:lnTo>
                        <a:pt x="706" y="355"/>
                      </a:lnTo>
                      <a:lnTo>
                        <a:pt x="704" y="353"/>
                      </a:lnTo>
                      <a:lnTo>
                        <a:pt x="704" y="351"/>
                      </a:lnTo>
                      <a:lnTo>
                        <a:pt x="710" y="351"/>
                      </a:lnTo>
                      <a:lnTo>
                        <a:pt x="719" y="353"/>
                      </a:lnTo>
                      <a:lnTo>
                        <a:pt x="714" y="349"/>
                      </a:lnTo>
                      <a:lnTo>
                        <a:pt x="708" y="345"/>
                      </a:lnTo>
                      <a:lnTo>
                        <a:pt x="704" y="345"/>
                      </a:lnTo>
                      <a:lnTo>
                        <a:pt x="702" y="347"/>
                      </a:lnTo>
                      <a:lnTo>
                        <a:pt x="700" y="343"/>
                      </a:lnTo>
                      <a:lnTo>
                        <a:pt x="698" y="341"/>
                      </a:lnTo>
                      <a:lnTo>
                        <a:pt x="702" y="341"/>
                      </a:lnTo>
                      <a:lnTo>
                        <a:pt x="706" y="340"/>
                      </a:lnTo>
                      <a:lnTo>
                        <a:pt x="708" y="338"/>
                      </a:lnTo>
                      <a:lnTo>
                        <a:pt x="712" y="338"/>
                      </a:lnTo>
                      <a:lnTo>
                        <a:pt x="712" y="332"/>
                      </a:lnTo>
                      <a:lnTo>
                        <a:pt x="710" y="330"/>
                      </a:lnTo>
                      <a:lnTo>
                        <a:pt x="710" y="326"/>
                      </a:lnTo>
                      <a:lnTo>
                        <a:pt x="706" y="326"/>
                      </a:lnTo>
                      <a:lnTo>
                        <a:pt x="704" y="324"/>
                      </a:lnTo>
                      <a:lnTo>
                        <a:pt x="702" y="328"/>
                      </a:lnTo>
                      <a:lnTo>
                        <a:pt x="702" y="332"/>
                      </a:lnTo>
                      <a:lnTo>
                        <a:pt x="698" y="332"/>
                      </a:lnTo>
                      <a:lnTo>
                        <a:pt x="696" y="334"/>
                      </a:lnTo>
                      <a:lnTo>
                        <a:pt x="696" y="330"/>
                      </a:lnTo>
                      <a:lnTo>
                        <a:pt x="696" y="328"/>
                      </a:lnTo>
                      <a:lnTo>
                        <a:pt x="693" y="328"/>
                      </a:lnTo>
                      <a:lnTo>
                        <a:pt x="693" y="326"/>
                      </a:lnTo>
                      <a:lnTo>
                        <a:pt x="695" y="324"/>
                      </a:lnTo>
                      <a:lnTo>
                        <a:pt x="696" y="322"/>
                      </a:lnTo>
                      <a:lnTo>
                        <a:pt x="698" y="324"/>
                      </a:lnTo>
                      <a:lnTo>
                        <a:pt x="700" y="324"/>
                      </a:lnTo>
                      <a:lnTo>
                        <a:pt x="700" y="320"/>
                      </a:lnTo>
                      <a:lnTo>
                        <a:pt x="696" y="320"/>
                      </a:lnTo>
                      <a:lnTo>
                        <a:pt x="695" y="320"/>
                      </a:lnTo>
                      <a:lnTo>
                        <a:pt x="693" y="317"/>
                      </a:lnTo>
                      <a:lnTo>
                        <a:pt x="687" y="315"/>
                      </a:lnTo>
                      <a:lnTo>
                        <a:pt x="685" y="317"/>
                      </a:lnTo>
                      <a:lnTo>
                        <a:pt x="681" y="318"/>
                      </a:lnTo>
                      <a:lnTo>
                        <a:pt x="681" y="317"/>
                      </a:lnTo>
                      <a:lnTo>
                        <a:pt x="683" y="315"/>
                      </a:lnTo>
                      <a:lnTo>
                        <a:pt x="677" y="313"/>
                      </a:lnTo>
                      <a:lnTo>
                        <a:pt x="675" y="311"/>
                      </a:lnTo>
                      <a:lnTo>
                        <a:pt x="671" y="309"/>
                      </a:lnTo>
                      <a:lnTo>
                        <a:pt x="670" y="307"/>
                      </a:lnTo>
                      <a:lnTo>
                        <a:pt x="670" y="309"/>
                      </a:lnTo>
                      <a:lnTo>
                        <a:pt x="670" y="313"/>
                      </a:lnTo>
                      <a:lnTo>
                        <a:pt x="666" y="313"/>
                      </a:lnTo>
                      <a:lnTo>
                        <a:pt x="662" y="313"/>
                      </a:lnTo>
                      <a:lnTo>
                        <a:pt x="662" y="311"/>
                      </a:lnTo>
                      <a:lnTo>
                        <a:pt x="664" y="309"/>
                      </a:lnTo>
                      <a:lnTo>
                        <a:pt x="666" y="307"/>
                      </a:lnTo>
                      <a:lnTo>
                        <a:pt x="668" y="305"/>
                      </a:lnTo>
                      <a:lnTo>
                        <a:pt x="662" y="303"/>
                      </a:lnTo>
                      <a:lnTo>
                        <a:pt x="660" y="303"/>
                      </a:lnTo>
                      <a:lnTo>
                        <a:pt x="658" y="301"/>
                      </a:lnTo>
                      <a:lnTo>
                        <a:pt x="656" y="299"/>
                      </a:lnTo>
                      <a:lnTo>
                        <a:pt x="652" y="299"/>
                      </a:lnTo>
                      <a:lnTo>
                        <a:pt x="650" y="303"/>
                      </a:lnTo>
                      <a:lnTo>
                        <a:pt x="650" y="307"/>
                      </a:lnTo>
                      <a:lnTo>
                        <a:pt x="647" y="305"/>
                      </a:lnTo>
                      <a:lnTo>
                        <a:pt x="645" y="307"/>
                      </a:lnTo>
                      <a:lnTo>
                        <a:pt x="643" y="303"/>
                      </a:lnTo>
                      <a:lnTo>
                        <a:pt x="643" y="299"/>
                      </a:lnTo>
                      <a:lnTo>
                        <a:pt x="643" y="297"/>
                      </a:lnTo>
                      <a:lnTo>
                        <a:pt x="641" y="299"/>
                      </a:lnTo>
                      <a:lnTo>
                        <a:pt x="637" y="303"/>
                      </a:lnTo>
                      <a:lnTo>
                        <a:pt x="635" y="307"/>
                      </a:lnTo>
                      <a:lnTo>
                        <a:pt x="633" y="303"/>
                      </a:lnTo>
                      <a:lnTo>
                        <a:pt x="631" y="299"/>
                      </a:lnTo>
                      <a:lnTo>
                        <a:pt x="633" y="297"/>
                      </a:lnTo>
                      <a:lnTo>
                        <a:pt x="637" y="295"/>
                      </a:lnTo>
                      <a:lnTo>
                        <a:pt x="637" y="292"/>
                      </a:lnTo>
                      <a:lnTo>
                        <a:pt x="639" y="288"/>
                      </a:lnTo>
                      <a:lnTo>
                        <a:pt x="633" y="286"/>
                      </a:lnTo>
                      <a:lnTo>
                        <a:pt x="629" y="284"/>
                      </a:lnTo>
                      <a:lnTo>
                        <a:pt x="631" y="282"/>
                      </a:lnTo>
                      <a:lnTo>
                        <a:pt x="631" y="280"/>
                      </a:lnTo>
                      <a:lnTo>
                        <a:pt x="631" y="278"/>
                      </a:lnTo>
                      <a:lnTo>
                        <a:pt x="629" y="276"/>
                      </a:lnTo>
                      <a:lnTo>
                        <a:pt x="629" y="272"/>
                      </a:lnTo>
                      <a:lnTo>
                        <a:pt x="618" y="272"/>
                      </a:lnTo>
                      <a:lnTo>
                        <a:pt x="610" y="276"/>
                      </a:lnTo>
                      <a:lnTo>
                        <a:pt x="606" y="272"/>
                      </a:lnTo>
                      <a:lnTo>
                        <a:pt x="591" y="269"/>
                      </a:lnTo>
                      <a:lnTo>
                        <a:pt x="576" y="267"/>
                      </a:lnTo>
                      <a:lnTo>
                        <a:pt x="577" y="263"/>
                      </a:lnTo>
                      <a:lnTo>
                        <a:pt x="587" y="259"/>
                      </a:lnTo>
                      <a:lnTo>
                        <a:pt x="593" y="257"/>
                      </a:lnTo>
                      <a:lnTo>
                        <a:pt x="595" y="255"/>
                      </a:lnTo>
                      <a:lnTo>
                        <a:pt x="593" y="253"/>
                      </a:lnTo>
                      <a:lnTo>
                        <a:pt x="591" y="249"/>
                      </a:lnTo>
                      <a:lnTo>
                        <a:pt x="587" y="244"/>
                      </a:lnTo>
                      <a:lnTo>
                        <a:pt x="583" y="240"/>
                      </a:lnTo>
                      <a:lnTo>
                        <a:pt x="579" y="238"/>
                      </a:lnTo>
                      <a:lnTo>
                        <a:pt x="574" y="240"/>
                      </a:lnTo>
                      <a:lnTo>
                        <a:pt x="570" y="244"/>
                      </a:lnTo>
                      <a:lnTo>
                        <a:pt x="564" y="242"/>
                      </a:lnTo>
                      <a:lnTo>
                        <a:pt x="562" y="240"/>
                      </a:lnTo>
                      <a:lnTo>
                        <a:pt x="554" y="240"/>
                      </a:lnTo>
                      <a:lnTo>
                        <a:pt x="551" y="240"/>
                      </a:lnTo>
                      <a:lnTo>
                        <a:pt x="547" y="244"/>
                      </a:lnTo>
                      <a:lnTo>
                        <a:pt x="543" y="246"/>
                      </a:lnTo>
                      <a:lnTo>
                        <a:pt x="543" y="249"/>
                      </a:lnTo>
                      <a:lnTo>
                        <a:pt x="541" y="247"/>
                      </a:lnTo>
                      <a:lnTo>
                        <a:pt x="541" y="244"/>
                      </a:lnTo>
                      <a:lnTo>
                        <a:pt x="533" y="242"/>
                      </a:lnTo>
                      <a:lnTo>
                        <a:pt x="528" y="242"/>
                      </a:lnTo>
                      <a:lnTo>
                        <a:pt x="522" y="242"/>
                      </a:lnTo>
                      <a:lnTo>
                        <a:pt x="518" y="244"/>
                      </a:lnTo>
                      <a:lnTo>
                        <a:pt x="508" y="247"/>
                      </a:lnTo>
                      <a:lnTo>
                        <a:pt x="499" y="253"/>
                      </a:lnTo>
                      <a:lnTo>
                        <a:pt x="501" y="255"/>
                      </a:lnTo>
                      <a:lnTo>
                        <a:pt x="501" y="257"/>
                      </a:lnTo>
                      <a:lnTo>
                        <a:pt x="499" y="257"/>
                      </a:lnTo>
                      <a:lnTo>
                        <a:pt x="499" y="259"/>
                      </a:lnTo>
                      <a:lnTo>
                        <a:pt x="501" y="261"/>
                      </a:lnTo>
                      <a:lnTo>
                        <a:pt x="497" y="261"/>
                      </a:lnTo>
                      <a:lnTo>
                        <a:pt x="497" y="259"/>
                      </a:lnTo>
                      <a:lnTo>
                        <a:pt x="493" y="261"/>
                      </a:lnTo>
                      <a:lnTo>
                        <a:pt x="489" y="263"/>
                      </a:lnTo>
                      <a:lnTo>
                        <a:pt x="489" y="267"/>
                      </a:lnTo>
                      <a:lnTo>
                        <a:pt x="489" y="270"/>
                      </a:lnTo>
                      <a:lnTo>
                        <a:pt x="491" y="270"/>
                      </a:lnTo>
                      <a:lnTo>
                        <a:pt x="491" y="274"/>
                      </a:lnTo>
                      <a:lnTo>
                        <a:pt x="497" y="274"/>
                      </a:lnTo>
                      <a:lnTo>
                        <a:pt x="503" y="274"/>
                      </a:lnTo>
                      <a:lnTo>
                        <a:pt x="503" y="278"/>
                      </a:lnTo>
                      <a:lnTo>
                        <a:pt x="503" y="282"/>
                      </a:lnTo>
                      <a:lnTo>
                        <a:pt x="499" y="280"/>
                      </a:lnTo>
                      <a:lnTo>
                        <a:pt x="499" y="278"/>
                      </a:lnTo>
                      <a:lnTo>
                        <a:pt x="493" y="278"/>
                      </a:lnTo>
                      <a:lnTo>
                        <a:pt x="489" y="278"/>
                      </a:lnTo>
                      <a:lnTo>
                        <a:pt x="489" y="280"/>
                      </a:lnTo>
                      <a:lnTo>
                        <a:pt x="487" y="282"/>
                      </a:lnTo>
                      <a:lnTo>
                        <a:pt x="487" y="284"/>
                      </a:lnTo>
                      <a:lnTo>
                        <a:pt x="489" y="286"/>
                      </a:lnTo>
                      <a:lnTo>
                        <a:pt x="493" y="286"/>
                      </a:lnTo>
                      <a:lnTo>
                        <a:pt x="499" y="288"/>
                      </a:lnTo>
                      <a:lnTo>
                        <a:pt x="499" y="292"/>
                      </a:lnTo>
                      <a:lnTo>
                        <a:pt x="495" y="292"/>
                      </a:lnTo>
                      <a:lnTo>
                        <a:pt x="495" y="293"/>
                      </a:lnTo>
                      <a:lnTo>
                        <a:pt x="495" y="295"/>
                      </a:lnTo>
                      <a:lnTo>
                        <a:pt x="495" y="297"/>
                      </a:lnTo>
                      <a:lnTo>
                        <a:pt x="497" y="303"/>
                      </a:lnTo>
                      <a:lnTo>
                        <a:pt x="497" y="305"/>
                      </a:lnTo>
                      <a:lnTo>
                        <a:pt x="493" y="303"/>
                      </a:lnTo>
                      <a:lnTo>
                        <a:pt x="491" y="301"/>
                      </a:lnTo>
                      <a:lnTo>
                        <a:pt x="485" y="301"/>
                      </a:lnTo>
                      <a:lnTo>
                        <a:pt x="480" y="303"/>
                      </a:lnTo>
                      <a:lnTo>
                        <a:pt x="483" y="299"/>
                      </a:lnTo>
                      <a:lnTo>
                        <a:pt x="489" y="297"/>
                      </a:lnTo>
                      <a:lnTo>
                        <a:pt x="487" y="293"/>
                      </a:lnTo>
                      <a:lnTo>
                        <a:pt x="487" y="292"/>
                      </a:lnTo>
                      <a:lnTo>
                        <a:pt x="481" y="290"/>
                      </a:lnTo>
                      <a:lnTo>
                        <a:pt x="480" y="288"/>
                      </a:lnTo>
                      <a:lnTo>
                        <a:pt x="478" y="280"/>
                      </a:lnTo>
                      <a:lnTo>
                        <a:pt x="478" y="269"/>
                      </a:lnTo>
                      <a:lnTo>
                        <a:pt x="481" y="257"/>
                      </a:lnTo>
                      <a:lnTo>
                        <a:pt x="485" y="251"/>
                      </a:lnTo>
                      <a:lnTo>
                        <a:pt x="497" y="247"/>
                      </a:lnTo>
                      <a:lnTo>
                        <a:pt x="510" y="246"/>
                      </a:lnTo>
                      <a:lnTo>
                        <a:pt x="510" y="242"/>
                      </a:lnTo>
                      <a:lnTo>
                        <a:pt x="506" y="240"/>
                      </a:lnTo>
                      <a:lnTo>
                        <a:pt x="505" y="240"/>
                      </a:lnTo>
                      <a:lnTo>
                        <a:pt x="489" y="240"/>
                      </a:lnTo>
                      <a:lnTo>
                        <a:pt x="478" y="242"/>
                      </a:lnTo>
                      <a:lnTo>
                        <a:pt x="462" y="244"/>
                      </a:lnTo>
                      <a:lnTo>
                        <a:pt x="451" y="247"/>
                      </a:lnTo>
                      <a:lnTo>
                        <a:pt x="451" y="251"/>
                      </a:lnTo>
                      <a:lnTo>
                        <a:pt x="451" y="255"/>
                      </a:lnTo>
                      <a:lnTo>
                        <a:pt x="447" y="255"/>
                      </a:lnTo>
                      <a:lnTo>
                        <a:pt x="445" y="257"/>
                      </a:lnTo>
                      <a:lnTo>
                        <a:pt x="445" y="261"/>
                      </a:lnTo>
                      <a:lnTo>
                        <a:pt x="445" y="265"/>
                      </a:lnTo>
                      <a:lnTo>
                        <a:pt x="441" y="267"/>
                      </a:lnTo>
                      <a:lnTo>
                        <a:pt x="439" y="270"/>
                      </a:lnTo>
                      <a:lnTo>
                        <a:pt x="435" y="280"/>
                      </a:lnTo>
                      <a:lnTo>
                        <a:pt x="432" y="292"/>
                      </a:lnTo>
                      <a:lnTo>
                        <a:pt x="435" y="293"/>
                      </a:lnTo>
                      <a:lnTo>
                        <a:pt x="439" y="295"/>
                      </a:lnTo>
                      <a:lnTo>
                        <a:pt x="437" y="297"/>
                      </a:lnTo>
                      <a:lnTo>
                        <a:pt x="437" y="299"/>
                      </a:lnTo>
                      <a:lnTo>
                        <a:pt x="447" y="303"/>
                      </a:lnTo>
                      <a:lnTo>
                        <a:pt x="462" y="305"/>
                      </a:lnTo>
                      <a:lnTo>
                        <a:pt x="462" y="309"/>
                      </a:lnTo>
                      <a:lnTo>
                        <a:pt x="457" y="309"/>
                      </a:lnTo>
                      <a:lnTo>
                        <a:pt x="453" y="307"/>
                      </a:lnTo>
                      <a:lnTo>
                        <a:pt x="455" y="311"/>
                      </a:lnTo>
                      <a:lnTo>
                        <a:pt x="457" y="315"/>
                      </a:lnTo>
                      <a:lnTo>
                        <a:pt x="460" y="317"/>
                      </a:lnTo>
                      <a:lnTo>
                        <a:pt x="466" y="320"/>
                      </a:lnTo>
                      <a:lnTo>
                        <a:pt x="462" y="320"/>
                      </a:lnTo>
                      <a:lnTo>
                        <a:pt x="462" y="322"/>
                      </a:lnTo>
                      <a:lnTo>
                        <a:pt x="464" y="324"/>
                      </a:lnTo>
                      <a:lnTo>
                        <a:pt x="468" y="324"/>
                      </a:lnTo>
                      <a:lnTo>
                        <a:pt x="468" y="322"/>
                      </a:lnTo>
                      <a:lnTo>
                        <a:pt x="470" y="318"/>
                      </a:lnTo>
                      <a:lnTo>
                        <a:pt x="474" y="318"/>
                      </a:lnTo>
                      <a:lnTo>
                        <a:pt x="480" y="324"/>
                      </a:lnTo>
                      <a:lnTo>
                        <a:pt x="485" y="332"/>
                      </a:lnTo>
                      <a:lnTo>
                        <a:pt x="489" y="332"/>
                      </a:lnTo>
                      <a:lnTo>
                        <a:pt x="493" y="332"/>
                      </a:lnTo>
                      <a:lnTo>
                        <a:pt x="493" y="328"/>
                      </a:lnTo>
                      <a:lnTo>
                        <a:pt x="497" y="330"/>
                      </a:lnTo>
                      <a:lnTo>
                        <a:pt x="499" y="332"/>
                      </a:lnTo>
                      <a:lnTo>
                        <a:pt x="512" y="332"/>
                      </a:lnTo>
                      <a:lnTo>
                        <a:pt x="524" y="332"/>
                      </a:lnTo>
                      <a:lnTo>
                        <a:pt x="524" y="334"/>
                      </a:lnTo>
                      <a:lnTo>
                        <a:pt x="526" y="336"/>
                      </a:lnTo>
                      <a:lnTo>
                        <a:pt x="531" y="338"/>
                      </a:lnTo>
                      <a:lnTo>
                        <a:pt x="539" y="338"/>
                      </a:lnTo>
                      <a:lnTo>
                        <a:pt x="535" y="334"/>
                      </a:lnTo>
                      <a:lnTo>
                        <a:pt x="533" y="330"/>
                      </a:lnTo>
                      <a:lnTo>
                        <a:pt x="531" y="326"/>
                      </a:lnTo>
                      <a:lnTo>
                        <a:pt x="533" y="326"/>
                      </a:lnTo>
                      <a:lnTo>
                        <a:pt x="537" y="328"/>
                      </a:lnTo>
                      <a:lnTo>
                        <a:pt x="539" y="330"/>
                      </a:lnTo>
                      <a:lnTo>
                        <a:pt x="547" y="336"/>
                      </a:lnTo>
                      <a:lnTo>
                        <a:pt x="554" y="341"/>
                      </a:lnTo>
                      <a:lnTo>
                        <a:pt x="554" y="338"/>
                      </a:lnTo>
                      <a:lnTo>
                        <a:pt x="554" y="336"/>
                      </a:lnTo>
                      <a:lnTo>
                        <a:pt x="551" y="332"/>
                      </a:lnTo>
                      <a:lnTo>
                        <a:pt x="549" y="330"/>
                      </a:lnTo>
                      <a:lnTo>
                        <a:pt x="547" y="328"/>
                      </a:lnTo>
                      <a:lnTo>
                        <a:pt x="545" y="326"/>
                      </a:lnTo>
                      <a:lnTo>
                        <a:pt x="554" y="326"/>
                      </a:lnTo>
                      <a:lnTo>
                        <a:pt x="558" y="326"/>
                      </a:lnTo>
                      <a:lnTo>
                        <a:pt x="562" y="328"/>
                      </a:lnTo>
                      <a:lnTo>
                        <a:pt x="568" y="334"/>
                      </a:lnTo>
                      <a:lnTo>
                        <a:pt x="572" y="332"/>
                      </a:lnTo>
                      <a:lnTo>
                        <a:pt x="579" y="332"/>
                      </a:lnTo>
                      <a:lnTo>
                        <a:pt x="577" y="326"/>
                      </a:lnTo>
                      <a:lnTo>
                        <a:pt x="577" y="322"/>
                      </a:lnTo>
                      <a:lnTo>
                        <a:pt x="576" y="322"/>
                      </a:lnTo>
                      <a:lnTo>
                        <a:pt x="576" y="324"/>
                      </a:lnTo>
                      <a:lnTo>
                        <a:pt x="572" y="326"/>
                      </a:lnTo>
                      <a:lnTo>
                        <a:pt x="572" y="324"/>
                      </a:lnTo>
                      <a:lnTo>
                        <a:pt x="572" y="322"/>
                      </a:lnTo>
                      <a:lnTo>
                        <a:pt x="576" y="320"/>
                      </a:lnTo>
                      <a:lnTo>
                        <a:pt x="579" y="318"/>
                      </a:lnTo>
                      <a:lnTo>
                        <a:pt x="581" y="322"/>
                      </a:lnTo>
                      <a:lnTo>
                        <a:pt x="583" y="328"/>
                      </a:lnTo>
                      <a:lnTo>
                        <a:pt x="585" y="326"/>
                      </a:lnTo>
                      <a:lnTo>
                        <a:pt x="585" y="324"/>
                      </a:lnTo>
                      <a:lnTo>
                        <a:pt x="589" y="324"/>
                      </a:lnTo>
                      <a:lnTo>
                        <a:pt x="591" y="332"/>
                      </a:lnTo>
                      <a:lnTo>
                        <a:pt x="593" y="340"/>
                      </a:lnTo>
                      <a:lnTo>
                        <a:pt x="595" y="338"/>
                      </a:lnTo>
                      <a:lnTo>
                        <a:pt x="595" y="334"/>
                      </a:lnTo>
                      <a:lnTo>
                        <a:pt x="599" y="332"/>
                      </a:lnTo>
                      <a:lnTo>
                        <a:pt x="602" y="332"/>
                      </a:lnTo>
                      <a:lnTo>
                        <a:pt x="604" y="334"/>
                      </a:lnTo>
                      <a:lnTo>
                        <a:pt x="608" y="338"/>
                      </a:lnTo>
                      <a:lnTo>
                        <a:pt x="606" y="340"/>
                      </a:lnTo>
                      <a:lnTo>
                        <a:pt x="606" y="343"/>
                      </a:lnTo>
                      <a:lnTo>
                        <a:pt x="612" y="340"/>
                      </a:lnTo>
                      <a:lnTo>
                        <a:pt x="616" y="338"/>
                      </a:lnTo>
                      <a:lnTo>
                        <a:pt x="616" y="340"/>
                      </a:lnTo>
                      <a:lnTo>
                        <a:pt x="614" y="349"/>
                      </a:lnTo>
                      <a:lnTo>
                        <a:pt x="618" y="351"/>
                      </a:lnTo>
                      <a:lnTo>
                        <a:pt x="622" y="353"/>
                      </a:lnTo>
                      <a:lnTo>
                        <a:pt x="616" y="355"/>
                      </a:lnTo>
                      <a:lnTo>
                        <a:pt x="616" y="357"/>
                      </a:lnTo>
                      <a:lnTo>
                        <a:pt x="616" y="361"/>
                      </a:lnTo>
                      <a:lnTo>
                        <a:pt x="614" y="361"/>
                      </a:lnTo>
                      <a:lnTo>
                        <a:pt x="614" y="364"/>
                      </a:lnTo>
                      <a:lnTo>
                        <a:pt x="616" y="364"/>
                      </a:lnTo>
                      <a:lnTo>
                        <a:pt x="620" y="364"/>
                      </a:lnTo>
                      <a:lnTo>
                        <a:pt x="618" y="366"/>
                      </a:lnTo>
                      <a:lnTo>
                        <a:pt x="620" y="370"/>
                      </a:lnTo>
                      <a:lnTo>
                        <a:pt x="623" y="366"/>
                      </a:lnTo>
                      <a:lnTo>
                        <a:pt x="629" y="364"/>
                      </a:lnTo>
                      <a:lnTo>
                        <a:pt x="631" y="363"/>
                      </a:lnTo>
                      <a:lnTo>
                        <a:pt x="637" y="361"/>
                      </a:lnTo>
                      <a:lnTo>
                        <a:pt x="637" y="357"/>
                      </a:lnTo>
                      <a:lnTo>
                        <a:pt x="639" y="357"/>
                      </a:lnTo>
                      <a:lnTo>
                        <a:pt x="641" y="359"/>
                      </a:lnTo>
                      <a:lnTo>
                        <a:pt x="639" y="366"/>
                      </a:lnTo>
                      <a:lnTo>
                        <a:pt x="639" y="370"/>
                      </a:lnTo>
                      <a:lnTo>
                        <a:pt x="639" y="374"/>
                      </a:lnTo>
                      <a:lnTo>
                        <a:pt x="641" y="374"/>
                      </a:lnTo>
                      <a:lnTo>
                        <a:pt x="643" y="372"/>
                      </a:lnTo>
                      <a:lnTo>
                        <a:pt x="645" y="378"/>
                      </a:lnTo>
                      <a:lnTo>
                        <a:pt x="647" y="378"/>
                      </a:lnTo>
                      <a:lnTo>
                        <a:pt x="650" y="378"/>
                      </a:lnTo>
                      <a:lnTo>
                        <a:pt x="648" y="382"/>
                      </a:lnTo>
                      <a:lnTo>
                        <a:pt x="648" y="388"/>
                      </a:lnTo>
                      <a:lnTo>
                        <a:pt x="650" y="391"/>
                      </a:lnTo>
                      <a:lnTo>
                        <a:pt x="654" y="399"/>
                      </a:lnTo>
                      <a:lnTo>
                        <a:pt x="650" y="399"/>
                      </a:lnTo>
                      <a:lnTo>
                        <a:pt x="647" y="399"/>
                      </a:lnTo>
                      <a:lnTo>
                        <a:pt x="647" y="405"/>
                      </a:lnTo>
                      <a:lnTo>
                        <a:pt x="645" y="409"/>
                      </a:lnTo>
                      <a:lnTo>
                        <a:pt x="648" y="411"/>
                      </a:lnTo>
                      <a:lnTo>
                        <a:pt x="652" y="412"/>
                      </a:lnTo>
                      <a:lnTo>
                        <a:pt x="648" y="412"/>
                      </a:lnTo>
                      <a:lnTo>
                        <a:pt x="645" y="412"/>
                      </a:lnTo>
                      <a:lnTo>
                        <a:pt x="637" y="422"/>
                      </a:lnTo>
                      <a:lnTo>
                        <a:pt x="631" y="432"/>
                      </a:lnTo>
                      <a:lnTo>
                        <a:pt x="639" y="441"/>
                      </a:lnTo>
                      <a:lnTo>
                        <a:pt x="647" y="451"/>
                      </a:lnTo>
                      <a:lnTo>
                        <a:pt x="629" y="453"/>
                      </a:lnTo>
                      <a:lnTo>
                        <a:pt x="616" y="457"/>
                      </a:lnTo>
                      <a:lnTo>
                        <a:pt x="602" y="459"/>
                      </a:lnTo>
                      <a:lnTo>
                        <a:pt x="587" y="459"/>
                      </a:lnTo>
                      <a:lnTo>
                        <a:pt x="585" y="468"/>
                      </a:lnTo>
                      <a:lnTo>
                        <a:pt x="583" y="478"/>
                      </a:lnTo>
                      <a:lnTo>
                        <a:pt x="581" y="478"/>
                      </a:lnTo>
                      <a:lnTo>
                        <a:pt x="581" y="480"/>
                      </a:lnTo>
                      <a:lnTo>
                        <a:pt x="585" y="482"/>
                      </a:lnTo>
                      <a:lnTo>
                        <a:pt x="591" y="485"/>
                      </a:lnTo>
                      <a:lnTo>
                        <a:pt x="597" y="487"/>
                      </a:lnTo>
                      <a:lnTo>
                        <a:pt x="604" y="485"/>
                      </a:lnTo>
                      <a:lnTo>
                        <a:pt x="606" y="482"/>
                      </a:lnTo>
                      <a:lnTo>
                        <a:pt x="608" y="480"/>
                      </a:lnTo>
                      <a:lnTo>
                        <a:pt x="612" y="478"/>
                      </a:lnTo>
                      <a:lnTo>
                        <a:pt x="614" y="476"/>
                      </a:lnTo>
                      <a:lnTo>
                        <a:pt x="618" y="478"/>
                      </a:lnTo>
                      <a:lnTo>
                        <a:pt x="623" y="480"/>
                      </a:lnTo>
                      <a:lnTo>
                        <a:pt x="623" y="478"/>
                      </a:lnTo>
                      <a:lnTo>
                        <a:pt x="625" y="476"/>
                      </a:lnTo>
                      <a:lnTo>
                        <a:pt x="622" y="474"/>
                      </a:lnTo>
                      <a:lnTo>
                        <a:pt x="618" y="472"/>
                      </a:lnTo>
                      <a:lnTo>
                        <a:pt x="618" y="470"/>
                      </a:lnTo>
                      <a:lnTo>
                        <a:pt x="622" y="470"/>
                      </a:lnTo>
                      <a:lnTo>
                        <a:pt x="622" y="466"/>
                      </a:lnTo>
                      <a:lnTo>
                        <a:pt x="623" y="466"/>
                      </a:lnTo>
                      <a:lnTo>
                        <a:pt x="623" y="470"/>
                      </a:lnTo>
                      <a:lnTo>
                        <a:pt x="625" y="474"/>
                      </a:lnTo>
                      <a:lnTo>
                        <a:pt x="629" y="472"/>
                      </a:lnTo>
                      <a:lnTo>
                        <a:pt x="633" y="470"/>
                      </a:lnTo>
                      <a:lnTo>
                        <a:pt x="637" y="478"/>
                      </a:lnTo>
                      <a:lnTo>
                        <a:pt x="645" y="476"/>
                      </a:lnTo>
                      <a:lnTo>
                        <a:pt x="645" y="480"/>
                      </a:lnTo>
                      <a:lnTo>
                        <a:pt x="647" y="485"/>
                      </a:lnTo>
                      <a:lnTo>
                        <a:pt x="650" y="485"/>
                      </a:lnTo>
                      <a:lnTo>
                        <a:pt x="650" y="489"/>
                      </a:lnTo>
                      <a:lnTo>
                        <a:pt x="652" y="493"/>
                      </a:lnTo>
                      <a:lnTo>
                        <a:pt x="654" y="491"/>
                      </a:lnTo>
                      <a:lnTo>
                        <a:pt x="656" y="491"/>
                      </a:lnTo>
                      <a:lnTo>
                        <a:pt x="656" y="495"/>
                      </a:lnTo>
                      <a:lnTo>
                        <a:pt x="658" y="497"/>
                      </a:lnTo>
                      <a:lnTo>
                        <a:pt x="658" y="493"/>
                      </a:lnTo>
                      <a:lnTo>
                        <a:pt x="660" y="491"/>
                      </a:lnTo>
                      <a:lnTo>
                        <a:pt x="662" y="491"/>
                      </a:lnTo>
                      <a:lnTo>
                        <a:pt x="666" y="493"/>
                      </a:lnTo>
                      <a:lnTo>
                        <a:pt x="666" y="495"/>
                      </a:lnTo>
                      <a:lnTo>
                        <a:pt x="666" y="499"/>
                      </a:lnTo>
                      <a:lnTo>
                        <a:pt x="662" y="499"/>
                      </a:lnTo>
                      <a:lnTo>
                        <a:pt x="658" y="499"/>
                      </a:lnTo>
                      <a:lnTo>
                        <a:pt x="658" y="503"/>
                      </a:lnTo>
                      <a:lnTo>
                        <a:pt x="662" y="505"/>
                      </a:lnTo>
                      <a:lnTo>
                        <a:pt x="666" y="506"/>
                      </a:lnTo>
                      <a:lnTo>
                        <a:pt x="673" y="505"/>
                      </a:lnTo>
                      <a:lnTo>
                        <a:pt x="683" y="505"/>
                      </a:lnTo>
                      <a:lnTo>
                        <a:pt x="683" y="503"/>
                      </a:lnTo>
                      <a:lnTo>
                        <a:pt x="689" y="503"/>
                      </a:lnTo>
                      <a:lnTo>
                        <a:pt x="700" y="506"/>
                      </a:lnTo>
                      <a:lnTo>
                        <a:pt x="700" y="503"/>
                      </a:lnTo>
                      <a:lnTo>
                        <a:pt x="702" y="503"/>
                      </a:lnTo>
                      <a:lnTo>
                        <a:pt x="706" y="506"/>
                      </a:lnTo>
                      <a:lnTo>
                        <a:pt x="710" y="505"/>
                      </a:lnTo>
                      <a:lnTo>
                        <a:pt x="716" y="505"/>
                      </a:lnTo>
                      <a:lnTo>
                        <a:pt x="718" y="508"/>
                      </a:lnTo>
                      <a:lnTo>
                        <a:pt x="725" y="510"/>
                      </a:lnTo>
                      <a:lnTo>
                        <a:pt x="733" y="510"/>
                      </a:lnTo>
                      <a:lnTo>
                        <a:pt x="731" y="505"/>
                      </a:lnTo>
                      <a:lnTo>
                        <a:pt x="733" y="501"/>
                      </a:lnTo>
                      <a:lnTo>
                        <a:pt x="727" y="501"/>
                      </a:lnTo>
                      <a:lnTo>
                        <a:pt x="723" y="501"/>
                      </a:lnTo>
                      <a:lnTo>
                        <a:pt x="721" y="497"/>
                      </a:lnTo>
                      <a:lnTo>
                        <a:pt x="719" y="493"/>
                      </a:lnTo>
                      <a:lnTo>
                        <a:pt x="714" y="493"/>
                      </a:lnTo>
                      <a:lnTo>
                        <a:pt x="710" y="493"/>
                      </a:lnTo>
                      <a:lnTo>
                        <a:pt x="702" y="489"/>
                      </a:lnTo>
                      <a:lnTo>
                        <a:pt x="695" y="483"/>
                      </a:lnTo>
                      <a:lnTo>
                        <a:pt x="693" y="480"/>
                      </a:lnTo>
                      <a:lnTo>
                        <a:pt x="693" y="476"/>
                      </a:lnTo>
                      <a:lnTo>
                        <a:pt x="698" y="478"/>
                      </a:lnTo>
                      <a:lnTo>
                        <a:pt x="704" y="480"/>
                      </a:lnTo>
                      <a:lnTo>
                        <a:pt x="708" y="480"/>
                      </a:lnTo>
                      <a:lnTo>
                        <a:pt x="708" y="482"/>
                      </a:lnTo>
                      <a:lnTo>
                        <a:pt x="710" y="482"/>
                      </a:lnTo>
                      <a:lnTo>
                        <a:pt x="710" y="480"/>
                      </a:lnTo>
                      <a:lnTo>
                        <a:pt x="710" y="478"/>
                      </a:lnTo>
                      <a:lnTo>
                        <a:pt x="710" y="476"/>
                      </a:lnTo>
                      <a:lnTo>
                        <a:pt x="714" y="476"/>
                      </a:lnTo>
                      <a:lnTo>
                        <a:pt x="716" y="478"/>
                      </a:lnTo>
                      <a:lnTo>
                        <a:pt x="718" y="482"/>
                      </a:lnTo>
                      <a:lnTo>
                        <a:pt x="727" y="482"/>
                      </a:lnTo>
                      <a:lnTo>
                        <a:pt x="737" y="482"/>
                      </a:lnTo>
                      <a:lnTo>
                        <a:pt x="739" y="485"/>
                      </a:lnTo>
                      <a:lnTo>
                        <a:pt x="741" y="489"/>
                      </a:lnTo>
                      <a:lnTo>
                        <a:pt x="742" y="489"/>
                      </a:lnTo>
                      <a:lnTo>
                        <a:pt x="746" y="489"/>
                      </a:lnTo>
                      <a:lnTo>
                        <a:pt x="741" y="483"/>
                      </a:lnTo>
                      <a:lnTo>
                        <a:pt x="735" y="480"/>
                      </a:lnTo>
                      <a:lnTo>
                        <a:pt x="739" y="478"/>
                      </a:lnTo>
                      <a:lnTo>
                        <a:pt x="741" y="476"/>
                      </a:lnTo>
                      <a:lnTo>
                        <a:pt x="741" y="472"/>
                      </a:lnTo>
                      <a:lnTo>
                        <a:pt x="741" y="470"/>
                      </a:lnTo>
                      <a:lnTo>
                        <a:pt x="742" y="470"/>
                      </a:lnTo>
                      <a:lnTo>
                        <a:pt x="746" y="470"/>
                      </a:lnTo>
                      <a:lnTo>
                        <a:pt x="746" y="466"/>
                      </a:lnTo>
                      <a:lnTo>
                        <a:pt x="742" y="462"/>
                      </a:lnTo>
                      <a:lnTo>
                        <a:pt x="742" y="459"/>
                      </a:lnTo>
                      <a:lnTo>
                        <a:pt x="739" y="460"/>
                      </a:lnTo>
                      <a:lnTo>
                        <a:pt x="737" y="462"/>
                      </a:lnTo>
                      <a:lnTo>
                        <a:pt x="718" y="447"/>
                      </a:lnTo>
                      <a:lnTo>
                        <a:pt x="716" y="441"/>
                      </a:lnTo>
                      <a:lnTo>
                        <a:pt x="716" y="437"/>
                      </a:lnTo>
                      <a:lnTo>
                        <a:pt x="712" y="437"/>
                      </a:lnTo>
                      <a:lnTo>
                        <a:pt x="710" y="437"/>
                      </a:lnTo>
                      <a:lnTo>
                        <a:pt x="708" y="435"/>
                      </a:lnTo>
                      <a:lnTo>
                        <a:pt x="706" y="432"/>
                      </a:lnTo>
                      <a:lnTo>
                        <a:pt x="706" y="430"/>
                      </a:lnTo>
                      <a:lnTo>
                        <a:pt x="706" y="428"/>
                      </a:lnTo>
                      <a:lnTo>
                        <a:pt x="708" y="428"/>
                      </a:lnTo>
                      <a:lnTo>
                        <a:pt x="710" y="428"/>
                      </a:lnTo>
                      <a:lnTo>
                        <a:pt x="710" y="430"/>
                      </a:lnTo>
                      <a:lnTo>
                        <a:pt x="714" y="432"/>
                      </a:lnTo>
                      <a:lnTo>
                        <a:pt x="712" y="428"/>
                      </a:lnTo>
                      <a:lnTo>
                        <a:pt x="710" y="422"/>
                      </a:lnTo>
                      <a:lnTo>
                        <a:pt x="710" y="418"/>
                      </a:lnTo>
                      <a:lnTo>
                        <a:pt x="710" y="416"/>
                      </a:lnTo>
                      <a:lnTo>
                        <a:pt x="712" y="416"/>
                      </a:lnTo>
                      <a:lnTo>
                        <a:pt x="714" y="420"/>
                      </a:lnTo>
                      <a:lnTo>
                        <a:pt x="716" y="424"/>
                      </a:lnTo>
                      <a:lnTo>
                        <a:pt x="716" y="420"/>
                      </a:lnTo>
                      <a:lnTo>
                        <a:pt x="716" y="418"/>
                      </a:lnTo>
                      <a:lnTo>
                        <a:pt x="718" y="416"/>
                      </a:lnTo>
                      <a:lnTo>
                        <a:pt x="721" y="414"/>
                      </a:lnTo>
                      <a:lnTo>
                        <a:pt x="723" y="420"/>
                      </a:lnTo>
                      <a:lnTo>
                        <a:pt x="725" y="426"/>
                      </a:lnTo>
                      <a:lnTo>
                        <a:pt x="729" y="430"/>
                      </a:lnTo>
                      <a:lnTo>
                        <a:pt x="737" y="432"/>
                      </a:lnTo>
                      <a:lnTo>
                        <a:pt x="739" y="430"/>
                      </a:lnTo>
                      <a:lnTo>
                        <a:pt x="742" y="430"/>
                      </a:lnTo>
                      <a:lnTo>
                        <a:pt x="739" y="435"/>
                      </a:lnTo>
                      <a:lnTo>
                        <a:pt x="742" y="437"/>
                      </a:lnTo>
                      <a:lnTo>
                        <a:pt x="748" y="437"/>
                      </a:lnTo>
                      <a:lnTo>
                        <a:pt x="746" y="441"/>
                      </a:lnTo>
                      <a:lnTo>
                        <a:pt x="748" y="443"/>
                      </a:lnTo>
                      <a:lnTo>
                        <a:pt x="750" y="441"/>
                      </a:lnTo>
                      <a:lnTo>
                        <a:pt x="756" y="441"/>
                      </a:lnTo>
                      <a:lnTo>
                        <a:pt x="752" y="443"/>
                      </a:lnTo>
                      <a:lnTo>
                        <a:pt x="750" y="445"/>
                      </a:lnTo>
                      <a:lnTo>
                        <a:pt x="752" y="447"/>
                      </a:lnTo>
                      <a:lnTo>
                        <a:pt x="754" y="447"/>
                      </a:lnTo>
                      <a:lnTo>
                        <a:pt x="760" y="451"/>
                      </a:lnTo>
                      <a:lnTo>
                        <a:pt x="767" y="453"/>
                      </a:lnTo>
                      <a:lnTo>
                        <a:pt x="767" y="443"/>
                      </a:lnTo>
                      <a:lnTo>
                        <a:pt x="766" y="434"/>
                      </a:lnTo>
                      <a:lnTo>
                        <a:pt x="767" y="434"/>
                      </a:lnTo>
                      <a:lnTo>
                        <a:pt x="767" y="437"/>
                      </a:lnTo>
                      <a:lnTo>
                        <a:pt x="771" y="437"/>
                      </a:lnTo>
                      <a:lnTo>
                        <a:pt x="777" y="437"/>
                      </a:lnTo>
                      <a:lnTo>
                        <a:pt x="775" y="434"/>
                      </a:lnTo>
                      <a:lnTo>
                        <a:pt x="775" y="430"/>
                      </a:lnTo>
                      <a:lnTo>
                        <a:pt x="775" y="426"/>
                      </a:lnTo>
                      <a:lnTo>
                        <a:pt x="777" y="422"/>
                      </a:lnTo>
                      <a:close/>
                      <a:moveTo>
                        <a:pt x="313" y="82"/>
                      </a:moveTo>
                      <a:lnTo>
                        <a:pt x="313" y="88"/>
                      </a:lnTo>
                      <a:lnTo>
                        <a:pt x="315" y="94"/>
                      </a:lnTo>
                      <a:lnTo>
                        <a:pt x="320" y="96"/>
                      </a:lnTo>
                      <a:lnTo>
                        <a:pt x="322" y="96"/>
                      </a:lnTo>
                      <a:lnTo>
                        <a:pt x="320" y="90"/>
                      </a:lnTo>
                      <a:lnTo>
                        <a:pt x="318" y="84"/>
                      </a:lnTo>
                      <a:lnTo>
                        <a:pt x="315" y="82"/>
                      </a:lnTo>
                      <a:lnTo>
                        <a:pt x="313" y="82"/>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04" name="Freeform 25">
                  <a:extLst>
                    <a:ext uri="{FF2B5EF4-FFF2-40B4-BE49-F238E27FC236}">
                      <a16:creationId xmlns:a16="http://schemas.microsoft.com/office/drawing/2014/main" id="{5551A1E9-C71C-40C7-A8DE-C2E053D88F6D}"/>
                    </a:ext>
                  </a:extLst>
                </p:cNvPr>
                <p:cNvSpPr>
                  <a:spLocks/>
                </p:cNvSpPr>
                <p:nvPr/>
              </p:nvSpPr>
              <p:spPr bwMode="gray">
                <a:xfrm>
                  <a:off x="3752858" y="2182736"/>
                  <a:ext cx="169985" cy="271461"/>
                </a:xfrm>
                <a:custGeom>
                  <a:avLst/>
                  <a:gdLst>
                    <a:gd name="T0" fmla="*/ 2 w 102"/>
                    <a:gd name="T1" fmla="*/ 134 h 173"/>
                    <a:gd name="T2" fmla="*/ 7 w 102"/>
                    <a:gd name="T3" fmla="*/ 136 h 173"/>
                    <a:gd name="T4" fmla="*/ 11 w 102"/>
                    <a:gd name="T5" fmla="*/ 142 h 173"/>
                    <a:gd name="T6" fmla="*/ 18 w 102"/>
                    <a:gd name="T7" fmla="*/ 144 h 173"/>
                    <a:gd name="T8" fmla="*/ 19 w 102"/>
                    <a:gd name="T9" fmla="*/ 150 h 173"/>
                    <a:gd name="T10" fmla="*/ 25 w 102"/>
                    <a:gd name="T11" fmla="*/ 161 h 173"/>
                    <a:gd name="T12" fmla="*/ 58 w 102"/>
                    <a:gd name="T13" fmla="*/ 165 h 173"/>
                    <a:gd name="T14" fmla="*/ 72 w 102"/>
                    <a:gd name="T15" fmla="*/ 163 h 173"/>
                    <a:gd name="T16" fmla="*/ 78 w 102"/>
                    <a:gd name="T17" fmla="*/ 161 h 173"/>
                    <a:gd name="T18" fmla="*/ 93 w 102"/>
                    <a:gd name="T19" fmla="*/ 161 h 173"/>
                    <a:gd name="T20" fmla="*/ 116 w 102"/>
                    <a:gd name="T21" fmla="*/ 161 h 173"/>
                    <a:gd name="T22" fmla="*/ 124 w 102"/>
                    <a:gd name="T23" fmla="*/ 165 h 173"/>
                    <a:gd name="T24" fmla="*/ 132 w 102"/>
                    <a:gd name="T25" fmla="*/ 165 h 173"/>
                    <a:gd name="T26" fmla="*/ 148 w 102"/>
                    <a:gd name="T27" fmla="*/ 167 h 173"/>
                    <a:gd name="T28" fmla="*/ 148 w 102"/>
                    <a:gd name="T29" fmla="*/ 165 h 173"/>
                    <a:gd name="T30" fmla="*/ 148 w 102"/>
                    <a:gd name="T31" fmla="*/ 157 h 173"/>
                    <a:gd name="T32" fmla="*/ 143 w 102"/>
                    <a:gd name="T33" fmla="*/ 151 h 173"/>
                    <a:gd name="T34" fmla="*/ 132 w 102"/>
                    <a:gd name="T35" fmla="*/ 140 h 173"/>
                    <a:gd name="T36" fmla="*/ 122 w 102"/>
                    <a:gd name="T37" fmla="*/ 132 h 173"/>
                    <a:gd name="T38" fmla="*/ 114 w 102"/>
                    <a:gd name="T39" fmla="*/ 124 h 173"/>
                    <a:gd name="T40" fmla="*/ 107 w 102"/>
                    <a:gd name="T41" fmla="*/ 114 h 173"/>
                    <a:gd name="T42" fmla="*/ 101 w 102"/>
                    <a:gd name="T43" fmla="*/ 110 h 173"/>
                    <a:gd name="T44" fmla="*/ 116 w 102"/>
                    <a:gd name="T45" fmla="*/ 97 h 173"/>
                    <a:gd name="T46" fmla="*/ 124 w 102"/>
                    <a:gd name="T47" fmla="*/ 83 h 173"/>
                    <a:gd name="T48" fmla="*/ 122 w 102"/>
                    <a:gd name="T49" fmla="*/ 70 h 173"/>
                    <a:gd name="T50" fmla="*/ 107 w 102"/>
                    <a:gd name="T51" fmla="*/ 60 h 173"/>
                    <a:gd name="T52" fmla="*/ 110 w 102"/>
                    <a:gd name="T53" fmla="*/ 53 h 173"/>
                    <a:gd name="T54" fmla="*/ 132 w 102"/>
                    <a:gd name="T55" fmla="*/ 51 h 173"/>
                    <a:gd name="T56" fmla="*/ 130 w 102"/>
                    <a:gd name="T57" fmla="*/ 47 h 173"/>
                    <a:gd name="T58" fmla="*/ 130 w 102"/>
                    <a:gd name="T59" fmla="*/ 40 h 173"/>
                    <a:gd name="T60" fmla="*/ 124 w 102"/>
                    <a:gd name="T61" fmla="*/ 31 h 173"/>
                    <a:gd name="T62" fmla="*/ 126 w 102"/>
                    <a:gd name="T63" fmla="*/ 27 h 173"/>
                    <a:gd name="T64" fmla="*/ 126 w 102"/>
                    <a:gd name="T65" fmla="*/ 21 h 173"/>
                    <a:gd name="T66" fmla="*/ 124 w 102"/>
                    <a:gd name="T67" fmla="*/ 15 h 173"/>
                    <a:gd name="T68" fmla="*/ 122 w 102"/>
                    <a:gd name="T69" fmla="*/ 8 h 173"/>
                    <a:gd name="T70" fmla="*/ 110 w 102"/>
                    <a:gd name="T71" fmla="*/ 0 h 173"/>
                    <a:gd name="T72" fmla="*/ 110 w 102"/>
                    <a:gd name="T73" fmla="*/ 13 h 173"/>
                    <a:gd name="T74" fmla="*/ 114 w 102"/>
                    <a:gd name="T75" fmla="*/ 21 h 173"/>
                    <a:gd name="T76" fmla="*/ 105 w 102"/>
                    <a:gd name="T77" fmla="*/ 27 h 173"/>
                    <a:gd name="T78" fmla="*/ 98 w 102"/>
                    <a:gd name="T79" fmla="*/ 33 h 173"/>
                    <a:gd name="T80" fmla="*/ 93 w 102"/>
                    <a:gd name="T81" fmla="*/ 40 h 173"/>
                    <a:gd name="T82" fmla="*/ 89 w 102"/>
                    <a:gd name="T83" fmla="*/ 45 h 173"/>
                    <a:gd name="T84" fmla="*/ 85 w 102"/>
                    <a:gd name="T85" fmla="*/ 49 h 173"/>
                    <a:gd name="T86" fmla="*/ 86 w 102"/>
                    <a:gd name="T87" fmla="*/ 55 h 173"/>
                    <a:gd name="T88" fmla="*/ 78 w 102"/>
                    <a:gd name="T89" fmla="*/ 60 h 173"/>
                    <a:gd name="T90" fmla="*/ 67 w 102"/>
                    <a:gd name="T91" fmla="*/ 64 h 173"/>
                    <a:gd name="T92" fmla="*/ 65 w 102"/>
                    <a:gd name="T93" fmla="*/ 72 h 173"/>
                    <a:gd name="T94" fmla="*/ 63 w 102"/>
                    <a:gd name="T95" fmla="*/ 78 h 173"/>
                    <a:gd name="T96" fmla="*/ 53 w 102"/>
                    <a:gd name="T97" fmla="*/ 85 h 173"/>
                    <a:gd name="T98" fmla="*/ 49 w 102"/>
                    <a:gd name="T99" fmla="*/ 93 h 173"/>
                    <a:gd name="T100" fmla="*/ 49 w 102"/>
                    <a:gd name="T101" fmla="*/ 101 h 173"/>
                    <a:gd name="T102" fmla="*/ 43 w 102"/>
                    <a:gd name="T103" fmla="*/ 108 h 173"/>
                    <a:gd name="T104" fmla="*/ 34 w 102"/>
                    <a:gd name="T105" fmla="*/ 106 h 173"/>
                    <a:gd name="T106" fmla="*/ 25 w 102"/>
                    <a:gd name="T107" fmla="*/ 101 h 173"/>
                    <a:gd name="T108" fmla="*/ 22 w 102"/>
                    <a:gd name="T109" fmla="*/ 101 h 173"/>
                    <a:gd name="T110" fmla="*/ 11 w 102"/>
                    <a:gd name="T111" fmla="*/ 105 h 173"/>
                    <a:gd name="T112" fmla="*/ 2 w 102"/>
                    <a:gd name="T113" fmla="*/ 112 h 173"/>
                    <a:gd name="T114" fmla="*/ 0 w 102"/>
                    <a:gd name="T115" fmla="*/ 116 h 173"/>
                    <a:gd name="T116" fmla="*/ 0 w 102"/>
                    <a:gd name="T117" fmla="*/ 122 h 173"/>
                    <a:gd name="T118" fmla="*/ 0 w 102"/>
                    <a:gd name="T119" fmla="*/ 127 h 173"/>
                    <a:gd name="T120" fmla="*/ 0 w 102"/>
                    <a:gd name="T121" fmla="*/ 136 h 1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2"/>
                    <a:gd name="T184" fmla="*/ 0 h 173"/>
                    <a:gd name="T185" fmla="*/ 102 w 102"/>
                    <a:gd name="T186" fmla="*/ 173 h 1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2" h="173">
                      <a:moveTo>
                        <a:pt x="2" y="142"/>
                      </a:moveTo>
                      <a:lnTo>
                        <a:pt x="2" y="140"/>
                      </a:lnTo>
                      <a:lnTo>
                        <a:pt x="6" y="138"/>
                      </a:lnTo>
                      <a:lnTo>
                        <a:pt x="4" y="142"/>
                      </a:lnTo>
                      <a:lnTo>
                        <a:pt x="4" y="146"/>
                      </a:lnTo>
                      <a:lnTo>
                        <a:pt x="8" y="148"/>
                      </a:lnTo>
                      <a:lnTo>
                        <a:pt x="12" y="148"/>
                      </a:lnTo>
                      <a:lnTo>
                        <a:pt x="12" y="150"/>
                      </a:lnTo>
                      <a:lnTo>
                        <a:pt x="13" y="156"/>
                      </a:lnTo>
                      <a:lnTo>
                        <a:pt x="17" y="159"/>
                      </a:lnTo>
                      <a:lnTo>
                        <a:pt x="17" y="167"/>
                      </a:lnTo>
                      <a:lnTo>
                        <a:pt x="15" y="171"/>
                      </a:lnTo>
                      <a:lnTo>
                        <a:pt x="40" y="171"/>
                      </a:lnTo>
                      <a:lnTo>
                        <a:pt x="42" y="169"/>
                      </a:lnTo>
                      <a:lnTo>
                        <a:pt x="48" y="169"/>
                      </a:lnTo>
                      <a:lnTo>
                        <a:pt x="50" y="169"/>
                      </a:lnTo>
                      <a:lnTo>
                        <a:pt x="54" y="167"/>
                      </a:lnTo>
                      <a:lnTo>
                        <a:pt x="59" y="167"/>
                      </a:lnTo>
                      <a:lnTo>
                        <a:pt x="63" y="167"/>
                      </a:lnTo>
                      <a:lnTo>
                        <a:pt x="73" y="167"/>
                      </a:lnTo>
                      <a:lnTo>
                        <a:pt x="79" y="167"/>
                      </a:lnTo>
                      <a:lnTo>
                        <a:pt x="83" y="169"/>
                      </a:lnTo>
                      <a:lnTo>
                        <a:pt x="84" y="171"/>
                      </a:lnTo>
                      <a:lnTo>
                        <a:pt x="86" y="171"/>
                      </a:lnTo>
                      <a:lnTo>
                        <a:pt x="90" y="171"/>
                      </a:lnTo>
                      <a:lnTo>
                        <a:pt x="94" y="171"/>
                      </a:lnTo>
                      <a:lnTo>
                        <a:pt x="100" y="173"/>
                      </a:lnTo>
                      <a:lnTo>
                        <a:pt x="102" y="173"/>
                      </a:lnTo>
                      <a:lnTo>
                        <a:pt x="100" y="171"/>
                      </a:lnTo>
                      <a:lnTo>
                        <a:pt x="98" y="167"/>
                      </a:lnTo>
                      <a:lnTo>
                        <a:pt x="100" y="163"/>
                      </a:lnTo>
                      <a:lnTo>
                        <a:pt x="102" y="159"/>
                      </a:lnTo>
                      <a:lnTo>
                        <a:pt x="98" y="157"/>
                      </a:lnTo>
                      <a:lnTo>
                        <a:pt x="94" y="150"/>
                      </a:lnTo>
                      <a:lnTo>
                        <a:pt x="90" y="146"/>
                      </a:lnTo>
                      <a:lnTo>
                        <a:pt x="86" y="142"/>
                      </a:lnTo>
                      <a:lnTo>
                        <a:pt x="83" y="138"/>
                      </a:lnTo>
                      <a:lnTo>
                        <a:pt x="81" y="132"/>
                      </a:lnTo>
                      <a:lnTo>
                        <a:pt x="77" y="127"/>
                      </a:lnTo>
                      <a:lnTo>
                        <a:pt x="75" y="121"/>
                      </a:lnTo>
                      <a:lnTo>
                        <a:pt x="73" y="117"/>
                      </a:lnTo>
                      <a:lnTo>
                        <a:pt x="71" y="115"/>
                      </a:lnTo>
                      <a:lnTo>
                        <a:pt x="69" y="113"/>
                      </a:lnTo>
                      <a:lnTo>
                        <a:pt x="73" y="109"/>
                      </a:lnTo>
                      <a:lnTo>
                        <a:pt x="79" y="100"/>
                      </a:lnTo>
                      <a:lnTo>
                        <a:pt x="83" y="94"/>
                      </a:lnTo>
                      <a:lnTo>
                        <a:pt x="84" y="86"/>
                      </a:lnTo>
                      <a:lnTo>
                        <a:pt x="84" y="81"/>
                      </a:lnTo>
                      <a:lnTo>
                        <a:pt x="83" y="73"/>
                      </a:lnTo>
                      <a:lnTo>
                        <a:pt x="77" y="67"/>
                      </a:lnTo>
                      <a:lnTo>
                        <a:pt x="73" y="63"/>
                      </a:lnTo>
                      <a:lnTo>
                        <a:pt x="71" y="60"/>
                      </a:lnTo>
                      <a:lnTo>
                        <a:pt x="75" y="56"/>
                      </a:lnTo>
                      <a:lnTo>
                        <a:pt x="83" y="54"/>
                      </a:lnTo>
                      <a:lnTo>
                        <a:pt x="90" y="54"/>
                      </a:lnTo>
                      <a:lnTo>
                        <a:pt x="88" y="50"/>
                      </a:lnTo>
                      <a:lnTo>
                        <a:pt x="88" y="44"/>
                      </a:lnTo>
                      <a:lnTo>
                        <a:pt x="88" y="40"/>
                      </a:lnTo>
                      <a:lnTo>
                        <a:pt x="86" y="37"/>
                      </a:lnTo>
                      <a:lnTo>
                        <a:pt x="84" y="31"/>
                      </a:lnTo>
                      <a:lnTo>
                        <a:pt x="86" y="27"/>
                      </a:lnTo>
                      <a:lnTo>
                        <a:pt x="86" y="25"/>
                      </a:lnTo>
                      <a:lnTo>
                        <a:pt x="86" y="21"/>
                      </a:lnTo>
                      <a:lnTo>
                        <a:pt x="86" y="19"/>
                      </a:lnTo>
                      <a:lnTo>
                        <a:pt x="84" y="15"/>
                      </a:lnTo>
                      <a:lnTo>
                        <a:pt x="84" y="12"/>
                      </a:lnTo>
                      <a:lnTo>
                        <a:pt x="83" y="8"/>
                      </a:lnTo>
                      <a:lnTo>
                        <a:pt x="79" y="4"/>
                      </a:lnTo>
                      <a:lnTo>
                        <a:pt x="75" y="0"/>
                      </a:lnTo>
                      <a:lnTo>
                        <a:pt x="73" y="12"/>
                      </a:lnTo>
                      <a:lnTo>
                        <a:pt x="75" y="13"/>
                      </a:lnTo>
                      <a:lnTo>
                        <a:pt x="77" y="15"/>
                      </a:lnTo>
                      <a:lnTo>
                        <a:pt x="77" y="21"/>
                      </a:lnTo>
                      <a:lnTo>
                        <a:pt x="73" y="27"/>
                      </a:lnTo>
                      <a:lnTo>
                        <a:pt x="71" y="27"/>
                      </a:lnTo>
                      <a:lnTo>
                        <a:pt x="69" y="29"/>
                      </a:lnTo>
                      <a:lnTo>
                        <a:pt x="67" y="33"/>
                      </a:lnTo>
                      <a:lnTo>
                        <a:pt x="63" y="37"/>
                      </a:lnTo>
                      <a:lnTo>
                        <a:pt x="63" y="40"/>
                      </a:lnTo>
                      <a:lnTo>
                        <a:pt x="63" y="42"/>
                      </a:lnTo>
                      <a:lnTo>
                        <a:pt x="61" y="48"/>
                      </a:lnTo>
                      <a:lnTo>
                        <a:pt x="59" y="50"/>
                      </a:lnTo>
                      <a:lnTo>
                        <a:pt x="58" y="52"/>
                      </a:lnTo>
                      <a:lnTo>
                        <a:pt x="58" y="54"/>
                      </a:lnTo>
                      <a:lnTo>
                        <a:pt x="59" y="58"/>
                      </a:lnTo>
                      <a:lnTo>
                        <a:pt x="58" y="61"/>
                      </a:lnTo>
                      <a:lnTo>
                        <a:pt x="54" y="63"/>
                      </a:lnTo>
                      <a:lnTo>
                        <a:pt x="50" y="65"/>
                      </a:lnTo>
                      <a:lnTo>
                        <a:pt x="46" y="67"/>
                      </a:lnTo>
                      <a:lnTo>
                        <a:pt x="44" y="71"/>
                      </a:lnTo>
                      <a:lnTo>
                        <a:pt x="44" y="75"/>
                      </a:lnTo>
                      <a:lnTo>
                        <a:pt x="42" y="79"/>
                      </a:lnTo>
                      <a:lnTo>
                        <a:pt x="42" y="81"/>
                      </a:lnTo>
                      <a:lnTo>
                        <a:pt x="40" y="84"/>
                      </a:lnTo>
                      <a:lnTo>
                        <a:pt x="36" y="88"/>
                      </a:lnTo>
                      <a:lnTo>
                        <a:pt x="35" y="90"/>
                      </a:lnTo>
                      <a:lnTo>
                        <a:pt x="33" y="96"/>
                      </a:lnTo>
                      <a:lnTo>
                        <a:pt x="31" y="100"/>
                      </a:lnTo>
                      <a:lnTo>
                        <a:pt x="33" y="104"/>
                      </a:lnTo>
                      <a:lnTo>
                        <a:pt x="31" y="106"/>
                      </a:lnTo>
                      <a:lnTo>
                        <a:pt x="29" y="111"/>
                      </a:lnTo>
                      <a:lnTo>
                        <a:pt x="23" y="113"/>
                      </a:lnTo>
                      <a:lnTo>
                        <a:pt x="23" y="109"/>
                      </a:lnTo>
                      <a:lnTo>
                        <a:pt x="21" y="106"/>
                      </a:lnTo>
                      <a:lnTo>
                        <a:pt x="17" y="104"/>
                      </a:lnTo>
                      <a:lnTo>
                        <a:pt x="15" y="104"/>
                      </a:lnTo>
                      <a:lnTo>
                        <a:pt x="13" y="106"/>
                      </a:lnTo>
                      <a:lnTo>
                        <a:pt x="8" y="108"/>
                      </a:lnTo>
                      <a:lnTo>
                        <a:pt x="4" y="109"/>
                      </a:lnTo>
                      <a:lnTo>
                        <a:pt x="2" y="115"/>
                      </a:lnTo>
                      <a:lnTo>
                        <a:pt x="0" y="119"/>
                      </a:lnTo>
                      <a:lnTo>
                        <a:pt x="0" y="123"/>
                      </a:lnTo>
                      <a:lnTo>
                        <a:pt x="0" y="125"/>
                      </a:lnTo>
                      <a:lnTo>
                        <a:pt x="2" y="127"/>
                      </a:lnTo>
                      <a:lnTo>
                        <a:pt x="0" y="132"/>
                      </a:lnTo>
                      <a:lnTo>
                        <a:pt x="0" y="142"/>
                      </a:lnTo>
                      <a:lnTo>
                        <a:pt x="2" y="142"/>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05" name="Freeform 26">
                  <a:extLst>
                    <a:ext uri="{FF2B5EF4-FFF2-40B4-BE49-F238E27FC236}">
                      <a16:creationId xmlns:a16="http://schemas.microsoft.com/office/drawing/2014/main" id="{DD618DCC-D7C2-47C7-8077-1B74AA2B449B}"/>
                    </a:ext>
                  </a:extLst>
                </p:cNvPr>
                <p:cNvSpPr>
                  <a:spLocks/>
                </p:cNvSpPr>
                <p:nvPr/>
              </p:nvSpPr>
              <p:spPr bwMode="gray">
                <a:xfrm>
                  <a:off x="5709150" y="2152574"/>
                  <a:ext cx="112835" cy="111125"/>
                </a:xfrm>
                <a:custGeom>
                  <a:avLst/>
                  <a:gdLst>
                    <a:gd name="T0" fmla="*/ 8 w 67"/>
                    <a:gd name="T1" fmla="*/ 47 h 71"/>
                    <a:gd name="T2" fmla="*/ 13 w 67"/>
                    <a:gd name="T3" fmla="*/ 54 h 71"/>
                    <a:gd name="T4" fmla="*/ 20 w 67"/>
                    <a:gd name="T5" fmla="*/ 62 h 71"/>
                    <a:gd name="T6" fmla="*/ 23 w 67"/>
                    <a:gd name="T7" fmla="*/ 60 h 71"/>
                    <a:gd name="T8" fmla="*/ 29 w 67"/>
                    <a:gd name="T9" fmla="*/ 60 h 71"/>
                    <a:gd name="T10" fmla="*/ 29 w 67"/>
                    <a:gd name="T11" fmla="*/ 62 h 71"/>
                    <a:gd name="T12" fmla="*/ 26 w 67"/>
                    <a:gd name="T13" fmla="*/ 66 h 71"/>
                    <a:gd name="T14" fmla="*/ 32 w 67"/>
                    <a:gd name="T15" fmla="*/ 68 h 71"/>
                    <a:gd name="T16" fmla="*/ 38 w 67"/>
                    <a:gd name="T17" fmla="*/ 68 h 71"/>
                    <a:gd name="T18" fmla="*/ 41 w 67"/>
                    <a:gd name="T19" fmla="*/ 64 h 71"/>
                    <a:gd name="T20" fmla="*/ 45 w 67"/>
                    <a:gd name="T21" fmla="*/ 60 h 71"/>
                    <a:gd name="T22" fmla="*/ 52 w 67"/>
                    <a:gd name="T23" fmla="*/ 58 h 71"/>
                    <a:gd name="T24" fmla="*/ 59 w 67"/>
                    <a:gd name="T25" fmla="*/ 58 h 71"/>
                    <a:gd name="T26" fmla="*/ 72 w 67"/>
                    <a:gd name="T27" fmla="*/ 60 h 71"/>
                    <a:gd name="T28" fmla="*/ 76 w 67"/>
                    <a:gd name="T29" fmla="*/ 54 h 71"/>
                    <a:gd name="T30" fmla="*/ 83 w 67"/>
                    <a:gd name="T31" fmla="*/ 51 h 71"/>
                    <a:gd name="T32" fmla="*/ 95 w 67"/>
                    <a:gd name="T33" fmla="*/ 47 h 71"/>
                    <a:gd name="T34" fmla="*/ 101 w 67"/>
                    <a:gd name="T35" fmla="*/ 37 h 71"/>
                    <a:gd name="T36" fmla="*/ 101 w 67"/>
                    <a:gd name="T37" fmla="*/ 32 h 71"/>
                    <a:gd name="T38" fmla="*/ 101 w 67"/>
                    <a:gd name="T39" fmla="*/ 27 h 71"/>
                    <a:gd name="T40" fmla="*/ 99 w 67"/>
                    <a:gd name="T41" fmla="*/ 21 h 71"/>
                    <a:gd name="T42" fmla="*/ 99 w 67"/>
                    <a:gd name="T43" fmla="*/ 15 h 71"/>
                    <a:gd name="T44" fmla="*/ 95 w 67"/>
                    <a:gd name="T45" fmla="*/ 9 h 71"/>
                    <a:gd name="T46" fmla="*/ 92 w 67"/>
                    <a:gd name="T47" fmla="*/ 2 h 71"/>
                    <a:gd name="T48" fmla="*/ 83 w 67"/>
                    <a:gd name="T49" fmla="*/ 4 h 71"/>
                    <a:gd name="T50" fmla="*/ 80 w 67"/>
                    <a:gd name="T51" fmla="*/ 0 h 71"/>
                    <a:gd name="T52" fmla="*/ 76 w 67"/>
                    <a:gd name="T53" fmla="*/ 0 h 71"/>
                    <a:gd name="T54" fmla="*/ 70 w 67"/>
                    <a:gd name="T55" fmla="*/ 4 h 71"/>
                    <a:gd name="T56" fmla="*/ 70 w 67"/>
                    <a:gd name="T57" fmla="*/ 9 h 71"/>
                    <a:gd name="T58" fmla="*/ 63 w 67"/>
                    <a:gd name="T59" fmla="*/ 11 h 71"/>
                    <a:gd name="T60" fmla="*/ 59 w 67"/>
                    <a:gd name="T61" fmla="*/ 8 h 71"/>
                    <a:gd name="T62" fmla="*/ 54 w 67"/>
                    <a:gd name="T63" fmla="*/ 4 h 71"/>
                    <a:gd name="T64" fmla="*/ 43 w 67"/>
                    <a:gd name="T65" fmla="*/ 4 h 71"/>
                    <a:gd name="T66" fmla="*/ 41 w 67"/>
                    <a:gd name="T67" fmla="*/ 8 h 71"/>
                    <a:gd name="T68" fmla="*/ 29 w 67"/>
                    <a:gd name="T69" fmla="*/ 11 h 71"/>
                    <a:gd name="T70" fmla="*/ 23 w 67"/>
                    <a:gd name="T71" fmla="*/ 11 h 71"/>
                    <a:gd name="T72" fmla="*/ 17 w 67"/>
                    <a:gd name="T73" fmla="*/ 11 h 71"/>
                    <a:gd name="T74" fmla="*/ 8 w 67"/>
                    <a:gd name="T75" fmla="*/ 13 h 71"/>
                    <a:gd name="T76" fmla="*/ 2 w 67"/>
                    <a:gd name="T77" fmla="*/ 15 h 71"/>
                    <a:gd name="T78" fmla="*/ 0 w 67"/>
                    <a:gd name="T79" fmla="*/ 23 h 71"/>
                    <a:gd name="T80" fmla="*/ 2 w 67"/>
                    <a:gd name="T81" fmla="*/ 32 h 71"/>
                    <a:gd name="T82" fmla="*/ 8 w 67"/>
                    <a:gd name="T83" fmla="*/ 37 h 71"/>
                    <a:gd name="T84" fmla="*/ 8 w 67"/>
                    <a:gd name="T85" fmla="*/ 47 h 71"/>
                    <a:gd name="T86" fmla="*/ 8 w 67"/>
                    <a:gd name="T87" fmla="*/ 47 h 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7"/>
                    <a:gd name="T133" fmla="*/ 0 h 71"/>
                    <a:gd name="T134" fmla="*/ 67 w 67"/>
                    <a:gd name="T135" fmla="*/ 71 h 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7" h="71">
                      <a:moveTo>
                        <a:pt x="5" y="50"/>
                      </a:moveTo>
                      <a:lnTo>
                        <a:pt x="9" y="57"/>
                      </a:lnTo>
                      <a:lnTo>
                        <a:pt x="13" y="65"/>
                      </a:lnTo>
                      <a:lnTo>
                        <a:pt x="15" y="63"/>
                      </a:lnTo>
                      <a:lnTo>
                        <a:pt x="19" y="63"/>
                      </a:lnTo>
                      <a:lnTo>
                        <a:pt x="19" y="65"/>
                      </a:lnTo>
                      <a:lnTo>
                        <a:pt x="17" y="69"/>
                      </a:lnTo>
                      <a:lnTo>
                        <a:pt x="21" y="71"/>
                      </a:lnTo>
                      <a:lnTo>
                        <a:pt x="25" y="71"/>
                      </a:lnTo>
                      <a:lnTo>
                        <a:pt x="27" y="67"/>
                      </a:lnTo>
                      <a:lnTo>
                        <a:pt x="30" y="63"/>
                      </a:lnTo>
                      <a:lnTo>
                        <a:pt x="34" y="61"/>
                      </a:lnTo>
                      <a:lnTo>
                        <a:pt x="38" y="61"/>
                      </a:lnTo>
                      <a:lnTo>
                        <a:pt x="48" y="63"/>
                      </a:lnTo>
                      <a:lnTo>
                        <a:pt x="50" y="57"/>
                      </a:lnTo>
                      <a:lnTo>
                        <a:pt x="55" y="54"/>
                      </a:lnTo>
                      <a:lnTo>
                        <a:pt x="63" y="50"/>
                      </a:lnTo>
                      <a:lnTo>
                        <a:pt x="67" y="40"/>
                      </a:lnTo>
                      <a:lnTo>
                        <a:pt x="67" y="32"/>
                      </a:lnTo>
                      <a:lnTo>
                        <a:pt x="67" y="27"/>
                      </a:lnTo>
                      <a:lnTo>
                        <a:pt x="65" y="21"/>
                      </a:lnTo>
                      <a:lnTo>
                        <a:pt x="65" y="15"/>
                      </a:lnTo>
                      <a:lnTo>
                        <a:pt x="63" y="9"/>
                      </a:lnTo>
                      <a:lnTo>
                        <a:pt x="61" y="2"/>
                      </a:lnTo>
                      <a:lnTo>
                        <a:pt x="55" y="4"/>
                      </a:lnTo>
                      <a:lnTo>
                        <a:pt x="53" y="0"/>
                      </a:lnTo>
                      <a:lnTo>
                        <a:pt x="50" y="0"/>
                      </a:lnTo>
                      <a:lnTo>
                        <a:pt x="46" y="4"/>
                      </a:lnTo>
                      <a:lnTo>
                        <a:pt x="46" y="9"/>
                      </a:lnTo>
                      <a:lnTo>
                        <a:pt x="42" y="11"/>
                      </a:lnTo>
                      <a:lnTo>
                        <a:pt x="38" y="8"/>
                      </a:lnTo>
                      <a:lnTo>
                        <a:pt x="36" y="4"/>
                      </a:lnTo>
                      <a:lnTo>
                        <a:pt x="28" y="4"/>
                      </a:lnTo>
                      <a:lnTo>
                        <a:pt x="27" y="8"/>
                      </a:lnTo>
                      <a:lnTo>
                        <a:pt x="19" y="11"/>
                      </a:lnTo>
                      <a:lnTo>
                        <a:pt x="15" y="11"/>
                      </a:lnTo>
                      <a:lnTo>
                        <a:pt x="11" y="11"/>
                      </a:lnTo>
                      <a:lnTo>
                        <a:pt x="5" y="13"/>
                      </a:lnTo>
                      <a:lnTo>
                        <a:pt x="2" y="15"/>
                      </a:lnTo>
                      <a:lnTo>
                        <a:pt x="0" y="23"/>
                      </a:lnTo>
                      <a:lnTo>
                        <a:pt x="2" y="32"/>
                      </a:lnTo>
                      <a:lnTo>
                        <a:pt x="5" y="40"/>
                      </a:lnTo>
                      <a:lnTo>
                        <a:pt x="5" y="5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06" name="Freeform 27">
                  <a:extLst>
                    <a:ext uri="{FF2B5EF4-FFF2-40B4-BE49-F238E27FC236}">
                      <a16:creationId xmlns:a16="http://schemas.microsoft.com/office/drawing/2014/main" id="{41B8BA00-8D0A-4989-A621-1E2CF2B0F95D}"/>
                    </a:ext>
                  </a:extLst>
                </p:cNvPr>
                <p:cNvSpPr>
                  <a:spLocks/>
                </p:cNvSpPr>
                <p:nvPr/>
              </p:nvSpPr>
              <p:spPr bwMode="gray">
                <a:xfrm>
                  <a:off x="4183681" y="2582785"/>
                  <a:ext cx="49823" cy="50800"/>
                </a:xfrm>
                <a:custGeom>
                  <a:avLst/>
                  <a:gdLst>
                    <a:gd name="T0" fmla="*/ 2 w 29"/>
                    <a:gd name="T1" fmla="*/ 10 h 31"/>
                    <a:gd name="T2" fmla="*/ 2 w 29"/>
                    <a:gd name="T3" fmla="*/ 10 h 31"/>
                    <a:gd name="T4" fmla="*/ 2 w 29"/>
                    <a:gd name="T5" fmla="*/ 8 h 31"/>
                    <a:gd name="T6" fmla="*/ 0 w 29"/>
                    <a:gd name="T7" fmla="*/ 2 h 31"/>
                    <a:gd name="T8" fmla="*/ 2 w 29"/>
                    <a:gd name="T9" fmla="*/ 2 h 31"/>
                    <a:gd name="T10" fmla="*/ 9 w 29"/>
                    <a:gd name="T11" fmla="*/ 2 h 31"/>
                    <a:gd name="T12" fmla="*/ 9 w 29"/>
                    <a:gd name="T13" fmla="*/ 4 h 31"/>
                    <a:gd name="T14" fmla="*/ 13 w 29"/>
                    <a:gd name="T15" fmla="*/ 8 h 31"/>
                    <a:gd name="T16" fmla="*/ 13 w 29"/>
                    <a:gd name="T17" fmla="*/ 8 h 31"/>
                    <a:gd name="T18" fmla="*/ 16 w 29"/>
                    <a:gd name="T19" fmla="*/ 6 h 31"/>
                    <a:gd name="T20" fmla="*/ 22 w 29"/>
                    <a:gd name="T21" fmla="*/ 2 h 31"/>
                    <a:gd name="T22" fmla="*/ 25 w 29"/>
                    <a:gd name="T23" fmla="*/ 0 h 31"/>
                    <a:gd name="T24" fmla="*/ 30 w 29"/>
                    <a:gd name="T25" fmla="*/ 2 h 31"/>
                    <a:gd name="T26" fmla="*/ 38 w 29"/>
                    <a:gd name="T27" fmla="*/ 2 h 31"/>
                    <a:gd name="T28" fmla="*/ 34 w 29"/>
                    <a:gd name="T29" fmla="*/ 6 h 31"/>
                    <a:gd name="T30" fmla="*/ 40 w 29"/>
                    <a:gd name="T31" fmla="*/ 10 h 31"/>
                    <a:gd name="T32" fmla="*/ 45 w 29"/>
                    <a:gd name="T33" fmla="*/ 12 h 31"/>
                    <a:gd name="T34" fmla="*/ 47 w 29"/>
                    <a:gd name="T35" fmla="*/ 12 h 31"/>
                    <a:gd name="T36" fmla="*/ 45 w 29"/>
                    <a:gd name="T37" fmla="*/ 14 h 31"/>
                    <a:gd name="T38" fmla="*/ 40 w 29"/>
                    <a:gd name="T39" fmla="*/ 21 h 31"/>
                    <a:gd name="T40" fmla="*/ 38 w 29"/>
                    <a:gd name="T41" fmla="*/ 22 h 31"/>
                    <a:gd name="T42" fmla="*/ 34 w 29"/>
                    <a:gd name="T43" fmla="*/ 24 h 31"/>
                    <a:gd name="T44" fmla="*/ 30 w 29"/>
                    <a:gd name="T45" fmla="*/ 32 h 31"/>
                    <a:gd name="T46" fmla="*/ 27 w 29"/>
                    <a:gd name="T47" fmla="*/ 32 h 31"/>
                    <a:gd name="T48" fmla="*/ 22 w 29"/>
                    <a:gd name="T49" fmla="*/ 34 h 31"/>
                    <a:gd name="T50" fmla="*/ 13 w 29"/>
                    <a:gd name="T51" fmla="*/ 34 h 31"/>
                    <a:gd name="T52" fmla="*/ 7 w 29"/>
                    <a:gd name="T53" fmla="*/ 34 h 31"/>
                    <a:gd name="T54" fmla="*/ 7 w 29"/>
                    <a:gd name="T55" fmla="*/ 22 h 31"/>
                    <a:gd name="T56" fmla="*/ 7 w 29"/>
                    <a:gd name="T57" fmla="*/ 10 h 31"/>
                    <a:gd name="T58" fmla="*/ 2 w 29"/>
                    <a:gd name="T59" fmla="*/ 10 h 3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
                    <a:gd name="T91" fmla="*/ 0 h 31"/>
                    <a:gd name="T92" fmla="*/ 29 w 29"/>
                    <a:gd name="T93" fmla="*/ 31 h 3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 h="31">
                      <a:moveTo>
                        <a:pt x="2" y="10"/>
                      </a:moveTo>
                      <a:lnTo>
                        <a:pt x="2" y="10"/>
                      </a:lnTo>
                      <a:lnTo>
                        <a:pt x="2" y="8"/>
                      </a:lnTo>
                      <a:lnTo>
                        <a:pt x="0" y="2"/>
                      </a:lnTo>
                      <a:lnTo>
                        <a:pt x="2" y="2"/>
                      </a:lnTo>
                      <a:lnTo>
                        <a:pt x="6" y="2"/>
                      </a:lnTo>
                      <a:lnTo>
                        <a:pt x="6" y="4"/>
                      </a:lnTo>
                      <a:lnTo>
                        <a:pt x="8" y="8"/>
                      </a:lnTo>
                      <a:lnTo>
                        <a:pt x="10" y="6"/>
                      </a:lnTo>
                      <a:lnTo>
                        <a:pt x="14" y="2"/>
                      </a:lnTo>
                      <a:lnTo>
                        <a:pt x="15" y="0"/>
                      </a:lnTo>
                      <a:lnTo>
                        <a:pt x="19" y="2"/>
                      </a:lnTo>
                      <a:lnTo>
                        <a:pt x="23" y="2"/>
                      </a:lnTo>
                      <a:lnTo>
                        <a:pt x="21" y="6"/>
                      </a:lnTo>
                      <a:lnTo>
                        <a:pt x="25" y="10"/>
                      </a:lnTo>
                      <a:lnTo>
                        <a:pt x="27" y="12"/>
                      </a:lnTo>
                      <a:lnTo>
                        <a:pt x="29" y="12"/>
                      </a:lnTo>
                      <a:lnTo>
                        <a:pt x="27" y="14"/>
                      </a:lnTo>
                      <a:lnTo>
                        <a:pt x="25" y="18"/>
                      </a:lnTo>
                      <a:lnTo>
                        <a:pt x="23" y="19"/>
                      </a:lnTo>
                      <a:lnTo>
                        <a:pt x="21" y="21"/>
                      </a:lnTo>
                      <a:lnTo>
                        <a:pt x="19" y="29"/>
                      </a:lnTo>
                      <a:lnTo>
                        <a:pt x="17" y="29"/>
                      </a:lnTo>
                      <a:lnTo>
                        <a:pt x="14" y="31"/>
                      </a:lnTo>
                      <a:lnTo>
                        <a:pt x="8" y="31"/>
                      </a:lnTo>
                      <a:lnTo>
                        <a:pt x="4" y="31"/>
                      </a:lnTo>
                      <a:lnTo>
                        <a:pt x="4" y="19"/>
                      </a:lnTo>
                      <a:lnTo>
                        <a:pt x="4" y="10"/>
                      </a:lnTo>
                      <a:lnTo>
                        <a:pt x="2" y="1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07" name="Freeform 28">
                  <a:extLst>
                    <a:ext uri="{FF2B5EF4-FFF2-40B4-BE49-F238E27FC236}">
                      <a16:creationId xmlns:a16="http://schemas.microsoft.com/office/drawing/2014/main" id="{5605C131-FB70-4228-9544-A379C4C5A0FB}"/>
                    </a:ext>
                  </a:extLst>
                </p:cNvPr>
                <p:cNvSpPr>
                  <a:spLocks/>
                </p:cNvSpPr>
                <p:nvPr/>
              </p:nvSpPr>
              <p:spPr bwMode="gray">
                <a:xfrm>
                  <a:off x="5506925" y="1844601"/>
                  <a:ext cx="178777" cy="400048"/>
                </a:xfrm>
                <a:custGeom>
                  <a:avLst/>
                  <a:gdLst>
                    <a:gd name="T0" fmla="*/ 121 w 107"/>
                    <a:gd name="T1" fmla="*/ 241 h 255"/>
                    <a:gd name="T2" fmla="*/ 130 w 107"/>
                    <a:gd name="T3" fmla="*/ 219 h 255"/>
                    <a:gd name="T4" fmla="*/ 112 w 107"/>
                    <a:gd name="T5" fmla="*/ 196 h 255"/>
                    <a:gd name="T6" fmla="*/ 115 w 107"/>
                    <a:gd name="T7" fmla="*/ 173 h 255"/>
                    <a:gd name="T8" fmla="*/ 96 w 107"/>
                    <a:gd name="T9" fmla="*/ 150 h 255"/>
                    <a:gd name="T10" fmla="*/ 99 w 107"/>
                    <a:gd name="T11" fmla="*/ 128 h 255"/>
                    <a:gd name="T12" fmla="*/ 114 w 107"/>
                    <a:gd name="T13" fmla="*/ 122 h 255"/>
                    <a:gd name="T14" fmla="*/ 121 w 107"/>
                    <a:gd name="T15" fmla="*/ 110 h 255"/>
                    <a:gd name="T16" fmla="*/ 146 w 107"/>
                    <a:gd name="T17" fmla="*/ 114 h 255"/>
                    <a:gd name="T18" fmla="*/ 158 w 107"/>
                    <a:gd name="T19" fmla="*/ 95 h 255"/>
                    <a:gd name="T20" fmla="*/ 139 w 107"/>
                    <a:gd name="T21" fmla="*/ 80 h 255"/>
                    <a:gd name="T22" fmla="*/ 128 w 107"/>
                    <a:gd name="T23" fmla="*/ 74 h 255"/>
                    <a:gd name="T24" fmla="*/ 124 w 107"/>
                    <a:gd name="T25" fmla="*/ 64 h 255"/>
                    <a:gd name="T26" fmla="*/ 119 w 107"/>
                    <a:gd name="T27" fmla="*/ 53 h 255"/>
                    <a:gd name="T28" fmla="*/ 103 w 107"/>
                    <a:gd name="T29" fmla="*/ 57 h 255"/>
                    <a:gd name="T30" fmla="*/ 99 w 107"/>
                    <a:gd name="T31" fmla="*/ 51 h 255"/>
                    <a:gd name="T32" fmla="*/ 103 w 107"/>
                    <a:gd name="T33" fmla="*/ 40 h 255"/>
                    <a:gd name="T34" fmla="*/ 112 w 107"/>
                    <a:gd name="T35" fmla="*/ 21 h 255"/>
                    <a:gd name="T36" fmla="*/ 105 w 107"/>
                    <a:gd name="T37" fmla="*/ 6 h 255"/>
                    <a:gd name="T38" fmla="*/ 91 w 107"/>
                    <a:gd name="T39" fmla="*/ 0 h 255"/>
                    <a:gd name="T40" fmla="*/ 78 w 107"/>
                    <a:gd name="T41" fmla="*/ 15 h 255"/>
                    <a:gd name="T42" fmla="*/ 63 w 107"/>
                    <a:gd name="T43" fmla="*/ 29 h 255"/>
                    <a:gd name="T44" fmla="*/ 40 w 107"/>
                    <a:gd name="T45" fmla="*/ 40 h 255"/>
                    <a:gd name="T46" fmla="*/ 43 w 107"/>
                    <a:gd name="T47" fmla="*/ 47 h 255"/>
                    <a:gd name="T48" fmla="*/ 19 w 107"/>
                    <a:gd name="T49" fmla="*/ 57 h 255"/>
                    <a:gd name="T50" fmla="*/ 25 w 107"/>
                    <a:gd name="T51" fmla="*/ 80 h 255"/>
                    <a:gd name="T52" fmla="*/ 17 w 107"/>
                    <a:gd name="T53" fmla="*/ 89 h 255"/>
                    <a:gd name="T54" fmla="*/ 9 w 107"/>
                    <a:gd name="T55" fmla="*/ 93 h 255"/>
                    <a:gd name="T56" fmla="*/ 2 w 107"/>
                    <a:gd name="T57" fmla="*/ 101 h 255"/>
                    <a:gd name="T58" fmla="*/ 0 w 107"/>
                    <a:gd name="T59" fmla="*/ 108 h 255"/>
                    <a:gd name="T60" fmla="*/ 2 w 107"/>
                    <a:gd name="T61" fmla="*/ 116 h 255"/>
                    <a:gd name="T62" fmla="*/ 10 w 107"/>
                    <a:gd name="T63" fmla="*/ 114 h 255"/>
                    <a:gd name="T64" fmla="*/ 19 w 107"/>
                    <a:gd name="T65" fmla="*/ 112 h 255"/>
                    <a:gd name="T66" fmla="*/ 31 w 107"/>
                    <a:gd name="T67" fmla="*/ 138 h 255"/>
                    <a:gd name="T68" fmla="*/ 29 w 107"/>
                    <a:gd name="T69" fmla="*/ 161 h 255"/>
                    <a:gd name="T70" fmla="*/ 38 w 107"/>
                    <a:gd name="T71" fmla="*/ 173 h 255"/>
                    <a:gd name="T72" fmla="*/ 59 w 107"/>
                    <a:gd name="T73" fmla="*/ 171 h 255"/>
                    <a:gd name="T74" fmla="*/ 67 w 107"/>
                    <a:gd name="T75" fmla="*/ 161 h 255"/>
                    <a:gd name="T76" fmla="*/ 78 w 107"/>
                    <a:gd name="T77" fmla="*/ 163 h 255"/>
                    <a:gd name="T78" fmla="*/ 91 w 107"/>
                    <a:gd name="T79" fmla="*/ 173 h 255"/>
                    <a:gd name="T80" fmla="*/ 96 w 107"/>
                    <a:gd name="T81" fmla="*/ 184 h 255"/>
                    <a:gd name="T82" fmla="*/ 99 w 107"/>
                    <a:gd name="T83" fmla="*/ 205 h 255"/>
                    <a:gd name="T84" fmla="*/ 112 w 107"/>
                    <a:gd name="T85" fmla="*/ 216 h 255"/>
                    <a:gd name="T86" fmla="*/ 114 w 107"/>
                    <a:gd name="T87" fmla="*/ 223 h 255"/>
                    <a:gd name="T88" fmla="*/ 115 w 107"/>
                    <a:gd name="T89" fmla="*/ 237 h 255"/>
                    <a:gd name="T90" fmla="*/ 119 w 107"/>
                    <a:gd name="T91" fmla="*/ 246 h 2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7"/>
                    <a:gd name="T139" fmla="*/ 0 h 255"/>
                    <a:gd name="T140" fmla="*/ 107 w 107"/>
                    <a:gd name="T141" fmla="*/ 255 h 2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7" h="255">
                      <a:moveTo>
                        <a:pt x="80" y="255"/>
                      </a:moveTo>
                      <a:lnTo>
                        <a:pt x="82" y="255"/>
                      </a:lnTo>
                      <a:lnTo>
                        <a:pt x="82" y="250"/>
                      </a:lnTo>
                      <a:lnTo>
                        <a:pt x="86" y="242"/>
                      </a:lnTo>
                      <a:lnTo>
                        <a:pt x="88" y="236"/>
                      </a:lnTo>
                      <a:lnTo>
                        <a:pt x="88" y="228"/>
                      </a:lnTo>
                      <a:lnTo>
                        <a:pt x="84" y="219"/>
                      </a:lnTo>
                      <a:lnTo>
                        <a:pt x="78" y="211"/>
                      </a:lnTo>
                      <a:lnTo>
                        <a:pt x="75" y="202"/>
                      </a:lnTo>
                      <a:lnTo>
                        <a:pt x="73" y="188"/>
                      </a:lnTo>
                      <a:lnTo>
                        <a:pt x="78" y="186"/>
                      </a:lnTo>
                      <a:lnTo>
                        <a:pt x="78" y="179"/>
                      </a:lnTo>
                      <a:lnTo>
                        <a:pt x="75" y="173"/>
                      </a:lnTo>
                      <a:lnTo>
                        <a:pt x="67" y="167"/>
                      </a:lnTo>
                      <a:lnTo>
                        <a:pt x="65" y="156"/>
                      </a:lnTo>
                      <a:lnTo>
                        <a:pt x="67" y="148"/>
                      </a:lnTo>
                      <a:lnTo>
                        <a:pt x="69" y="142"/>
                      </a:lnTo>
                      <a:lnTo>
                        <a:pt x="67" y="134"/>
                      </a:lnTo>
                      <a:lnTo>
                        <a:pt x="67" y="131"/>
                      </a:lnTo>
                      <a:lnTo>
                        <a:pt x="73" y="129"/>
                      </a:lnTo>
                      <a:lnTo>
                        <a:pt x="77" y="125"/>
                      </a:lnTo>
                      <a:lnTo>
                        <a:pt x="80" y="123"/>
                      </a:lnTo>
                      <a:lnTo>
                        <a:pt x="80" y="119"/>
                      </a:lnTo>
                      <a:lnTo>
                        <a:pt x="82" y="113"/>
                      </a:lnTo>
                      <a:lnTo>
                        <a:pt x="84" y="113"/>
                      </a:lnTo>
                      <a:lnTo>
                        <a:pt x="88" y="117"/>
                      </a:lnTo>
                      <a:lnTo>
                        <a:pt x="98" y="117"/>
                      </a:lnTo>
                      <a:lnTo>
                        <a:pt x="101" y="110"/>
                      </a:lnTo>
                      <a:lnTo>
                        <a:pt x="101" y="104"/>
                      </a:lnTo>
                      <a:lnTo>
                        <a:pt x="107" y="98"/>
                      </a:lnTo>
                      <a:lnTo>
                        <a:pt x="98" y="94"/>
                      </a:lnTo>
                      <a:lnTo>
                        <a:pt x="96" y="88"/>
                      </a:lnTo>
                      <a:lnTo>
                        <a:pt x="94" y="83"/>
                      </a:lnTo>
                      <a:lnTo>
                        <a:pt x="90" y="81"/>
                      </a:lnTo>
                      <a:lnTo>
                        <a:pt x="86" y="81"/>
                      </a:lnTo>
                      <a:lnTo>
                        <a:pt x="86" y="77"/>
                      </a:lnTo>
                      <a:lnTo>
                        <a:pt x="90" y="71"/>
                      </a:lnTo>
                      <a:lnTo>
                        <a:pt x="88" y="67"/>
                      </a:lnTo>
                      <a:lnTo>
                        <a:pt x="84" y="67"/>
                      </a:lnTo>
                      <a:lnTo>
                        <a:pt x="82" y="63"/>
                      </a:lnTo>
                      <a:lnTo>
                        <a:pt x="84" y="58"/>
                      </a:lnTo>
                      <a:lnTo>
                        <a:pt x="80" y="56"/>
                      </a:lnTo>
                      <a:lnTo>
                        <a:pt x="77" y="54"/>
                      </a:lnTo>
                      <a:lnTo>
                        <a:pt x="73" y="56"/>
                      </a:lnTo>
                      <a:lnTo>
                        <a:pt x="69" y="60"/>
                      </a:lnTo>
                      <a:lnTo>
                        <a:pt x="67" y="60"/>
                      </a:lnTo>
                      <a:lnTo>
                        <a:pt x="67" y="58"/>
                      </a:lnTo>
                      <a:lnTo>
                        <a:pt x="67" y="54"/>
                      </a:lnTo>
                      <a:lnTo>
                        <a:pt x="63" y="50"/>
                      </a:lnTo>
                      <a:lnTo>
                        <a:pt x="63" y="46"/>
                      </a:lnTo>
                      <a:lnTo>
                        <a:pt x="69" y="40"/>
                      </a:lnTo>
                      <a:lnTo>
                        <a:pt x="73" y="33"/>
                      </a:lnTo>
                      <a:lnTo>
                        <a:pt x="73" y="25"/>
                      </a:lnTo>
                      <a:lnTo>
                        <a:pt x="75" y="21"/>
                      </a:lnTo>
                      <a:lnTo>
                        <a:pt x="73" y="15"/>
                      </a:lnTo>
                      <a:lnTo>
                        <a:pt x="75" y="10"/>
                      </a:lnTo>
                      <a:lnTo>
                        <a:pt x="71" y="6"/>
                      </a:lnTo>
                      <a:lnTo>
                        <a:pt x="69" y="0"/>
                      </a:lnTo>
                      <a:lnTo>
                        <a:pt x="65" y="0"/>
                      </a:lnTo>
                      <a:lnTo>
                        <a:pt x="61" y="0"/>
                      </a:lnTo>
                      <a:lnTo>
                        <a:pt x="61" y="10"/>
                      </a:lnTo>
                      <a:lnTo>
                        <a:pt x="57" y="15"/>
                      </a:lnTo>
                      <a:lnTo>
                        <a:pt x="53" y="15"/>
                      </a:lnTo>
                      <a:lnTo>
                        <a:pt x="46" y="15"/>
                      </a:lnTo>
                      <a:lnTo>
                        <a:pt x="42" y="25"/>
                      </a:lnTo>
                      <a:lnTo>
                        <a:pt x="42" y="29"/>
                      </a:lnTo>
                      <a:lnTo>
                        <a:pt x="36" y="33"/>
                      </a:lnTo>
                      <a:lnTo>
                        <a:pt x="32" y="39"/>
                      </a:lnTo>
                      <a:lnTo>
                        <a:pt x="27" y="40"/>
                      </a:lnTo>
                      <a:lnTo>
                        <a:pt x="25" y="42"/>
                      </a:lnTo>
                      <a:lnTo>
                        <a:pt x="29" y="46"/>
                      </a:lnTo>
                      <a:lnTo>
                        <a:pt x="29" y="50"/>
                      </a:lnTo>
                      <a:lnTo>
                        <a:pt x="23" y="56"/>
                      </a:lnTo>
                      <a:lnTo>
                        <a:pt x="21" y="63"/>
                      </a:lnTo>
                      <a:lnTo>
                        <a:pt x="13" y="60"/>
                      </a:lnTo>
                      <a:lnTo>
                        <a:pt x="13" y="71"/>
                      </a:lnTo>
                      <a:lnTo>
                        <a:pt x="15" y="77"/>
                      </a:lnTo>
                      <a:lnTo>
                        <a:pt x="17" y="83"/>
                      </a:lnTo>
                      <a:lnTo>
                        <a:pt x="15" y="86"/>
                      </a:lnTo>
                      <a:lnTo>
                        <a:pt x="13" y="90"/>
                      </a:lnTo>
                      <a:lnTo>
                        <a:pt x="11" y="92"/>
                      </a:lnTo>
                      <a:lnTo>
                        <a:pt x="7" y="90"/>
                      </a:lnTo>
                      <a:lnTo>
                        <a:pt x="4" y="90"/>
                      </a:lnTo>
                      <a:lnTo>
                        <a:pt x="6" y="96"/>
                      </a:lnTo>
                      <a:lnTo>
                        <a:pt x="6" y="100"/>
                      </a:lnTo>
                      <a:lnTo>
                        <a:pt x="7" y="106"/>
                      </a:lnTo>
                      <a:lnTo>
                        <a:pt x="2" y="104"/>
                      </a:lnTo>
                      <a:lnTo>
                        <a:pt x="0" y="108"/>
                      </a:lnTo>
                      <a:lnTo>
                        <a:pt x="2" y="110"/>
                      </a:lnTo>
                      <a:lnTo>
                        <a:pt x="0" y="111"/>
                      </a:lnTo>
                      <a:lnTo>
                        <a:pt x="2" y="113"/>
                      </a:lnTo>
                      <a:lnTo>
                        <a:pt x="2" y="115"/>
                      </a:lnTo>
                      <a:lnTo>
                        <a:pt x="2" y="119"/>
                      </a:lnTo>
                      <a:lnTo>
                        <a:pt x="6" y="119"/>
                      </a:lnTo>
                      <a:lnTo>
                        <a:pt x="6" y="117"/>
                      </a:lnTo>
                      <a:lnTo>
                        <a:pt x="7" y="117"/>
                      </a:lnTo>
                      <a:lnTo>
                        <a:pt x="9" y="115"/>
                      </a:lnTo>
                      <a:lnTo>
                        <a:pt x="11" y="115"/>
                      </a:lnTo>
                      <a:lnTo>
                        <a:pt x="13" y="115"/>
                      </a:lnTo>
                      <a:lnTo>
                        <a:pt x="15" y="127"/>
                      </a:lnTo>
                      <a:lnTo>
                        <a:pt x="17" y="140"/>
                      </a:lnTo>
                      <a:lnTo>
                        <a:pt x="21" y="144"/>
                      </a:lnTo>
                      <a:lnTo>
                        <a:pt x="25" y="150"/>
                      </a:lnTo>
                      <a:lnTo>
                        <a:pt x="23" y="159"/>
                      </a:lnTo>
                      <a:lnTo>
                        <a:pt x="19" y="167"/>
                      </a:lnTo>
                      <a:lnTo>
                        <a:pt x="19" y="173"/>
                      </a:lnTo>
                      <a:lnTo>
                        <a:pt x="19" y="179"/>
                      </a:lnTo>
                      <a:lnTo>
                        <a:pt x="25" y="179"/>
                      </a:lnTo>
                      <a:lnTo>
                        <a:pt x="32" y="179"/>
                      </a:lnTo>
                      <a:lnTo>
                        <a:pt x="38" y="179"/>
                      </a:lnTo>
                      <a:lnTo>
                        <a:pt x="40" y="177"/>
                      </a:lnTo>
                      <a:lnTo>
                        <a:pt x="44" y="175"/>
                      </a:lnTo>
                      <a:lnTo>
                        <a:pt x="46" y="171"/>
                      </a:lnTo>
                      <a:lnTo>
                        <a:pt x="46" y="167"/>
                      </a:lnTo>
                      <a:lnTo>
                        <a:pt x="46" y="163"/>
                      </a:lnTo>
                      <a:lnTo>
                        <a:pt x="50" y="163"/>
                      </a:lnTo>
                      <a:lnTo>
                        <a:pt x="53" y="169"/>
                      </a:lnTo>
                      <a:lnTo>
                        <a:pt x="57" y="173"/>
                      </a:lnTo>
                      <a:lnTo>
                        <a:pt x="61" y="173"/>
                      </a:lnTo>
                      <a:lnTo>
                        <a:pt x="61" y="179"/>
                      </a:lnTo>
                      <a:lnTo>
                        <a:pt x="59" y="184"/>
                      </a:lnTo>
                      <a:lnTo>
                        <a:pt x="61" y="188"/>
                      </a:lnTo>
                      <a:lnTo>
                        <a:pt x="65" y="190"/>
                      </a:lnTo>
                      <a:lnTo>
                        <a:pt x="67" y="200"/>
                      </a:lnTo>
                      <a:lnTo>
                        <a:pt x="67" y="209"/>
                      </a:lnTo>
                      <a:lnTo>
                        <a:pt x="67" y="211"/>
                      </a:lnTo>
                      <a:lnTo>
                        <a:pt x="69" y="215"/>
                      </a:lnTo>
                      <a:lnTo>
                        <a:pt x="73" y="215"/>
                      </a:lnTo>
                      <a:lnTo>
                        <a:pt x="75" y="225"/>
                      </a:lnTo>
                      <a:lnTo>
                        <a:pt x="75" y="232"/>
                      </a:lnTo>
                      <a:lnTo>
                        <a:pt x="77" y="232"/>
                      </a:lnTo>
                      <a:lnTo>
                        <a:pt x="75" y="240"/>
                      </a:lnTo>
                      <a:lnTo>
                        <a:pt x="73" y="244"/>
                      </a:lnTo>
                      <a:lnTo>
                        <a:pt x="78" y="246"/>
                      </a:lnTo>
                      <a:lnTo>
                        <a:pt x="78" y="250"/>
                      </a:lnTo>
                      <a:lnTo>
                        <a:pt x="80" y="253"/>
                      </a:lnTo>
                      <a:lnTo>
                        <a:pt x="80" y="255"/>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08" name="Freeform 29">
                  <a:extLst>
                    <a:ext uri="{FF2B5EF4-FFF2-40B4-BE49-F238E27FC236}">
                      <a16:creationId xmlns:a16="http://schemas.microsoft.com/office/drawing/2014/main" id="{901D1897-F948-4FD9-8E64-710D6387908C}"/>
                    </a:ext>
                  </a:extLst>
                </p:cNvPr>
                <p:cNvSpPr>
                  <a:spLocks/>
                </p:cNvSpPr>
                <p:nvPr/>
              </p:nvSpPr>
              <p:spPr bwMode="gray">
                <a:xfrm>
                  <a:off x="3458314" y="2119237"/>
                  <a:ext cx="155332" cy="144461"/>
                </a:xfrm>
                <a:custGeom>
                  <a:avLst/>
                  <a:gdLst>
                    <a:gd name="T0" fmla="*/ 92 w 92"/>
                    <a:gd name="T1" fmla="*/ 62 h 92"/>
                    <a:gd name="T2" fmla="*/ 77 w 92"/>
                    <a:gd name="T3" fmla="*/ 64 h 92"/>
                    <a:gd name="T4" fmla="*/ 60 w 92"/>
                    <a:gd name="T5" fmla="*/ 68 h 92"/>
                    <a:gd name="T6" fmla="*/ 58 w 92"/>
                    <a:gd name="T7" fmla="*/ 75 h 92"/>
                    <a:gd name="T8" fmla="*/ 58 w 92"/>
                    <a:gd name="T9" fmla="*/ 85 h 92"/>
                    <a:gd name="T10" fmla="*/ 51 w 92"/>
                    <a:gd name="T11" fmla="*/ 89 h 92"/>
                    <a:gd name="T12" fmla="*/ 38 w 92"/>
                    <a:gd name="T13" fmla="*/ 85 h 92"/>
                    <a:gd name="T14" fmla="*/ 32 w 92"/>
                    <a:gd name="T15" fmla="*/ 81 h 92"/>
                    <a:gd name="T16" fmla="*/ 18 w 92"/>
                    <a:gd name="T17" fmla="*/ 85 h 92"/>
                    <a:gd name="T18" fmla="*/ 0 w 92"/>
                    <a:gd name="T19" fmla="*/ 79 h 92"/>
                    <a:gd name="T20" fmla="*/ 2 w 92"/>
                    <a:gd name="T21" fmla="*/ 68 h 92"/>
                    <a:gd name="T22" fmla="*/ 2 w 92"/>
                    <a:gd name="T23" fmla="*/ 62 h 92"/>
                    <a:gd name="T24" fmla="*/ 7 w 92"/>
                    <a:gd name="T25" fmla="*/ 56 h 92"/>
                    <a:gd name="T26" fmla="*/ 12 w 92"/>
                    <a:gd name="T27" fmla="*/ 50 h 92"/>
                    <a:gd name="T28" fmla="*/ 18 w 92"/>
                    <a:gd name="T29" fmla="*/ 52 h 92"/>
                    <a:gd name="T30" fmla="*/ 21 w 92"/>
                    <a:gd name="T31" fmla="*/ 44 h 92"/>
                    <a:gd name="T32" fmla="*/ 31 w 92"/>
                    <a:gd name="T33" fmla="*/ 38 h 92"/>
                    <a:gd name="T34" fmla="*/ 44 w 92"/>
                    <a:gd name="T35" fmla="*/ 34 h 92"/>
                    <a:gd name="T36" fmla="*/ 53 w 92"/>
                    <a:gd name="T37" fmla="*/ 29 h 92"/>
                    <a:gd name="T38" fmla="*/ 60 w 92"/>
                    <a:gd name="T39" fmla="*/ 21 h 92"/>
                    <a:gd name="T40" fmla="*/ 68 w 92"/>
                    <a:gd name="T41" fmla="*/ 17 h 92"/>
                    <a:gd name="T42" fmla="*/ 77 w 92"/>
                    <a:gd name="T43" fmla="*/ 7 h 92"/>
                    <a:gd name="T44" fmla="*/ 86 w 92"/>
                    <a:gd name="T45" fmla="*/ 4 h 92"/>
                    <a:gd name="T46" fmla="*/ 89 w 92"/>
                    <a:gd name="T47" fmla="*/ 2 h 92"/>
                    <a:gd name="T48" fmla="*/ 92 w 92"/>
                    <a:gd name="T49" fmla="*/ 2 h 92"/>
                    <a:gd name="T50" fmla="*/ 101 w 92"/>
                    <a:gd name="T51" fmla="*/ 2 h 92"/>
                    <a:gd name="T52" fmla="*/ 106 w 92"/>
                    <a:gd name="T53" fmla="*/ 7 h 92"/>
                    <a:gd name="T54" fmla="*/ 108 w 92"/>
                    <a:gd name="T55" fmla="*/ 17 h 92"/>
                    <a:gd name="T56" fmla="*/ 121 w 92"/>
                    <a:gd name="T57" fmla="*/ 29 h 92"/>
                    <a:gd name="T58" fmla="*/ 132 w 92"/>
                    <a:gd name="T59" fmla="*/ 38 h 92"/>
                    <a:gd name="T60" fmla="*/ 137 w 92"/>
                    <a:gd name="T61" fmla="*/ 44 h 92"/>
                    <a:gd name="T62" fmla="*/ 141 w 92"/>
                    <a:gd name="T63" fmla="*/ 54 h 92"/>
                    <a:gd name="T64" fmla="*/ 139 w 92"/>
                    <a:gd name="T65" fmla="*/ 58 h 92"/>
                    <a:gd name="T66" fmla="*/ 130 w 92"/>
                    <a:gd name="T67" fmla="*/ 62 h 92"/>
                    <a:gd name="T68" fmla="*/ 128 w 92"/>
                    <a:gd name="T69" fmla="*/ 66 h 92"/>
                    <a:gd name="T70" fmla="*/ 123 w 92"/>
                    <a:gd name="T71" fmla="*/ 66 h 92"/>
                    <a:gd name="T72" fmla="*/ 114 w 92"/>
                    <a:gd name="T73" fmla="*/ 64 h 92"/>
                    <a:gd name="T74" fmla="*/ 106 w 92"/>
                    <a:gd name="T75" fmla="*/ 64 h 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2"/>
                    <a:gd name="T115" fmla="*/ 0 h 92"/>
                    <a:gd name="T116" fmla="*/ 92 w 92"/>
                    <a:gd name="T117" fmla="*/ 92 h 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2" h="92">
                      <a:moveTo>
                        <a:pt x="69" y="67"/>
                      </a:moveTo>
                      <a:lnTo>
                        <a:pt x="60" y="65"/>
                      </a:lnTo>
                      <a:lnTo>
                        <a:pt x="60" y="69"/>
                      </a:lnTo>
                      <a:lnTo>
                        <a:pt x="50" y="67"/>
                      </a:lnTo>
                      <a:lnTo>
                        <a:pt x="41" y="67"/>
                      </a:lnTo>
                      <a:lnTo>
                        <a:pt x="39" y="71"/>
                      </a:lnTo>
                      <a:lnTo>
                        <a:pt x="37" y="75"/>
                      </a:lnTo>
                      <a:lnTo>
                        <a:pt x="37" y="78"/>
                      </a:lnTo>
                      <a:lnTo>
                        <a:pt x="39" y="82"/>
                      </a:lnTo>
                      <a:lnTo>
                        <a:pt x="37" y="88"/>
                      </a:lnTo>
                      <a:lnTo>
                        <a:pt x="37" y="90"/>
                      </a:lnTo>
                      <a:lnTo>
                        <a:pt x="33" y="92"/>
                      </a:lnTo>
                      <a:lnTo>
                        <a:pt x="27" y="92"/>
                      </a:lnTo>
                      <a:lnTo>
                        <a:pt x="25" y="88"/>
                      </a:lnTo>
                      <a:lnTo>
                        <a:pt x="25" y="86"/>
                      </a:lnTo>
                      <a:lnTo>
                        <a:pt x="21" y="84"/>
                      </a:lnTo>
                      <a:lnTo>
                        <a:pt x="16" y="88"/>
                      </a:lnTo>
                      <a:lnTo>
                        <a:pt x="12" y="88"/>
                      </a:lnTo>
                      <a:lnTo>
                        <a:pt x="10" y="82"/>
                      </a:lnTo>
                      <a:lnTo>
                        <a:pt x="0" y="82"/>
                      </a:lnTo>
                      <a:lnTo>
                        <a:pt x="0" y="77"/>
                      </a:lnTo>
                      <a:lnTo>
                        <a:pt x="2" y="71"/>
                      </a:lnTo>
                      <a:lnTo>
                        <a:pt x="4" y="69"/>
                      </a:lnTo>
                      <a:lnTo>
                        <a:pt x="2" y="65"/>
                      </a:lnTo>
                      <a:lnTo>
                        <a:pt x="2" y="61"/>
                      </a:lnTo>
                      <a:lnTo>
                        <a:pt x="4" y="59"/>
                      </a:lnTo>
                      <a:lnTo>
                        <a:pt x="4" y="57"/>
                      </a:lnTo>
                      <a:lnTo>
                        <a:pt x="8" y="53"/>
                      </a:lnTo>
                      <a:lnTo>
                        <a:pt x="10" y="53"/>
                      </a:lnTo>
                      <a:lnTo>
                        <a:pt x="12" y="55"/>
                      </a:lnTo>
                      <a:lnTo>
                        <a:pt x="12" y="52"/>
                      </a:lnTo>
                      <a:lnTo>
                        <a:pt x="14" y="44"/>
                      </a:lnTo>
                      <a:lnTo>
                        <a:pt x="16" y="40"/>
                      </a:lnTo>
                      <a:lnTo>
                        <a:pt x="20" y="38"/>
                      </a:lnTo>
                      <a:lnTo>
                        <a:pt x="23" y="36"/>
                      </a:lnTo>
                      <a:lnTo>
                        <a:pt x="29" y="34"/>
                      </a:lnTo>
                      <a:lnTo>
                        <a:pt x="33" y="32"/>
                      </a:lnTo>
                      <a:lnTo>
                        <a:pt x="35" y="29"/>
                      </a:lnTo>
                      <a:lnTo>
                        <a:pt x="35" y="25"/>
                      </a:lnTo>
                      <a:lnTo>
                        <a:pt x="39" y="21"/>
                      </a:lnTo>
                      <a:lnTo>
                        <a:pt x="43" y="19"/>
                      </a:lnTo>
                      <a:lnTo>
                        <a:pt x="44" y="17"/>
                      </a:lnTo>
                      <a:lnTo>
                        <a:pt x="46" y="11"/>
                      </a:lnTo>
                      <a:lnTo>
                        <a:pt x="50" y="7"/>
                      </a:lnTo>
                      <a:lnTo>
                        <a:pt x="54" y="7"/>
                      </a:lnTo>
                      <a:lnTo>
                        <a:pt x="56" y="4"/>
                      </a:lnTo>
                      <a:lnTo>
                        <a:pt x="56" y="2"/>
                      </a:lnTo>
                      <a:lnTo>
                        <a:pt x="58" y="2"/>
                      </a:lnTo>
                      <a:lnTo>
                        <a:pt x="60" y="0"/>
                      </a:lnTo>
                      <a:lnTo>
                        <a:pt x="60" y="2"/>
                      </a:lnTo>
                      <a:lnTo>
                        <a:pt x="64" y="2"/>
                      </a:lnTo>
                      <a:lnTo>
                        <a:pt x="66" y="2"/>
                      </a:lnTo>
                      <a:lnTo>
                        <a:pt x="68" y="6"/>
                      </a:lnTo>
                      <a:lnTo>
                        <a:pt x="69" y="7"/>
                      </a:lnTo>
                      <a:lnTo>
                        <a:pt x="66" y="11"/>
                      </a:lnTo>
                      <a:lnTo>
                        <a:pt x="71" y="17"/>
                      </a:lnTo>
                      <a:lnTo>
                        <a:pt x="81" y="23"/>
                      </a:lnTo>
                      <a:lnTo>
                        <a:pt x="79" y="29"/>
                      </a:lnTo>
                      <a:lnTo>
                        <a:pt x="85" y="40"/>
                      </a:lnTo>
                      <a:lnTo>
                        <a:pt x="87" y="38"/>
                      </a:lnTo>
                      <a:lnTo>
                        <a:pt x="89" y="40"/>
                      </a:lnTo>
                      <a:lnTo>
                        <a:pt x="89" y="44"/>
                      </a:lnTo>
                      <a:lnTo>
                        <a:pt x="89" y="46"/>
                      </a:lnTo>
                      <a:lnTo>
                        <a:pt x="92" y="57"/>
                      </a:lnTo>
                      <a:lnTo>
                        <a:pt x="92" y="59"/>
                      </a:lnTo>
                      <a:lnTo>
                        <a:pt x="91" y="61"/>
                      </a:lnTo>
                      <a:lnTo>
                        <a:pt x="87" y="63"/>
                      </a:lnTo>
                      <a:lnTo>
                        <a:pt x="85" y="65"/>
                      </a:lnTo>
                      <a:lnTo>
                        <a:pt x="85" y="67"/>
                      </a:lnTo>
                      <a:lnTo>
                        <a:pt x="83" y="69"/>
                      </a:lnTo>
                      <a:lnTo>
                        <a:pt x="81" y="69"/>
                      </a:lnTo>
                      <a:lnTo>
                        <a:pt x="79" y="69"/>
                      </a:lnTo>
                      <a:lnTo>
                        <a:pt x="75" y="67"/>
                      </a:lnTo>
                      <a:lnTo>
                        <a:pt x="71" y="67"/>
                      </a:lnTo>
                      <a:lnTo>
                        <a:pt x="69" y="67"/>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09" name="Freeform 30">
                  <a:extLst>
                    <a:ext uri="{FF2B5EF4-FFF2-40B4-BE49-F238E27FC236}">
                      <a16:creationId xmlns:a16="http://schemas.microsoft.com/office/drawing/2014/main" id="{95F743D0-12B3-4232-B094-60A87B3944CC}"/>
                    </a:ext>
                  </a:extLst>
                </p:cNvPr>
                <p:cNvSpPr>
                  <a:spLocks/>
                </p:cNvSpPr>
                <p:nvPr/>
              </p:nvSpPr>
              <p:spPr bwMode="gray">
                <a:xfrm>
                  <a:off x="4056193" y="1384229"/>
                  <a:ext cx="123092" cy="85724"/>
                </a:xfrm>
                <a:custGeom>
                  <a:avLst/>
                  <a:gdLst>
                    <a:gd name="T0" fmla="*/ 108 w 73"/>
                    <a:gd name="T1" fmla="*/ 3 h 55"/>
                    <a:gd name="T2" fmla="*/ 100 w 73"/>
                    <a:gd name="T3" fmla="*/ 1 h 55"/>
                    <a:gd name="T4" fmla="*/ 82 w 73"/>
                    <a:gd name="T5" fmla="*/ 3 h 55"/>
                    <a:gd name="T6" fmla="*/ 70 w 73"/>
                    <a:gd name="T7" fmla="*/ 1 h 55"/>
                    <a:gd name="T8" fmla="*/ 62 w 73"/>
                    <a:gd name="T9" fmla="*/ 7 h 55"/>
                    <a:gd name="T10" fmla="*/ 44 w 73"/>
                    <a:gd name="T11" fmla="*/ 9 h 55"/>
                    <a:gd name="T12" fmla="*/ 32 w 73"/>
                    <a:gd name="T13" fmla="*/ 7 h 55"/>
                    <a:gd name="T14" fmla="*/ 21 w 73"/>
                    <a:gd name="T15" fmla="*/ 9 h 55"/>
                    <a:gd name="T16" fmla="*/ 18 w 73"/>
                    <a:gd name="T17" fmla="*/ 5 h 55"/>
                    <a:gd name="T18" fmla="*/ 18 w 73"/>
                    <a:gd name="T19" fmla="*/ 1 h 55"/>
                    <a:gd name="T20" fmla="*/ 12 w 73"/>
                    <a:gd name="T21" fmla="*/ 3 h 55"/>
                    <a:gd name="T22" fmla="*/ 0 w 73"/>
                    <a:gd name="T23" fmla="*/ 9 h 55"/>
                    <a:gd name="T24" fmla="*/ 2 w 73"/>
                    <a:gd name="T25" fmla="*/ 17 h 55"/>
                    <a:gd name="T26" fmla="*/ 7 w 73"/>
                    <a:gd name="T27" fmla="*/ 24 h 55"/>
                    <a:gd name="T28" fmla="*/ 2 w 73"/>
                    <a:gd name="T29" fmla="*/ 31 h 55"/>
                    <a:gd name="T30" fmla="*/ 9 w 73"/>
                    <a:gd name="T31" fmla="*/ 41 h 55"/>
                    <a:gd name="T32" fmla="*/ 12 w 73"/>
                    <a:gd name="T33" fmla="*/ 50 h 55"/>
                    <a:gd name="T34" fmla="*/ 24 w 73"/>
                    <a:gd name="T35" fmla="*/ 52 h 55"/>
                    <a:gd name="T36" fmla="*/ 35 w 73"/>
                    <a:gd name="T37" fmla="*/ 48 h 55"/>
                    <a:gd name="T38" fmla="*/ 47 w 73"/>
                    <a:gd name="T39" fmla="*/ 46 h 55"/>
                    <a:gd name="T40" fmla="*/ 53 w 73"/>
                    <a:gd name="T41" fmla="*/ 50 h 55"/>
                    <a:gd name="T42" fmla="*/ 64 w 73"/>
                    <a:gd name="T43" fmla="*/ 50 h 55"/>
                    <a:gd name="T44" fmla="*/ 70 w 73"/>
                    <a:gd name="T45" fmla="*/ 50 h 55"/>
                    <a:gd name="T46" fmla="*/ 70 w 73"/>
                    <a:gd name="T47" fmla="*/ 48 h 55"/>
                    <a:gd name="T48" fmla="*/ 77 w 73"/>
                    <a:gd name="T49" fmla="*/ 44 h 55"/>
                    <a:gd name="T50" fmla="*/ 79 w 73"/>
                    <a:gd name="T51" fmla="*/ 43 h 55"/>
                    <a:gd name="T52" fmla="*/ 89 w 73"/>
                    <a:gd name="T53" fmla="*/ 43 h 55"/>
                    <a:gd name="T54" fmla="*/ 94 w 73"/>
                    <a:gd name="T55" fmla="*/ 43 h 55"/>
                    <a:gd name="T56" fmla="*/ 89 w 73"/>
                    <a:gd name="T57" fmla="*/ 35 h 55"/>
                    <a:gd name="T58" fmla="*/ 102 w 73"/>
                    <a:gd name="T59" fmla="*/ 21 h 55"/>
                    <a:gd name="T60" fmla="*/ 108 w 73"/>
                    <a:gd name="T61" fmla="*/ 11 h 55"/>
                    <a:gd name="T62" fmla="*/ 112 w 73"/>
                    <a:gd name="T63" fmla="*/ 5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55"/>
                    <a:gd name="T98" fmla="*/ 73 w 73"/>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55">
                      <a:moveTo>
                        <a:pt x="73" y="5"/>
                      </a:moveTo>
                      <a:lnTo>
                        <a:pt x="71" y="3"/>
                      </a:lnTo>
                      <a:lnTo>
                        <a:pt x="67" y="1"/>
                      </a:lnTo>
                      <a:lnTo>
                        <a:pt x="66" y="1"/>
                      </a:lnTo>
                      <a:lnTo>
                        <a:pt x="60" y="3"/>
                      </a:lnTo>
                      <a:lnTo>
                        <a:pt x="54" y="3"/>
                      </a:lnTo>
                      <a:lnTo>
                        <a:pt x="50" y="0"/>
                      </a:lnTo>
                      <a:lnTo>
                        <a:pt x="46" y="1"/>
                      </a:lnTo>
                      <a:lnTo>
                        <a:pt x="43" y="5"/>
                      </a:lnTo>
                      <a:lnTo>
                        <a:pt x="41" y="7"/>
                      </a:lnTo>
                      <a:lnTo>
                        <a:pt x="35" y="7"/>
                      </a:lnTo>
                      <a:lnTo>
                        <a:pt x="29" y="9"/>
                      </a:lnTo>
                      <a:lnTo>
                        <a:pt x="25" y="7"/>
                      </a:lnTo>
                      <a:lnTo>
                        <a:pt x="21" y="7"/>
                      </a:lnTo>
                      <a:lnTo>
                        <a:pt x="18" y="9"/>
                      </a:lnTo>
                      <a:lnTo>
                        <a:pt x="14" y="9"/>
                      </a:lnTo>
                      <a:lnTo>
                        <a:pt x="12" y="7"/>
                      </a:lnTo>
                      <a:lnTo>
                        <a:pt x="12" y="5"/>
                      </a:lnTo>
                      <a:lnTo>
                        <a:pt x="14" y="3"/>
                      </a:lnTo>
                      <a:lnTo>
                        <a:pt x="12" y="1"/>
                      </a:lnTo>
                      <a:lnTo>
                        <a:pt x="8" y="1"/>
                      </a:lnTo>
                      <a:lnTo>
                        <a:pt x="8" y="3"/>
                      </a:lnTo>
                      <a:lnTo>
                        <a:pt x="4" y="7"/>
                      </a:lnTo>
                      <a:lnTo>
                        <a:pt x="0" y="9"/>
                      </a:lnTo>
                      <a:lnTo>
                        <a:pt x="0" y="13"/>
                      </a:lnTo>
                      <a:lnTo>
                        <a:pt x="2" y="17"/>
                      </a:lnTo>
                      <a:lnTo>
                        <a:pt x="6" y="21"/>
                      </a:lnTo>
                      <a:lnTo>
                        <a:pt x="4" y="24"/>
                      </a:lnTo>
                      <a:lnTo>
                        <a:pt x="2" y="30"/>
                      </a:lnTo>
                      <a:lnTo>
                        <a:pt x="2" y="34"/>
                      </a:lnTo>
                      <a:lnTo>
                        <a:pt x="6" y="40"/>
                      </a:lnTo>
                      <a:lnTo>
                        <a:pt x="6" y="44"/>
                      </a:lnTo>
                      <a:lnTo>
                        <a:pt x="6" y="47"/>
                      </a:lnTo>
                      <a:lnTo>
                        <a:pt x="8" y="53"/>
                      </a:lnTo>
                      <a:lnTo>
                        <a:pt x="12" y="53"/>
                      </a:lnTo>
                      <a:lnTo>
                        <a:pt x="16" y="55"/>
                      </a:lnTo>
                      <a:lnTo>
                        <a:pt x="21" y="53"/>
                      </a:lnTo>
                      <a:lnTo>
                        <a:pt x="23" y="51"/>
                      </a:lnTo>
                      <a:lnTo>
                        <a:pt x="27" y="47"/>
                      </a:lnTo>
                      <a:lnTo>
                        <a:pt x="31" y="49"/>
                      </a:lnTo>
                      <a:lnTo>
                        <a:pt x="35" y="51"/>
                      </a:lnTo>
                      <a:lnTo>
                        <a:pt x="35" y="53"/>
                      </a:lnTo>
                      <a:lnTo>
                        <a:pt x="37" y="53"/>
                      </a:lnTo>
                      <a:lnTo>
                        <a:pt x="43" y="53"/>
                      </a:lnTo>
                      <a:lnTo>
                        <a:pt x="44" y="53"/>
                      </a:lnTo>
                      <a:lnTo>
                        <a:pt x="46" y="53"/>
                      </a:lnTo>
                      <a:lnTo>
                        <a:pt x="46" y="51"/>
                      </a:lnTo>
                      <a:lnTo>
                        <a:pt x="48" y="47"/>
                      </a:lnTo>
                      <a:lnTo>
                        <a:pt x="50" y="47"/>
                      </a:lnTo>
                      <a:lnTo>
                        <a:pt x="52" y="46"/>
                      </a:lnTo>
                      <a:lnTo>
                        <a:pt x="54" y="44"/>
                      </a:lnTo>
                      <a:lnTo>
                        <a:pt x="58" y="46"/>
                      </a:lnTo>
                      <a:lnTo>
                        <a:pt x="60" y="46"/>
                      </a:lnTo>
                      <a:lnTo>
                        <a:pt x="62" y="46"/>
                      </a:lnTo>
                      <a:lnTo>
                        <a:pt x="60" y="42"/>
                      </a:lnTo>
                      <a:lnTo>
                        <a:pt x="58" y="38"/>
                      </a:lnTo>
                      <a:lnTo>
                        <a:pt x="62" y="30"/>
                      </a:lnTo>
                      <a:lnTo>
                        <a:pt x="67" y="21"/>
                      </a:lnTo>
                      <a:lnTo>
                        <a:pt x="71" y="19"/>
                      </a:lnTo>
                      <a:lnTo>
                        <a:pt x="71" y="11"/>
                      </a:lnTo>
                      <a:lnTo>
                        <a:pt x="73" y="5"/>
                      </a:lnTo>
                      <a:close/>
                    </a:path>
                  </a:pathLst>
                </a:custGeom>
                <a:solidFill>
                  <a:srgbClr val="89BA17">
                    <a:lumMod val="25000"/>
                    <a:lumOff val="75000"/>
                  </a:srgbClr>
                </a:solid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10" name="Freeform 31">
                  <a:extLst>
                    <a:ext uri="{FF2B5EF4-FFF2-40B4-BE49-F238E27FC236}">
                      <a16:creationId xmlns:a16="http://schemas.microsoft.com/office/drawing/2014/main" id="{4872C374-CEED-462F-85E5-FEE9FF35CAEA}"/>
                    </a:ext>
                  </a:extLst>
                </p:cNvPr>
                <p:cNvSpPr>
                  <a:spLocks/>
                </p:cNvSpPr>
                <p:nvPr/>
              </p:nvSpPr>
              <p:spPr bwMode="gray">
                <a:xfrm>
                  <a:off x="5958266" y="2400223"/>
                  <a:ext cx="30773" cy="22225"/>
                </a:xfrm>
                <a:custGeom>
                  <a:avLst/>
                  <a:gdLst>
                    <a:gd name="T0" fmla="*/ 0 w 18"/>
                    <a:gd name="T1" fmla="*/ 8 h 14"/>
                    <a:gd name="T2" fmla="*/ 7 w 18"/>
                    <a:gd name="T3" fmla="*/ 14 h 14"/>
                    <a:gd name="T4" fmla="*/ 13 w 18"/>
                    <a:gd name="T5" fmla="*/ 12 h 14"/>
                    <a:gd name="T6" fmla="*/ 16 w 18"/>
                    <a:gd name="T7" fmla="*/ 10 h 14"/>
                    <a:gd name="T8" fmla="*/ 19 w 18"/>
                    <a:gd name="T9" fmla="*/ 8 h 14"/>
                    <a:gd name="T10" fmla="*/ 26 w 18"/>
                    <a:gd name="T11" fmla="*/ 10 h 14"/>
                    <a:gd name="T12" fmla="*/ 28 w 18"/>
                    <a:gd name="T13" fmla="*/ 8 h 14"/>
                    <a:gd name="T14" fmla="*/ 22 w 18"/>
                    <a:gd name="T15" fmla="*/ 0 h 14"/>
                    <a:gd name="T16" fmla="*/ 16 w 18"/>
                    <a:gd name="T17" fmla="*/ 0 h 14"/>
                    <a:gd name="T18" fmla="*/ 9 w 18"/>
                    <a:gd name="T19" fmla="*/ 2 h 14"/>
                    <a:gd name="T20" fmla="*/ 7 w 18"/>
                    <a:gd name="T21" fmla="*/ 6 h 14"/>
                    <a:gd name="T22" fmla="*/ 7 w 18"/>
                    <a:gd name="T23" fmla="*/ 8 h 14"/>
                    <a:gd name="T24" fmla="*/ 2 w 18"/>
                    <a:gd name="T25" fmla="*/ 8 h 14"/>
                    <a:gd name="T26" fmla="*/ 0 w 18"/>
                    <a:gd name="T27" fmla="*/ 8 h 14"/>
                    <a:gd name="T28" fmla="*/ 0 w 18"/>
                    <a:gd name="T29" fmla="*/ 8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
                    <a:gd name="T46" fmla="*/ 0 h 14"/>
                    <a:gd name="T47" fmla="*/ 18 w 18"/>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 h="14">
                      <a:moveTo>
                        <a:pt x="0" y="8"/>
                      </a:moveTo>
                      <a:lnTo>
                        <a:pt x="4" y="14"/>
                      </a:lnTo>
                      <a:lnTo>
                        <a:pt x="8" y="12"/>
                      </a:lnTo>
                      <a:lnTo>
                        <a:pt x="10" y="10"/>
                      </a:lnTo>
                      <a:lnTo>
                        <a:pt x="12" y="8"/>
                      </a:lnTo>
                      <a:lnTo>
                        <a:pt x="16" y="10"/>
                      </a:lnTo>
                      <a:lnTo>
                        <a:pt x="18" y="8"/>
                      </a:lnTo>
                      <a:lnTo>
                        <a:pt x="14" y="0"/>
                      </a:lnTo>
                      <a:lnTo>
                        <a:pt x="10" y="0"/>
                      </a:lnTo>
                      <a:lnTo>
                        <a:pt x="6" y="2"/>
                      </a:lnTo>
                      <a:lnTo>
                        <a:pt x="4" y="6"/>
                      </a:lnTo>
                      <a:lnTo>
                        <a:pt x="4" y="8"/>
                      </a:lnTo>
                      <a:lnTo>
                        <a:pt x="2" y="8"/>
                      </a:lnTo>
                      <a:lnTo>
                        <a:pt x="0" y="8"/>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11" name="Freeform 32">
                  <a:extLst>
                    <a:ext uri="{FF2B5EF4-FFF2-40B4-BE49-F238E27FC236}">
                      <a16:creationId xmlns:a16="http://schemas.microsoft.com/office/drawing/2014/main" id="{C0B31D46-514E-4648-9AC9-236CFD6EC48D}"/>
                    </a:ext>
                  </a:extLst>
                </p:cNvPr>
                <p:cNvSpPr>
                  <a:spLocks noEditPoints="1"/>
                </p:cNvSpPr>
                <p:nvPr/>
              </p:nvSpPr>
              <p:spPr bwMode="gray">
                <a:xfrm>
                  <a:off x="2023700" y="2390699"/>
                  <a:ext cx="830875" cy="965195"/>
                </a:xfrm>
                <a:custGeom>
                  <a:avLst/>
                  <a:gdLst>
                    <a:gd name="T0" fmla="*/ 455 w 497"/>
                    <a:gd name="T1" fmla="*/ 48 h 613"/>
                    <a:gd name="T2" fmla="*/ 451 w 497"/>
                    <a:gd name="T3" fmla="*/ 72 h 613"/>
                    <a:gd name="T4" fmla="*/ 481 w 497"/>
                    <a:gd name="T5" fmla="*/ 86 h 613"/>
                    <a:gd name="T6" fmla="*/ 540 w 497"/>
                    <a:gd name="T7" fmla="*/ 101 h 613"/>
                    <a:gd name="T8" fmla="*/ 561 w 497"/>
                    <a:gd name="T9" fmla="*/ 122 h 613"/>
                    <a:gd name="T10" fmla="*/ 594 w 497"/>
                    <a:gd name="T11" fmla="*/ 120 h 613"/>
                    <a:gd name="T12" fmla="*/ 681 w 497"/>
                    <a:gd name="T13" fmla="*/ 145 h 613"/>
                    <a:gd name="T14" fmla="*/ 720 w 497"/>
                    <a:gd name="T15" fmla="*/ 163 h 613"/>
                    <a:gd name="T16" fmla="*/ 708 w 497"/>
                    <a:gd name="T17" fmla="*/ 232 h 613"/>
                    <a:gd name="T18" fmla="*/ 657 w 497"/>
                    <a:gd name="T19" fmla="*/ 278 h 613"/>
                    <a:gd name="T20" fmla="*/ 657 w 497"/>
                    <a:gd name="T21" fmla="*/ 318 h 613"/>
                    <a:gd name="T22" fmla="*/ 643 w 497"/>
                    <a:gd name="T23" fmla="*/ 354 h 613"/>
                    <a:gd name="T24" fmla="*/ 602 w 497"/>
                    <a:gd name="T25" fmla="*/ 422 h 613"/>
                    <a:gd name="T26" fmla="*/ 552 w 497"/>
                    <a:gd name="T27" fmla="*/ 430 h 613"/>
                    <a:gd name="T28" fmla="*/ 487 w 497"/>
                    <a:gd name="T29" fmla="*/ 461 h 613"/>
                    <a:gd name="T30" fmla="*/ 472 w 497"/>
                    <a:gd name="T31" fmla="*/ 484 h 613"/>
                    <a:gd name="T32" fmla="*/ 438 w 497"/>
                    <a:gd name="T33" fmla="*/ 561 h 613"/>
                    <a:gd name="T34" fmla="*/ 426 w 497"/>
                    <a:gd name="T35" fmla="*/ 550 h 613"/>
                    <a:gd name="T36" fmla="*/ 391 w 497"/>
                    <a:gd name="T37" fmla="*/ 598 h 613"/>
                    <a:gd name="T38" fmla="*/ 367 w 497"/>
                    <a:gd name="T39" fmla="*/ 567 h 613"/>
                    <a:gd name="T40" fmla="*/ 310 w 497"/>
                    <a:gd name="T41" fmla="*/ 545 h 613"/>
                    <a:gd name="T42" fmla="*/ 341 w 497"/>
                    <a:gd name="T43" fmla="*/ 516 h 613"/>
                    <a:gd name="T44" fmla="*/ 381 w 497"/>
                    <a:gd name="T45" fmla="*/ 491 h 613"/>
                    <a:gd name="T46" fmla="*/ 364 w 497"/>
                    <a:gd name="T47" fmla="*/ 466 h 613"/>
                    <a:gd name="T48" fmla="*/ 354 w 497"/>
                    <a:gd name="T49" fmla="*/ 434 h 613"/>
                    <a:gd name="T50" fmla="*/ 339 w 497"/>
                    <a:gd name="T51" fmla="*/ 412 h 613"/>
                    <a:gd name="T52" fmla="*/ 307 w 497"/>
                    <a:gd name="T53" fmla="*/ 385 h 613"/>
                    <a:gd name="T54" fmla="*/ 307 w 497"/>
                    <a:gd name="T55" fmla="*/ 350 h 613"/>
                    <a:gd name="T56" fmla="*/ 265 w 497"/>
                    <a:gd name="T57" fmla="*/ 323 h 613"/>
                    <a:gd name="T58" fmla="*/ 259 w 497"/>
                    <a:gd name="T59" fmla="*/ 294 h 613"/>
                    <a:gd name="T60" fmla="*/ 213 w 497"/>
                    <a:gd name="T61" fmla="*/ 277 h 613"/>
                    <a:gd name="T62" fmla="*/ 168 w 497"/>
                    <a:gd name="T63" fmla="*/ 261 h 613"/>
                    <a:gd name="T64" fmla="*/ 130 w 497"/>
                    <a:gd name="T65" fmla="*/ 240 h 613"/>
                    <a:gd name="T66" fmla="*/ 94 w 497"/>
                    <a:gd name="T67" fmla="*/ 263 h 613"/>
                    <a:gd name="T68" fmla="*/ 54 w 497"/>
                    <a:gd name="T69" fmla="*/ 221 h 613"/>
                    <a:gd name="T70" fmla="*/ 1 w 497"/>
                    <a:gd name="T71" fmla="*/ 204 h 613"/>
                    <a:gd name="T72" fmla="*/ 8 w 497"/>
                    <a:gd name="T73" fmla="*/ 182 h 613"/>
                    <a:gd name="T74" fmla="*/ 42 w 497"/>
                    <a:gd name="T75" fmla="*/ 147 h 613"/>
                    <a:gd name="T76" fmla="*/ 91 w 497"/>
                    <a:gd name="T77" fmla="*/ 101 h 613"/>
                    <a:gd name="T78" fmla="*/ 82 w 497"/>
                    <a:gd name="T79" fmla="*/ 80 h 613"/>
                    <a:gd name="T80" fmla="*/ 130 w 497"/>
                    <a:gd name="T81" fmla="*/ 65 h 613"/>
                    <a:gd name="T82" fmla="*/ 173 w 497"/>
                    <a:gd name="T83" fmla="*/ 63 h 613"/>
                    <a:gd name="T84" fmla="*/ 204 w 497"/>
                    <a:gd name="T85" fmla="*/ 47 h 613"/>
                    <a:gd name="T86" fmla="*/ 178 w 497"/>
                    <a:gd name="T87" fmla="*/ 29 h 613"/>
                    <a:gd name="T88" fmla="*/ 181 w 497"/>
                    <a:gd name="T89" fmla="*/ 18 h 613"/>
                    <a:gd name="T90" fmla="*/ 213 w 497"/>
                    <a:gd name="T91" fmla="*/ 18 h 613"/>
                    <a:gd name="T92" fmla="*/ 249 w 497"/>
                    <a:gd name="T93" fmla="*/ 10 h 613"/>
                    <a:gd name="T94" fmla="*/ 265 w 497"/>
                    <a:gd name="T95" fmla="*/ 10 h 613"/>
                    <a:gd name="T96" fmla="*/ 265 w 497"/>
                    <a:gd name="T97" fmla="*/ 29 h 613"/>
                    <a:gd name="T98" fmla="*/ 284 w 497"/>
                    <a:gd name="T99" fmla="*/ 63 h 613"/>
                    <a:gd name="T100" fmla="*/ 316 w 497"/>
                    <a:gd name="T101" fmla="*/ 56 h 613"/>
                    <a:gd name="T102" fmla="*/ 358 w 497"/>
                    <a:gd name="T103" fmla="*/ 45 h 613"/>
                    <a:gd name="T104" fmla="*/ 407 w 497"/>
                    <a:gd name="T105" fmla="*/ 48 h 613"/>
                    <a:gd name="T106" fmla="*/ 481 w 497"/>
                    <a:gd name="T107" fmla="*/ 97 h 613"/>
                    <a:gd name="T108" fmla="*/ 465 w 497"/>
                    <a:gd name="T109" fmla="*/ 107 h 613"/>
                    <a:gd name="T110" fmla="*/ 442 w 497"/>
                    <a:gd name="T111" fmla="*/ 78 h 613"/>
                    <a:gd name="T112" fmla="*/ 446 w 497"/>
                    <a:gd name="T113" fmla="*/ 107 h 613"/>
                    <a:gd name="T114" fmla="*/ 426 w 497"/>
                    <a:gd name="T115" fmla="*/ 105 h 613"/>
                    <a:gd name="T116" fmla="*/ 415 w 497"/>
                    <a:gd name="T117" fmla="*/ 92 h 613"/>
                    <a:gd name="T118" fmla="*/ 451 w 497"/>
                    <a:gd name="T119" fmla="*/ 65 h 6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97"/>
                    <a:gd name="T181" fmla="*/ 0 h 613"/>
                    <a:gd name="T182" fmla="*/ 497 w 497"/>
                    <a:gd name="T183" fmla="*/ 613 h 6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97" h="613">
                      <a:moveTo>
                        <a:pt x="284" y="14"/>
                      </a:moveTo>
                      <a:lnTo>
                        <a:pt x="289" y="14"/>
                      </a:lnTo>
                      <a:lnTo>
                        <a:pt x="291" y="20"/>
                      </a:lnTo>
                      <a:lnTo>
                        <a:pt x="293" y="22"/>
                      </a:lnTo>
                      <a:lnTo>
                        <a:pt x="295" y="35"/>
                      </a:lnTo>
                      <a:lnTo>
                        <a:pt x="299" y="48"/>
                      </a:lnTo>
                      <a:lnTo>
                        <a:pt x="303" y="48"/>
                      </a:lnTo>
                      <a:lnTo>
                        <a:pt x="307" y="48"/>
                      </a:lnTo>
                      <a:lnTo>
                        <a:pt x="307" y="52"/>
                      </a:lnTo>
                      <a:lnTo>
                        <a:pt x="307" y="54"/>
                      </a:lnTo>
                      <a:lnTo>
                        <a:pt x="301" y="58"/>
                      </a:lnTo>
                      <a:lnTo>
                        <a:pt x="297" y="60"/>
                      </a:lnTo>
                      <a:lnTo>
                        <a:pt x="305" y="64"/>
                      </a:lnTo>
                      <a:lnTo>
                        <a:pt x="307" y="66"/>
                      </a:lnTo>
                      <a:lnTo>
                        <a:pt x="307" y="68"/>
                      </a:lnTo>
                      <a:lnTo>
                        <a:pt x="303" y="75"/>
                      </a:lnTo>
                      <a:lnTo>
                        <a:pt x="305" y="77"/>
                      </a:lnTo>
                      <a:lnTo>
                        <a:pt x="307" y="79"/>
                      </a:lnTo>
                      <a:lnTo>
                        <a:pt x="310" y="79"/>
                      </a:lnTo>
                      <a:lnTo>
                        <a:pt x="316" y="77"/>
                      </a:lnTo>
                      <a:lnTo>
                        <a:pt x="314" y="83"/>
                      </a:lnTo>
                      <a:lnTo>
                        <a:pt x="320" y="83"/>
                      </a:lnTo>
                      <a:lnTo>
                        <a:pt x="326" y="83"/>
                      </a:lnTo>
                      <a:lnTo>
                        <a:pt x="324" y="89"/>
                      </a:lnTo>
                      <a:lnTo>
                        <a:pt x="326" y="96"/>
                      </a:lnTo>
                      <a:lnTo>
                        <a:pt x="330" y="96"/>
                      </a:lnTo>
                      <a:lnTo>
                        <a:pt x="332" y="91"/>
                      </a:lnTo>
                      <a:lnTo>
                        <a:pt x="339" y="91"/>
                      </a:lnTo>
                      <a:lnTo>
                        <a:pt x="349" y="93"/>
                      </a:lnTo>
                      <a:lnTo>
                        <a:pt x="358" y="96"/>
                      </a:lnTo>
                      <a:lnTo>
                        <a:pt x="364" y="100"/>
                      </a:lnTo>
                      <a:lnTo>
                        <a:pt x="364" y="104"/>
                      </a:lnTo>
                      <a:lnTo>
                        <a:pt x="366" y="104"/>
                      </a:lnTo>
                      <a:lnTo>
                        <a:pt x="370" y="102"/>
                      </a:lnTo>
                      <a:lnTo>
                        <a:pt x="372" y="110"/>
                      </a:lnTo>
                      <a:lnTo>
                        <a:pt x="376" y="110"/>
                      </a:lnTo>
                      <a:lnTo>
                        <a:pt x="376" y="114"/>
                      </a:lnTo>
                      <a:lnTo>
                        <a:pt x="374" y="118"/>
                      </a:lnTo>
                      <a:lnTo>
                        <a:pt x="376" y="121"/>
                      </a:lnTo>
                      <a:lnTo>
                        <a:pt x="378" y="125"/>
                      </a:lnTo>
                      <a:lnTo>
                        <a:pt x="380" y="125"/>
                      </a:lnTo>
                      <a:lnTo>
                        <a:pt x="383" y="125"/>
                      </a:lnTo>
                      <a:lnTo>
                        <a:pt x="383" y="121"/>
                      </a:lnTo>
                      <a:lnTo>
                        <a:pt x="385" y="118"/>
                      </a:lnTo>
                      <a:lnTo>
                        <a:pt x="391" y="118"/>
                      </a:lnTo>
                      <a:lnTo>
                        <a:pt x="395" y="119"/>
                      </a:lnTo>
                      <a:lnTo>
                        <a:pt x="397" y="121"/>
                      </a:lnTo>
                      <a:lnTo>
                        <a:pt x="401" y="123"/>
                      </a:lnTo>
                      <a:lnTo>
                        <a:pt x="403" y="123"/>
                      </a:lnTo>
                      <a:lnTo>
                        <a:pt x="408" y="121"/>
                      </a:lnTo>
                      <a:lnTo>
                        <a:pt x="410" y="125"/>
                      </a:lnTo>
                      <a:lnTo>
                        <a:pt x="420" y="125"/>
                      </a:lnTo>
                      <a:lnTo>
                        <a:pt x="429" y="125"/>
                      </a:lnTo>
                      <a:lnTo>
                        <a:pt x="441" y="131"/>
                      </a:lnTo>
                      <a:lnTo>
                        <a:pt x="452" y="139"/>
                      </a:lnTo>
                      <a:lnTo>
                        <a:pt x="458" y="148"/>
                      </a:lnTo>
                      <a:lnTo>
                        <a:pt x="464" y="156"/>
                      </a:lnTo>
                      <a:lnTo>
                        <a:pt x="468" y="156"/>
                      </a:lnTo>
                      <a:lnTo>
                        <a:pt x="474" y="154"/>
                      </a:lnTo>
                      <a:lnTo>
                        <a:pt x="474" y="158"/>
                      </a:lnTo>
                      <a:lnTo>
                        <a:pt x="474" y="160"/>
                      </a:lnTo>
                      <a:lnTo>
                        <a:pt x="477" y="160"/>
                      </a:lnTo>
                      <a:lnTo>
                        <a:pt x="483" y="158"/>
                      </a:lnTo>
                      <a:lnTo>
                        <a:pt x="485" y="166"/>
                      </a:lnTo>
                      <a:lnTo>
                        <a:pt x="489" y="173"/>
                      </a:lnTo>
                      <a:lnTo>
                        <a:pt x="491" y="175"/>
                      </a:lnTo>
                      <a:lnTo>
                        <a:pt x="495" y="177"/>
                      </a:lnTo>
                      <a:lnTo>
                        <a:pt x="497" y="192"/>
                      </a:lnTo>
                      <a:lnTo>
                        <a:pt x="495" y="208"/>
                      </a:lnTo>
                      <a:lnTo>
                        <a:pt x="491" y="221"/>
                      </a:lnTo>
                      <a:lnTo>
                        <a:pt x="487" y="231"/>
                      </a:lnTo>
                      <a:lnTo>
                        <a:pt x="477" y="238"/>
                      </a:lnTo>
                      <a:lnTo>
                        <a:pt x="468" y="246"/>
                      </a:lnTo>
                      <a:lnTo>
                        <a:pt x="460" y="261"/>
                      </a:lnTo>
                      <a:lnTo>
                        <a:pt x="454" y="279"/>
                      </a:lnTo>
                      <a:lnTo>
                        <a:pt x="449" y="275"/>
                      </a:lnTo>
                      <a:lnTo>
                        <a:pt x="445" y="273"/>
                      </a:lnTo>
                      <a:lnTo>
                        <a:pt x="445" y="277"/>
                      </a:lnTo>
                      <a:lnTo>
                        <a:pt x="447" y="279"/>
                      </a:lnTo>
                      <a:lnTo>
                        <a:pt x="443" y="284"/>
                      </a:lnTo>
                      <a:lnTo>
                        <a:pt x="441" y="286"/>
                      </a:lnTo>
                      <a:lnTo>
                        <a:pt x="441" y="290"/>
                      </a:lnTo>
                      <a:lnTo>
                        <a:pt x="441" y="294"/>
                      </a:lnTo>
                      <a:lnTo>
                        <a:pt x="437" y="294"/>
                      </a:lnTo>
                      <a:lnTo>
                        <a:pt x="437" y="298"/>
                      </a:lnTo>
                      <a:lnTo>
                        <a:pt x="441" y="298"/>
                      </a:lnTo>
                      <a:lnTo>
                        <a:pt x="441" y="311"/>
                      </a:lnTo>
                      <a:lnTo>
                        <a:pt x="443" y="327"/>
                      </a:lnTo>
                      <a:lnTo>
                        <a:pt x="441" y="327"/>
                      </a:lnTo>
                      <a:lnTo>
                        <a:pt x="441" y="334"/>
                      </a:lnTo>
                      <a:lnTo>
                        <a:pt x="441" y="340"/>
                      </a:lnTo>
                      <a:lnTo>
                        <a:pt x="437" y="342"/>
                      </a:lnTo>
                      <a:lnTo>
                        <a:pt x="439" y="352"/>
                      </a:lnTo>
                      <a:lnTo>
                        <a:pt x="441" y="357"/>
                      </a:lnTo>
                      <a:lnTo>
                        <a:pt x="437" y="361"/>
                      </a:lnTo>
                      <a:lnTo>
                        <a:pt x="433" y="363"/>
                      </a:lnTo>
                      <a:lnTo>
                        <a:pt x="433" y="371"/>
                      </a:lnTo>
                      <a:lnTo>
                        <a:pt x="433" y="379"/>
                      </a:lnTo>
                      <a:lnTo>
                        <a:pt x="422" y="394"/>
                      </a:lnTo>
                      <a:lnTo>
                        <a:pt x="412" y="409"/>
                      </a:lnTo>
                      <a:lnTo>
                        <a:pt x="412" y="419"/>
                      </a:lnTo>
                      <a:lnTo>
                        <a:pt x="414" y="425"/>
                      </a:lnTo>
                      <a:lnTo>
                        <a:pt x="406" y="428"/>
                      </a:lnTo>
                      <a:lnTo>
                        <a:pt x="406" y="432"/>
                      </a:lnTo>
                      <a:lnTo>
                        <a:pt x="406" y="434"/>
                      </a:lnTo>
                      <a:lnTo>
                        <a:pt x="397" y="434"/>
                      </a:lnTo>
                      <a:lnTo>
                        <a:pt x="393" y="432"/>
                      </a:lnTo>
                      <a:lnTo>
                        <a:pt x="393" y="436"/>
                      </a:lnTo>
                      <a:lnTo>
                        <a:pt x="393" y="438"/>
                      </a:lnTo>
                      <a:lnTo>
                        <a:pt x="383" y="440"/>
                      </a:lnTo>
                      <a:lnTo>
                        <a:pt x="374" y="440"/>
                      </a:lnTo>
                      <a:lnTo>
                        <a:pt x="372" y="442"/>
                      </a:lnTo>
                      <a:lnTo>
                        <a:pt x="370" y="442"/>
                      </a:lnTo>
                      <a:lnTo>
                        <a:pt x="372" y="450"/>
                      </a:lnTo>
                      <a:lnTo>
                        <a:pt x="362" y="451"/>
                      </a:lnTo>
                      <a:lnTo>
                        <a:pt x="353" y="453"/>
                      </a:lnTo>
                      <a:lnTo>
                        <a:pt x="351" y="455"/>
                      </a:lnTo>
                      <a:lnTo>
                        <a:pt x="351" y="459"/>
                      </a:lnTo>
                      <a:lnTo>
                        <a:pt x="339" y="467"/>
                      </a:lnTo>
                      <a:lnTo>
                        <a:pt x="328" y="473"/>
                      </a:lnTo>
                      <a:lnTo>
                        <a:pt x="328" y="476"/>
                      </a:lnTo>
                      <a:lnTo>
                        <a:pt x="324" y="476"/>
                      </a:lnTo>
                      <a:lnTo>
                        <a:pt x="320" y="478"/>
                      </a:lnTo>
                      <a:lnTo>
                        <a:pt x="320" y="480"/>
                      </a:lnTo>
                      <a:lnTo>
                        <a:pt x="322" y="482"/>
                      </a:lnTo>
                      <a:lnTo>
                        <a:pt x="318" y="486"/>
                      </a:lnTo>
                      <a:lnTo>
                        <a:pt x="318" y="490"/>
                      </a:lnTo>
                      <a:lnTo>
                        <a:pt x="318" y="496"/>
                      </a:lnTo>
                      <a:lnTo>
                        <a:pt x="318" y="503"/>
                      </a:lnTo>
                      <a:lnTo>
                        <a:pt x="322" y="517"/>
                      </a:lnTo>
                      <a:lnTo>
                        <a:pt x="322" y="528"/>
                      </a:lnTo>
                      <a:lnTo>
                        <a:pt x="314" y="538"/>
                      </a:lnTo>
                      <a:lnTo>
                        <a:pt x="307" y="545"/>
                      </a:lnTo>
                      <a:lnTo>
                        <a:pt x="303" y="559"/>
                      </a:lnTo>
                      <a:lnTo>
                        <a:pt x="299" y="572"/>
                      </a:lnTo>
                      <a:lnTo>
                        <a:pt x="295" y="576"/>
                      </a:lnTo>
                      <a:lnTo>
                        <a:pt x="291" y="580"/>
                      </a:lnTo>
                      <a:lnTo>
                        <a:pt x="295" y="570"/>
                      </a:lnTo>
                      <a:lnTo>
                        <a:pt x="299" y="561"/>
                      </a:lnTo>
                      <a:lnTo>
                        <a:pt x="297" y="563"/>
                      </a:lnTo>
                      <a:lnTo>
                        <a:pt x="293" y="563"/>
                      </a:lnTo>
                      <a:lnTo>
                        <a:pt x="291" y="561"/>
                      </a:lnTo>
                      <a:lnTo>
                        <a:pt x="287" y="559"/>
                      </a:lnTo>
                      <a:lnTo>
                        <a:pt x="287" y="565"/>
                      </a:lnTo>
                      <a:lnTo>
                        <a:pt x="287" y="569"/>
                      </a:lnTo>
                      <a:lnTo>
                        <a:pt x="278" y="580"/>
                      </a:lnTo>
                      <a:lnTo>
                        <a:pt x="270" y="590"/>
                      </a:lnTo>
                      <a:lnTo>
                        <a:pt x="270" y="593"/>
                      </a:lnTo>
                      <a:lnTo>
                        <a:pt x="272" y="599"/>
                      </a:lnTo>
                      <a:lnTo>
                        <a:pt x="270" y="605"/>
                      </a:lnTo>
                      <a:lnTo>
                        <a:pt x="264" y="611"/>
                      </a:lnTo>
                      <a:lnTo>
                        <a:pt x="264" y="613"/>
                      </a:lnTo>
                      <a:lnTo>
                        <a:pt x="261" y="609"/>
                      </a:lnTo>
                      <a:lnTo>
                        <a:pt x="266" y="599"/>
                      </a:lnTo>
                      <a:lnTo>
                        <a:pt x="266" y="597"/>
                      </a:lnTo>
                      <a:lnTo>
                        <a:pt x="262" y="595"/>
                      </a:lnTo>
                      <a:lnTo>
                        <a:pt x="259" y="592"/>
                      </a:lnTo>
                      <a:lnTo>
                        <a:pt x="257" y="588"/>
                      </a:lnTo>
                      <a:lnTo>
                        <a:pt x="253" y="584"/>
                      </a:lnTo>
                      <a:lnTo>
                        <a:pt x="247" y="582"/>
                      </a:lnTo>
                      <a:lnTo>
                        <a:pt x="243" y="578"/>
                      </a:lnTo>
                      <a:lnTo>
                        <a:pt x="241" y="574"/>
                      </a:lnTo>
                      <a:lnTo>
                        <a:pt x="236" y="572"/>
                      </a:lnTo>
                      <a:lnTo>
                        <a:pt x="232" y="570"/>
                      </a:lnTo>
                      <a:lnTo>
                        <a:pt x="230" y="565"/>
                      </a:lnTo>
                      <a:lnTo>
                        <a:pt x="230" y="563"/>
                      </a:lnTo>
                      <a:lnTo>
                        <a:pt x="218" y="557"/>
                      </a:lnTo>
                      <a:lnTo>
                        <a:pt x="209" y="559"/>
                      </a:lnTo>
                      <a:lnTo>
                        <a:pt x="211" y="555"/>
                      </a:lnTo>
                      <a:lnTo>
                        <a:pt x="211" y="549"/>
                      </a:lnTo>
                      <a:lnTo>
                        <a:pt x="215" y="547"/>
                      </a:lnTo>
                      <a:lnTo>
                        <a:pt x="218" y="544"/>
                      </a:lnTo>
                      <a:lnTo>
                        <a:pt x="220" y="540"/>
                      </a:lnTo>
                      <a:lnTo>
                        <a:pt x="222" y="534"/>
                      </a:lnTo>
                      <a:lnTo>
                        <a:pt x="226" y="530"/>
                      </a:lnTo>
                      <a:lnTo>
                        <a:pt x="230" y="528"/>
                      </a:lnTo>
                      <a:lnTo>
                        <a:pt x="232" y="524"/>
                      </a:lnTo>
                      <a:lnTo>
                        <a:pt x="236" y="522"/>
                      </a:lnTo>
                      <a:lnTo>
                        <a:pt x="239" y="519"/>
                      </a:lnTo>
                      <a:lnTo>
                        <a:pt x="243" y="513"/>
                      </a:lnTo>
                      <a:lnTo>
                        <a:pt x="247" y="511"/>
                      </a:lnTo>
                      <a:lnTo>
                        <a:pt x="253" y="509"/>
                      </a:lnTo>
                      <a:lnTo>
                        <a:pt x="257" y="505"/>
                      </a:lnTo>
                      <a:lnTo>
                        <a:pt x="257" y="503"/>
                      </a:lnTo>
                      <a:lnTo>
                        <a:pt x="257" y="498"/>
                      </a:lnTo>
                      <a:lnTo>
                        <a:pt x="257" y="492"/>
                      </a:lnTo>
                      <a:lnTo>
                        <a:pt x="257" y="484"/>
                      </a:lnTo>
                      <a:lnTo>
                        <a:pt x="257" y="480"/>
                      </a:lnTo>
                      <a:lnTo>
                        <a:pt x="253" y="478"/>
                      </a:lnTo>
                      <a:lnTo>
                        <a:pt x="251" y="480"/>
                      </a:lnTo>
                      <a:lnTo>
                        <a:pt x="249" y="480"/>
                      </a:lnTo>
                      <a:lnTo>
                        <a:pt x="245" y="478"/>
                      </a:lnTo>
                      <a:lnTo>
                        <a:pt x="245" y="473"/>
                      </a:lnTo>
                      <a:lnTo>
                        <a:pt x="247" y="465"/>
                      </a:lnTo>
                      <a:lnTo>
                        <a:pt x="249" y="457"/>
                      </a:lnTo>
                      <a:lnTo>
                        <a:pt x="249" y="451"/>
                      </a:lnTo>
                      <a:lnTo>
                        <a:pt x="245" y="451"/>
                      </a:lnTo>
                      <a:lnTo>
                        <a:pt x="241" y="453"/>
                      </a:lnTo>
                      <a:lnTo>
                        <a:pt x="239" y="451"/>
                      </a:lnTo>
                      <a:lnTo>
                        <a:pt x="238" y="446"/>
                      </a:lnTo>
                      <a:lnTo>
                        <a:pt x="238" y="438"/>
                      </a:lnTo>
                      <a:lnTo>
                        <a:pt x="238" y="432"/>
                      </a:lnTo>
                      <a:lnTo>
                        <a:pt x="238" y="428"/>
                      </a:lnTo>
                      <a:lnTo>
                        <a:pt x="238" y="427"/>
                      </a:lnTo>
                      <a:lnTo>
                        <a:pt x="234" y="427"/>
                      </a:lnTo>
                      <a:lnTo>
                        <a:pt x="232" y="425"/>
                      </a:lnTo>
                      <a:lnTo>
                        <a:pt x="228" y="423"/>
                      </a:lnTo>
                      <a:lnTo>
                        <a:pt x="228" y="421"/>
                      </a:lnTo>
                      <a:lnTo>
                        <a:pt x="226" y="417"/>
                      </a:lnTo>
                      <a:lnTo>
                        <a:pt x="222" y="419"/>
                      </a:lnTo>
                      <a:lnTo>
                        <a:pt x="216" y="419"/>
                      </a:lnTo>
                      <a:lnTo>
                        <a:pt x="209" y="417"/>
                      </a:lnTo>
                      <a:lnTo>
                        <a:pt x="207" y="411"/>
                      </a:lnTo>
                      <a:lnTo>
                        <a:pt x="207" y="405"/>
                      </a:lnTo>
                      <a:lnTo>
                        <a:pt x="209" y="400"/>
                      </a:lnTo>
                      <a:lnTo>
                        <a:pt x="207" y="394"/>
                      </a:lnTo>
                      <a:lnTo>
                        <a:pt x="205" y="390"/>
                      </a:lnTo>
                      <a:lnTo>
                        <a:pt x="203" y="388"/>
                      </a:lnTo>
                      <a:lnTo>
                        <a:pt x="201" y="384"/>
                      </a:lnTo>
                      <a:lnTo>
                        <a:pt x="205" y="384"/>
                      </a:lnTo>
                      <a:lnTo>
                        <a:pt x="201" y="380"/>
                      </a:lnTo>
                      <a:lnTo>
                        <a:pt x="205" y="373"/>
                      </a:lnTo>
                      <a:lnTo>
                        <a:pt x="207" y="363"/>
                      </a:lnTo>
                      <a:lnTo>
                        <a:pt x="207" y="359"/>
                      </a:lnTo>
                      <a:lnTo>
                        <a:pt x="207" y="355"/>
                      </a:lnTo>
                      <a:lnTo>
                        <a:pt x="203" y="352"/>
                      </a:lnTo>
                      <a:lnTo>
                        <a:pt x="199" y="348"/>
                      </a:lnTo>
                      <a:lnTo>
                        <a:pt x="197" y="344"/>
                      </a:lnTo>
                      <a:lnTo>
                        <a:pt x="195" y="340"/>
                      </a:lnTo>
                      <a:lnTo>
                        <a:pt x="195" y="334"/>
                      </a:lnTo>
                      <a:lnTo>
                        <a:pt x="197" y="331"/>
                      </a:lnTo>
                      <a:lnTo>
                        <a:pt x="178" y="332"/>
                      </a:lnTo>
                      <a:lnTo>
                        <a:pt x="178" y="331"/>
                      </a:lnTo>
                      <a:lnTo>
                        <a:pt x="176" y="325"/>
                      </a:lnTo>
                      <a:lnTo>
                        <a:pt x="172" y="319"/>
                      </a:lnTo>
                      <a:lnTo>
                        <a:pt x="172" y="315"/>
                      </a:lnTo>
                      <a:lnTo>
                        <a:pt x="176" y="311"/>
                      </a:lnTo>
                      <a:lnTo>
                        <a:pt x="178" y="309"/>
                      </a:lnTo>
                      <a:lnTo>
                        <a:pt x="176" y="306"/>
                      </a:lnTo>
                      <a:lnTo>
                        <a:pt x="174" y="300"/>
                      </a:lnTo>
                      <a:lnTo>
                        <a:pt x="172" y="294"/>
                      </a:lnTo>
                      <a:lnTo>
                        <a:pt x="170" y="290"/>
                      </a:lnTo>
                      <a:lnTo>
                        <a:pt x="167" y="288"/>
                      </a:lnTo>
                      <a:lnTo>
                        <a:pt x="163" y="290"/>
                      </a:lnTo>
                      <a:lnTo>
                        <a:pt x="157" y="288"/>
                      </a:lnTo>
                      <a:lnTo>
                        <a:pt x="153" y="286"/>
                      </a:lnTo>
                      <a:lnTo>
                        <a:pt x="147" y="284"/>
                      </a:lnTo>
                      <a:lnTo>
                        <a:pt x="144" y="283"/>
                      </a:lnTo>
                      <a:lnTo>
                        <a:pt x="140" y="279"/>
                      </a:lnTo>
                      <a:lnTo>
                        <a:pt x="138" y="277"/>
                      </a:lnTo>
                      <a:lnTo>
                        <a:pt x="132" y="273"/>
                      </a:lnTo>
                      <a:lnTo>
                        <a:pt x="128" y="269"/>
                      </a:lnTo>
                      <a:lnTo>
                        <a:pt x="122" y="267"/>
                      </a:lnTo>
                      <a:lnTo>
                        <a:pt x="119" y="269"/>
                      </a:lnTo>
                      <a:lnTo>
                        <a:pt x="115" y="267"/>
                      </a:lnTo>
                      <a:lnTo>
                        <a:pt x="113" y="267"/>
                      </a:lnTo>
                      <a:lnTo>
                        <a:pt x="109" y="263"/>
                      </a:lnTo>
                      <a:lnTo>
                        <a:pt x="107" y="260"/>
                      </a:lnTo>
                      <a:lnTo>
                        <a:pt x="109" y="252"/>
                      </a:lnTo>
                      <a:lnTo>
                        <a:pt x="111" y="246"/>
                      </a:lnTo>
                      <a:lnTo>
                        <a:pt x="109" y="242"/>
                      </a:lnTo>
                      <a:lnTo>
                        <a:pt x="103" y="242"/>
                      </a:lnTo>
                      <a:lnTo>
                        <a:pt x="96" y="244"/>
                      </a:lnTo>
                      <a:lnTo>
                        <a:pt x="88" y="246"/>
                      </a:lnTo>
                      <a:lnTo>
                        <a:pt x="80" y="254"/>
                      </a:lnTo>
                      <a:lnTo>
                        <a:pt x="74" y="261"/>
                      </a:lnTo>
                      <a:lnTo>
                        <a:pt x="71" y="263"/>
                      </a:lnTo>
                      <a:lnTo>
                        <a:pt x="69" y="263"/>
                      </a:lnTo>
                      <a:lnTo>
                        <a:pt x="69" y="265"/>
                      </a:lnTo>
                      <a:lnTo>
                        <a:pt x="69" y="267"/>
                      </a:lnTo>
                      <a:lnTo>
                        <a:pt x="67" y="269"/>
                      </a:lnTo>
                      <a:lnTo>
                        <a:pt x="63" y="269"/>
                      </a:lnTo>
                      <a:lnTo>
                        <a:pt x="61" y="269"/>
                      </a:lnTo>
                      <a:lnTo>
                        <a:pt x="57" y="267"/>
                      </a:lnTo>
                      <a:lnTo>
                        <a:pt x="55" y="269"/>
                      </a:lnTo>
                      <a:lnTo>
                        <a:pt x="42" y="263"/>
                      </a:lnTo>
                      <a:lnTo>
                        <a:pt x="44" y="227"/>
                      </a:lnTo>
                      <a:lnTo>
                        <a:pt x="44" y="223"/>
                      </a:lnTo>
                      <a:lnTo>
                        <a:pt x="42" y="223"/>
                      </a:lnTo>
                      <a:lnTo>
                        <a:pt x="36" y="227"/>
                      </a:lnTo>
                      <a:lnTo>
                        <a:pt x="32" y="229"/>
                      </a:lnTo>
                      <a:lnTo>
                        <a:pt x="21" y="229"/>
                      </a:lnTo>
                      <a:lnTo>
                        <a:pt x="19" y="227"/>
                      </a:lnTo>
                      <a:lnTo>
                        <a:pt x="19" y="223"/>
                      </a:lnTo>
                      <a:lnTo>
                        <a:pt x="15" y="219"/>
                      </a:lnTo>
                      <a:lnTo>
                        <a:pt x="9" y="215"/>
                      </a:lnTo>
                      <a:lnTo>
                        <a:pt x="5" y="212"/>
                      </a:lnTo>
                      <a:lnTo>
                        <a:pt x="1" y="210"/>
                      </a:lnTo>
                      <a:lnTo>
                        <a:pt x="5" y="204"/>
                      </a:lnTo>
                      <a:lnTo>
                        <a:pt x="3" y="200"/>
                      </a:lnTo>
                      <a:lnTo>
                        <a:pt x="1" y="196"/>
                      </a:lnTo>
                      <a:lnTo>
                        <a:pt x="1" y="192"/>
                      </a:lnTo>
                      <a:lnTo>
                        <a:pt x="0" y="189"/>
                      </a:lnTo>
                      <a:lnTo>
                        <a:pt x="3" y="187"/>
                      </a:lnTo>
                      <a:lnTo>
                        <a:pt x="5" y="189"/>
                      </a:lnTo>
                      <a:lnTo>
                        <a:pt x="5" y="187"/>
                      </a:lnTo>
                      <a:lnTo>
                        <a:pt x="5" y="181"/>
                      </a:lnTo>
                      <a:lnTo>
                        <a:pt x="7" y="177"/>
                      </a:lnTo>
                      <a:lnTo>
                        <a:pt x="9" y="173"/>
                      </a:lnTo>
                      <a:lnTo>
                        <a:pt x="11" y="167"/>
                      </a:lnTo>
                      <a:lnTo>
                        <a:pt x="13" y="162"/>
                      </a:lnTo>
                      <a:lnTo>
                        <a:pt x="17" y="158"/>
                      </a:lnTo>
                      <a:lnTo>
                        <a:pt x="23" y="154"/>
                      </a:lnTo>
                      <a:lnTo>
                        <a:pt x="28" y="150"/>
                      </a:lnTo>
                      <a:lnTo>
                        <a:pt x="34" y="150"/>
                      </a:lnTo>
                      <a:lnTo>
                        <a:pt x="38" y="148"/>
                      </a:lnTo>
                      <a:lnTo>
                        <a:pt x="44" y="148"/>
                      </a:lnTo>
                      <a:lnTo>
                        <a:pt x="48" y="146"/>
                      </a:lnTo>
                      <a:lnTo>
                        <a:pt x="48" y="144"/>
                      </a:lnTo>
                      <a:lnTo>
                        <a:pt x="55" y="127"/>
                      </a:lnTo>
                      <a:lnTo>
                        <a:pt x="61" y="108"/>
                      </a:lnTo>
                      <a:lnTo>
                        <a:pt x="61" y="104"/>
                      </a:lnTo>
                      <a:lnTo>
                        <a:pt x="61" y="98"/>
                      </a:lnTo>
                      <a:lnTo>
                        <a:pt x="57" y="95"/>
                      </a:lnTo>
                      <a:lnTo>
                        <a:pt x="53" y="95"/>
                      </a:lnTo>
                      <a:lnTo>
                        <a:pt x="53" y="91"/>
                      </a:lnTo>
                      <a:lnTo>
                        <a:pt x="63" y="89"/>
                      </a:lnTo>
                      <a:lnTo>
                        <a:pt x="63" y="85"/>
                      </a:lnTo>
                      <a:lnTo>
                        <a:pt x="61" y="83"/>
                      </a:lnTo>
                      <a:lnTo>
                        <a:pt x="55" y="83"/>
                      </a:lnTo>
                      <a:lnTo>
                        <a:pt x="55" y="73"/>
                      </a:lnTo>
                      <a:lnTo>
                        <a:pt x="57" y="73"/>
                      </a:lnTo>
                      <a:lnTo>
                        <a:pt x="63" y="73"/>
                      </a:lnTo>
                      <a:lnTo>
                        <a:pt x="73" y="71"/>
                      </a:lnTo>
                      <a:lnTo>
                        <a:pt x="80" y="71"/>
                      </a:lnTo>
                      <a:lnTo>
                        <a:pt x="80" y="66"/>
                      </a:lnTo>
                      <a:lnTo>
                        <a:pt x="84" y="68"/>
                      </a:lnTo>
                      <a:lnTo>
                        <a:pt x="88" y="68"/>
                      </a:lnTo>
                      <a:lnTo>
                        <a:pt x="90" y="60"/>
                      </a:lnTo>
                      <a:lnTo>
                        <a:pt x="94" y="62"/>
                      </a:lnTo>
                      <a:lnTo>
                        <a:pt x="96" y="68"/>
                      </a:lnTo>
                      <a:lnTo>
                        <a:pt x="99" y="68"/>
                      </a:lnTo>
                      <a:lnTo>
                        <a:pt x="105" y="73"/>
                      </a:lnTo>
                      <a:lnTo>
                        <a:pt x="109" y="71"/>
                      </a:lnTo>
                      <a:lnTo>
                        <a:pt x="113" y="70"/>
                      </a:lnTo>
                      <a:lnTo>
                        <a:pt x="117" y="66"/>
                      </a:lnTo>
                      <a:lnTo>
                        <a:pt x="120" y="62"/>
                      </a:lnTo>
                      <a:lnTo>
                        <a:pt x="124" y="62"/>
                      </a:lnTo>
                      <a:lnTo>
                        <a:pt x="126" y="60"/>
                      </a:lnTo>
                      <a:lnTo>
                        <a:pt x="130" y="56"/>
                      </a:lnTo>
                      <a:lnTo>
                        <a:pt x="134" y="52"/>
                      </a:lnTo>
                      <a:lnTo>
                        <a:pt x="138" y="50"/>
                      </a:lnTo>
                      <a:lnTo>
                        <a:pt x="138" y="47"/>
                      </a:lnTo>
                      <a:lnTo>
                        <a:pt x="134" y="47"/>
                      </a:lnTo>
                      <a:lnTo>
                        <a:pt x="128" y="47"/>
                      </a:lnTo>
                      <a:lnTo>
                        <a:pt x="124" y="47"/>
                      </a:lnTo>
                      <a:lnTo>
                        <a:pt x="122" y="45"/>
                      </a:lnTo>
                      <a:lnTo>
                        <a:pt x="120" y="43"/>
                      </a:lnTo>
                      <a:lnTo>
                        <a:pt x="120" y="37"/>
                      </a:lnTo>
                      <a:lnTo>
                        <a:pt x="120" y="31"/>
                      </a:lnTo>
                      <a:lnTo>
                        <a:pt x="120" y="29"/>
                      </a:lnTo>
                      <a:lnTo>
                        <a:pt x="119" y="25"/>
                      </a:lnTo>
                      <a:lnTo>
                        <a:pt x="117" y="22"/>
                      </a:lnTo>
                      <a:lnTo>
                        <a:pt x="115" y="18"/>
                      </a:lnTo>
                      <a:lnTo>
                        <a:pt x="113" y="16"/>
                      </a:lnTo>
                      <a:lnTo>
                        <a:pt x="115" y="16"/>
                      </a:lnTo>
                      <a:lnTo>
                        <a:pt x="117" y="16"/>
                      </a:lnTo>
                      <a:lnTo>
                        <a:pt x="122" y="18"/>
                      </a:lnTo>
                      <a:lnTo>
                        <a:pt x="126" y="20"/>
                      </a:lnTo>
                      <a:lnTo>
                        <a:pt x="130" y="20"/>
                      </a:lnTo>
                      <a:lnTo>
                        <a:pt x="134" y="22"/>
                      </a:lnTo>
                      <a:lnTo>
                        <a:pt x="138" y="24"/>
                      </a:lnTo>
                      <a:lnTo>
                        <a:pt x="142" y="24"/>
                      </a:lnTo>
                      <a:lnTo>
                        <a:pt x="140" y="22"/>
                      </a:lnTo>
                      <a:lnTo>
                        <a:pt x="140" y="20"/>
                      </a:lnTo>
                      <a:lnTo>
                        <a:pt x="144" y="18"/>
                      </a:lnTo>
                      <a:lnTo>
                        <a:pt x="147" y="18"/>
                      </a:lnTo>
                      <a:lnTo>
                        <a:pt x="151" y="18"/>
                      </a:lnTo>
                      <a:lnTo>
                        <a:pt x="155" y="18"/>
                      </a:lnTo>
                      <a:lnTo>
                        <a:pt x="157" y="16"/>
                      </a:lnTo>
                      <a:lnTo>
                        <a:pt x="161" y="12"/>
                      </a:lnTo>
                      <a:lnTo>
                        <a:pt x="163" y="10"/>
                      </a:lnTo>
                      <a:lnTo>
                        <a:pt x="167" y="10"/>
                      </a:lnTo>
                      <a:lnTo>
                        <a:pt x="168" y="8"/>
                      </a:lnTo>
                      <a:lnTo>
                        <a:pt x="170" y="4"/>
                      </a:lnTo>
                      <a:lnTo>
                        <a:pt x="170" y="0"/>
                      </a:lnTo>
                      <a:lnTo>
                        <a:pt x="172" y="2"/>
                      </a:lnTo>
                      <a:lnTo>
                        <a:pt x="178" y="2"/>
                      </a:lnTo>
                      <a:lnTo>
                        <a:pt x="182" y="4"/>
                      </a:lnTo>
                      <a:lnTo>
                        <a:pt x="182" y="6"/>
                      </a:lnTo>
                      <a:lnTo>
                        <a:pt x="178" y="10"/>
                      </a:lnTo>
                      <a:lnTo>
                        <a:pt x="180" y="12"/>
                      </a:lnTo>
                      <a:lnTo>
                        <a:pt x="184" y="14"/>
                      </a:lnTo>
                      <a:lnTo>
                        <a:pt x="184" y="16"/>
                      </a:lnTo>
                      <a:lnTo>
                        <a:pt x="184" y="18"/>
                      </a:lnTo>
                      <a:lnTo>
                        <a:pt x="186" y="22"/>
                      </a:lnTo>
                      <a:lnTo>
                        <a:pt x="184" y="24"/>
                      </a:lnTo>
                      <a:lnTo>
                        <a:pt x="180" y="27"/>
                      </a:lnTo>
                      <a:lnTo>
                        <a:pt x="178" y="29"/>
                      </a:lnTo>
                      <a:lnTo>
                        <a:pt x="178" y="37"/>
                      </a:lnTo>
                      <a:lnTo>
                        <a:pt x="176" y="48"/>
                      </a:lnTo>
                      <a:lnTo>
                        <a:pt x="178" y="54"/>
                      </a:lnTo>
                      <a:lnTo>
                        <a:pt x="180" y="56"/>
                      </a:lnTo>
                      <a:lnTo>
                        <a:pt x="184" y="60"/>
                      </a:lnTo>
                      <a:lnTo>
                        <a:pt x="186" y="62"/>
                      </a:lnTo>
                      <a:lnTo>
                        <a:pt x="188" y="64"/>
                      </a:lnTo>
                      <a:lnTo>
                        <a:pt x="191" y="66"/>
                      </a:lnTo>
                      <a:lnTo>
                        <a:pt x="193" y="64"/>
                      </a:lnTo>
                      <a:lnTo>
                        <a:pt x="197" y="62"/>
                      </a:lnTo>
                      <a:lnTo>
                        <a:pt x="199" y="60"/>
                      </a:lnTo>
                      <a:lnTo>
                        <a:pt x="201" y="58"/>
                      </a:lnTo>
                      <a:lnTo>
                        <a:pt x="203" y="56"/>
                      </a:lnTo>
                      <a:lnTo>
                        <a:pt x="207" y="54"/>
                      </a:lnTo>
                      <a:lnTo>
                        <a:pt x="211" y="56"/>
                      </a:lnTo>
                      <a:lnTo>
                        <a:pt x="213" y="56"/>
                      </a:lnTo>
                      <a:lnTo>
                        <a:pt x="218" y="54"/>
                      </a:lnTo>
                      <a:lnTo>
                        <a:pt x="226" y="58"/>
                      </a:lnTo>
                      <a:lnTo>
                        <a:pt x="230" y="52"/>
                      </a:lnTo>
                      <a:lnTo>
                        <a:pt x="224" y="48"/>
                      </a:lnTo>
                      <a:lnTo>
                        <a:pt x="226" y="41"/>
                      </a:lnTo>
                      <a:lnTo>
                        <a:pt x="236" y="45"/>
                      </a:lnTo>
                      <a:lnTo>
                        <a:pt x="239" y="43"/>
                      </a:lnTo>
                      <a:lnTo>
                        <a:pt x="241" y="45"/>
                      </a:lnTo>
                      <a:lnTo>
                        <a:pt x="247" y="45"/>
                      </a:lnTo>
                      <a:lnTo>
                        <a:pt x="247" y="48"/>
                      </a:lnTo>
                      <a:lnTo>
                        <a:pt x="251" y="52"/>
                      </a:lnTo>
                      <a:lnTo>
                        <a:pt x="255" y="52"/>
                      </a:lnTo>
                      <a:lnTo>
                        <a:pt x="259" y="50"/>
                      </a:lnTo>
                      <a:lnTo>
                        <a:pt x="264" y="48"/>
                      </a:lnTo>
                      <a:lnTo>
                        <a:pt x="270" y="52"/>
                      </a:lnTo>
                      <a:lnTo>
                        <a:pt x="274" y="48"/>
                      </a:lnTo>
                      <a:lnTo>
                        <a:pt x="278" y="41"/>
                      </a:lnTo>
                      <a:lnTo>
                        <a:pt x="278" y="33"/>
                      </a:lnTo>
                      <a:lnTo>
                        <a:pt x="280" y="27"/>
                      </a:lnTo>
                      <a:lnTo>
                        <a:pt x="282" y="20"/>
                      </a:lnTo>
                      <a:lnTo>
                        <a:pt x="284" y="14"/>
                      </a:lnTo>
                      <a:close/>
                      <a:moveTo>
                        <a:pt x="326" y="96"/>
                      </a:moveTo>
                      <a:lnTo>
                        <a:pt x="326" y="100"/>
                      </a:lnTo>
                      <a:lnTo>
                        <a:pt x="324" y="100"/>
                      </a:lnTo>
                      <a:lnTo>
                        <a:pt x="322" y="102"/>
                      </a:lnTo>
                      <a:lnTo>
                        <a:pt x="322" y="98"/>
                      </a:lnTo>
                      <a:lnTo>
                        <a:pt x="326" y="96"/>
                      </a:lnTo>
                      <a:close/>
                      <a:moveTo>
                        <a:pt x="322" y="102"/>
                      </a:moveTo>
                      <a:lnTo>
                        <a:pt x="322" y="106"/>
                      </a:lnTo>
                      <a:lnTo>
                        <a:pt x="318" y="108"/>
                      </a:lnTo>
                      <a:lnTo>
                        <a:pt x="318" y="110"/>
                      </a:lnTo>
                      <a:lnTo>
                        <a:pt x="314" y="110"/>
                      </a:lnTo>
                      <a:lnTo>
                        <a:pt x="314" y="108"/>
                      </a:lnTo>
                      <a:lnTo>
                        <a:pt x="316" y="108"/>
                      </a:lnTo>
                      <a:lnTo>
                        <a:pt x="318" y="104"/>
                      </a:lnTo>
                      <a:lnTo>
                        <a:pt x="322" y="102"/>
                      </a:lnTo>
                      <a:close/>
                      <a:moveTo>
                        <a:pt x="295" y="75"/>
                      </a:moveTo>
                      <a:lnTo>
                        <a:pt x="295" y="77"/>
                      </a:lnTo>
                      <a:lnTo>
                        <a:pt x="297" y="81"/>
                      </a:lnTo>
                      <a:lnTo>
                        <a:pt x="301" y="81"/>
                      </a:lnTo>
                      <a:lnTo>
                        <a:pt x="307" y="79"/>
                      </a:lnTo>
                      <a:lnTo>
                        <a:pt x="299" y="89"/>
                      </a:lnTo>
                      <a:lnTo>
                        <a:pt x="297" y="95"/>
                      </a:lnTo>
                      <a:lnTo>
                        <a:pt x="299" y="102"/>
                      </a:lnTo>
                      <a:lnTo>
                        <a:pt x="307" y="110"/>
                      </a:lnTo>
                      <a:lnTo>
                        <a:pt x="303" y="110"/>
                      </a:lnTo>
                      <a:lnTo>
                        <a:pt x="301" y="110"/>
                      </a:lnTo>
                      <a:lnTo>
                        <a:pt x="297" y="104"/>
                      </a:lnTo>
                      <a:lnTo>
                        <a:pt x="293" y="96"/>
                      </a:lnTo>
                      <a:lnTo>
                        <a:pt x="289" y="96"/>
                      </a:lnTo>
                      <a:lnTo>
                        <a:pt x="289" y="98"/>
                      </a:lnTo>
                      <a:lnTo>
                        <a:pt x="286" y="98"/>
                      </a:lnTo>
                      <a:lnTo>
                        <a:pt x="286" y="100"/>
                      </a:lnTo>
                      <a:lnTo>
                        <a:pt x="286" y="102"/>
                      </a:lnTo>
                      <a:lnTo>
                        <a:pt x="287" y="108"/>
                      </a:lnTo>
                      <a:lnTo>
                        <a:pt x="286" y="104"/>
                      </a:lnTo>
                      <a:lnTo>
                        <a:pt x="284" y="98"/>
                      </a:lnTo>
                      <a:lnTo>
                        <a:pt x="280" y="98"/>
                      </a:lnTo>
                      <a:lnTo>
                        <a:pt x="274" y="100"/>
                      </a:lnTo>
                      <a:lnTo>
                        <a:pt x="278" y="96"/>
                      </a:lnTo>
                      <a:lnTo>
                        <a:pt x="280" y="95"/>
                      </a:lnTo>
                      <a:lnTo>
                        <a:pt x="284" y="93"/>
                      </a:lnTo>
                      <a:lnTo>
                        <a:pt x="286" y="87"/>
                      </a:lnTo>
                      <a:lnTo>
                        <a:pt x="287" y="83"/>
                      </a:lnTo>
                      <a:lnTo>
                        <a:pt x="289" y="77"/>
                      </a:lnTo>
                      <a:lnTo>
                        <a:pt x="295" y="75"/>
                      </a:lnTo>
                      <a:close/>
                      <a:moveTo>
                        <a:pt x="301" y="66"/>
                      </a:moveTo>
                      <a:lnTo>
                        <a:pt x="301" y="66"/>
                      </a:lnTo>
                      <a:lnTo>
                        <a:pt x="303" y="68"/>
                      </a:lnTo>
                      <a:lnTo>
                        <a:pt x="301" y="70"/>
                      </a:lnTo>
                      <a:lnTo>
                        <a:pt x="299" y="70"/>
                      </a:lnTo>
                      <a:lnTo>
                        <a:pt x="299" y="68"/>
                      </a:lnTo>
                      <a:lnTo>
                        <a:pt x="301" y="66"/>
                      </a:lnTo>
                      <a:close/>
                    </a:path>
                  </a:pathLst>
                </a:custGeom>
                <a:solidFill>
                  <a:srgbClr val="89BA17">
                    <a:lumMod val="25000"/>
                    <a:lumOff val="75000"/>
                  </a:srgbClr>
                </a:solid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12" name="Freeform 33">
                  <a:extLst>
                    <a:ext uri="{FF2B5EF4-FFF2-40B4-BE49-F238E27FC236}">
                      <a16:creationId xmlns:a16="http://schemas.microsoft.com/office/drawing/2014/main" id="{E0F41685-D977-4700-8645-8BF9EC13ECCD}"/>
                    </a:ext>
                  </a:extLst>
                </p:cNvPr>
                <p:cNvSpPr>
                  <a:spLocks/>
                </p:cNvSpPr>
                <p:nvPr/>
              </p:nvSpPr>
              <p:spPr bwMode="gray">
                <a:xfrm>
                  <a:off x="3985853" y="2952670"/>
                  <a:ext cx="205155" cy="225424"/>
                </a:xfrm>
                <a:custGeom>
                  <a:avLst/>
                  <a:gdLst>
                    <a:gd name="T0" fmla="*/ 2 w 123"/>
                    <a:gd name="T1" fmla="*/ 113 h 144"/>
                    <a:gd name="T2" fmla="*/ 15 w 123"/>
                    <a:gd name="T3" fmla="*/ 127 h 144"/>
                    <a:gd name="T4" fmla="*/ 11 w 123"/>
                    <a:gd name="T5" fmla="*/ 135 h 144"/>
                    <a:gd name="T6" fmla="*/ 15 w 123"/>
                    <a:gd name="T7" fmla="*/ 138 h 144"/>
                    <a:gd name="T8" fmla="*/ 22 w 123"/>
                    <a:gd name="T9" fmla="*/ 138 h 144"/>
                    <a:gd name="T10" fmla="*/ 36 w 123"/>
                    <a:gd name="T11" fmla="*/ 135 h 144"/>
                    <a:gd name="T12" fmla="*/ 55 w 123"/>
                    <a:gd name="T13" fmla="*/ 127 h 144"/>
                    <a:gd name="T14" fmla="*/ 63 w 123"/>
                    <a:gd name="T15" fmla="*/ 119 h 144"/>
                    <a:gd name="T16" fmla="*/ 65 w 123"/>
                    <a:gd name="T17" fmla="*/ 117 h 144"/>
                    <a:gd name="T18" fmla="*/ 74 w 123"/>
                    <a:gd name="T19" fmla="*/ 115 h 144"/>
                    <a:gd name="T20" fmla="*/ 83 w 123"/>
                    <a:gd name="T21" fmla="*/ 117 h 144"/>
                    <a:gd name="T22" fmla="*/ 96 w 123"/>
                    <a:gd name="T23" fmla="*/ 117 h 144"/>
                    <a:gd name="T24" fmla="*/ 107 w 123"/>
                    <a:gd name="T25" fmla="*/ 119 h 144"/>
                    <a:gd name="T26" fmla="*/ 110 w 123"/>
                    <a:gd name="T27" fmla="*/ 108 h 144"/>
                    <a:gd name="T28" fmla="*/ 116 w 123"/>
                    <a:gd name="T29" fmla="*/ 101 h 144"/>
                    <a:gd name="T30" fmla="*/ 125 w 123"/>
                    <a:gd name="T31" fmla="*/ 95 h 144"/>
                    <a:gd name="T32" fmla="*/ 137 w 123"/>
                    <a:gd name="T33" fmla="*/ 82 h 144"/>
                    <a:gd name="T34" fmla="*/ 153 w 123"/>
                    <a:gd name="T35" fmla="*/ 76 h 144"/>
                    <a:gd name="T36" fmla="*/ 163 w 123"/>
                    <a:gd name="T37" fmla="*/ 72 h 144"/>
                    <a:gd name="T38" fmla="*/ 179 w 123"/>
                    <a:gd name="T39" fmla="*/ 68 h 144"/>
                    <a:gd name="T40" fmla="*/ 179 w 123"/>
                    <a:gd name="T41" fmla="*/ 65 h 144"/>
                    <a:gd name="T42" fmla="*/ 170 w 123"/>
                    <a:gd name="T43" fmla="*/ 61 h 144"/>
                    <a:gd name="T44" fmla="*/ 159 w 123"/>
                    <a:gd name="T45" fmla="*/ 57 h 144"/>
                    <a:gd name="T46" fmla="*/ 157 w 123"/>
                    <a:gd name="T47" fmla="*/ 51 h 144"/>
                    <a:gd name="T48" fmla="*/ 157 w 123"/>
                    <a:gd name="T49" fmla="*/ 43 h 144"/>
                    <a:gd name="T50" fmla="*/ 150 w 123"/>
                    <a:gd name="T51" fmla="*/ 40 h 144"/>
                    <a:gd name="T52" fmla="*/ 145 w 123"/>
                    <a:gd name="T53" fmla="*/ 36 h 144"/>
                    <a:gd name="T54" fmla="*/ 141 w 123"/>
                    <a:gd name="T55" fmla="*/ 33 h 144"/>
                    <a:gd name="T56" fmla="*/ 132 w 123"/>
                    <a:gd name="T57" fmla="*/ 29 h 144"/>
                    <a:gd name="T58" fmla="*/ 125 w 123"/>
                    <a:gd name="T59" fmla="*/ 27 h 144"/>
                    <a:gd name="T60" fmla="*/ 116 w 123"/>
                    <a:gd name="T61" fmla="*/ 20 h 144"/>
                    <a:gd name="T62" fmla="*/ 110 w 123"/>
                    <a:gd name="T63" fmla="*/ 12 h 144"/>
                    <a:gd name="T64" fmla="*/ 102 w 123"/>
                    <a:gd name="T65" fmla="*/ 4 h 144"/>
                    <a:gd name="T66" fmla="*/ 96 w 123"/>
                    <a:gd name="T67" fmla="*/ 0 h 144"/>
                    <a:gd name="T68" fmla="*/ 88 w 123"/>
                    <a:gd name="T69" fmla="*/ 4 h 144"/>
                    <a:gd name="T70" fmla="*/ 79 w 123"/>
                    <a:gd name="T71" fmla="*/ 8 h 144"/>
                    <a:gd name="T72" fmla="*/ 34 w 123"/>
                    <a:gd name="T73" fmla="*/ 10 h 144"/>
                    <a:gd name="T74" fmla="*/ 20 w 123"/>
                    <a:gd name="T75" fmla="*/ 59 h 144"/>
                    <a:gd name="T76" fmla="*/ 0 w 123"/>
                    <a:gd name="T77" fmla="*/ 111 h 1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3"/>
                    <a:gd name="T118" fmla="*/ 0 h 144"/>
                    <a:gd name="T119" fmla="*/ 123 w 123"/>
                    <a:gd name="T120" fmla="*/ 144 h 14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3" h="144">
                      <a:moveTo>
                        <a:pt x="0" y="117"/>
                      </a:moveTo>
                      <a:lnTo>
                        <a:pt x="2" y="119"/>
                      </a:lnTo>
                      <a:lnTo>
                        <a:pt x="8" y="127"/>
                      </a:lnTo>
                      <a:lnTo>
                        <a:pt x="10" y="133"/>
                      </a:lnTo>
                      <a:lnTo>
                        <a:pt x="10" y="137"/>
                      </a:lnTo>
                      <a:lnTo>
                        <a:pt x="8" y="141"/>
                      </a:lnTo>
                      <a:lnTo>
                        <a:pt x="8" y="142"/>
                      </a:lnTo>
                      <a:lnTo>
                        <a:pt x="10" y="144"/>
                      </a:lnTo>
                      <a:lnTo>
                        <a:pt x="12" y="144"/>
                      </a:lnTo>
                      <a:lnTo>
                        <a:pt x="15" y="144"/>
                      </a:lnTo>
                      <a:lnTo>
                        <a:pt x="17" y="142"/>
                      </a:lnTo>
                      <a:lnTo>
                        <a:pt x="25" y="141"/>
                      </a:lnTo>
                      <a:lnTo>
                        <a:pt x="29" y="137"/>
                      </a:lnTo>
                      <a:lnTo>
                        <a:pt x="37" y="133"/>
                      </a:lnTo>
                      <a:lnTo>
                        <a:pt x="42" y="127"/>
                      </a:lnTo>
                      <a:lnTo>
                        <a:pt x="42" y="125"/>
                      </a:lnTo>
                      <a:lnTo>
                        <a:pt x="42" y="123"/>
                      </a:lnTo>
                      <a:lnTo>
                        <a:pt x="44" y="123"/>
                      </a:lnTo>
                      <a:lnTo>
                        <a:pt x="46" y="119"/>
                      </a:lnTo>
                      <a:lnTo>
                        <a:pt x="50" y="121"/>
                      </a:lnTo>
                      <a:lnTo>
                        <a:pt x="52" y="123"/>
                      </a:lnTo>
                      <a:lnTo>
                        <a:pt x="56" y="123"/>
                      </a:lnTo>
                      <a:lnTo>
                        <a:pt x="60" y="123"/>
                      </a:lnTo>
                      <a:lnTo>
                        <a:pt x="65" y="123"/>
                      </a:lnTo>
                      <a:lnTo>
                        <a:pt x="69" y="125"/>
                      </a:lnTo>
                      <a:lnTo>
                        <a:pt x="73" y="125"/>
                      </a:lnTo>
                      <a:lnTo>
                        <a:pt x="75" y="125"/>
                      </a:lnTo>
                      <a:lnTo>
                        <a:pt x="75" y="114"/>
                      </a:lnTo>
                      <a:lnTo>
                        <a:pt x="77" y="106"/>
                      </a:lnTo>
                      <a:lnTo>
                        <a:pt x="79" y="104"/>
                      </a:lnTo>
                      <a:lnTo>
                        <a:pt x="83" y="104"/>
                      </a:lnTo>
                      <a:lnTo>
                        <a:pt x="85" y="98"/>
                      </a:lnTo>
                      <a:lnTo>
                        <a:pt x="88" y="91"/>
                      </a:lnTo>
                      <a:lnTo>
                        <a:pt x="92" y="85"/>
                      </a:lnTo>
                      <a:lnTo>
                        <a:pt x="98" y="81"/>
                      </a:lnTo>
                      <a:lnTo>
                        <a:pt x="104" y="79"/>
                      </a:lnTo>
                      <a:lnTo>
                        <a:pt x="109" y="77"/>
                      </a:lnTo>
                      <a:lnTo>
                        <a:pt x="111" y="75"/>
                      </a:lnTo>
                      <a:lnTo>
                        <a:pt x="115" y="73"/>
                      </a:lnTo>
                      <a:lnTo>
                        <a:pt x="121" y="71"/>
                      </a:lnTo>
                      <a:lnTo>
                        <a:pt x="123" y="68"/>
                      </a:lnTo>
                      <a:lnTo>
                        <a:pt x="121" y="68"/>
                      </a:lnTo>
                      <a:lnTo>
                        <a:pt x="117" y="64"/>
                      </a:lnTo>
                      <a:lnTo>
                        <a:pt x="115" y="64"/>
                      </a:lnTo>
                      <a:lnTo>
                        <a:pt x="111" y="62"/>
                      </a:lnTo>
                      <a:lnTo>
                        <a:pt x="108" y="60"/>
                      </a:lnTo>
                      <a:lnTo>
                        <a:pt x="108" y="58"/>
                      </a:lnTo>
                      <a:lnTo>
                        <a:pt x="106" y="54"/>
                      </a:lnTo>
                      <a:lnTo>
                        <a:pt x="108" y="48"/>
                      </a:lnTo>
                      <a:lnTo>
                        <a:pt x="106" y="46"/>
                      </a:lnTo>
                      <a:lnTo>
                        <a:pt x="104" y="45"/>
                      </a:lnTo>
                      <a:lnTo>
                        <a:pt x="102" y="43"/>
                      </a:lnTo>
                      <a:lnTo>
                        <a:pt x="100" y="41"/>
                      </a:lnTo>
                      <a:lnTo>
                        <a:pt x="98" y="37"/>
                      </a:lnTo>
                      <a:lnTo>
                        <a:pt x="98" y="35"/>
                      </a:lnTo>
                      <a:lnTo>
                        <a:pt x="96" y="33"/>
                      </a:lnTo>
                      <a:lnTo>
                        <a:pt x="90" y="29"/>
                      </a:lnTo>
                      <a:lnTo>
                        <a:pt x="86" y="29"/>
                      </a:lnTo>
                      <a:lnTo>
                        <a:pt x="85" y="27"/>
                      </a:lnTo>
                      <a:lnTo>
                        <a:pt x="83" y="25"/>
                      </a:lnTo>
                      <a:lnTo>
                        <a:pt x="79" y="20"/>
                      </a:lnTo>
                      <a:lnTo>
                        <a:pt x="75" y="16"/>
                      </a:lnTo>
                      <a:lnTo>
                        <a:pt x="75" y="12"/>
                      </a:lnTo>
                      <a:lnTo>
                        <a:pt x="73" y="8"/>
                      </a:lnTo>
                      <a:lnTo>
                        <a:pt x="69" y="4"/>
                      </a:lnTo>
                      <a:lnTo>
                        <a:pt x="69" y="0"/>
                      </a:lnTo>
                      <a:lnTo>
                        <a:pt x="65" y="0"/>
                      </a:lnTo>
                      <a:lnTo>
                        <a:pt x="63" y="4"/>
                      </a:lnTo>
                      <a:lnTo>
                        <a:pt x="60" y="4"/>
                      </a:lnTo>
                      <a:lnTo>
                        <a:pt x="56" y="4"/>
                      </a:lnTo>
                      <a:lnTo>
                        <a:pt x="54" y="8"/>
                      </a:lnTo>
                      <a:lnTo>
                        <a:pt x="52" y="6"/>
                      </a:lnTo>
                      <a:lnTo>
                        <a:pt x="23" y="10"/>
                      </a:lnTo>
                      <a:lnTo>
                        <a:pt x="14" y="10"/>
                      </a:lnTo>
                      <a:lnTo>
                        <a:pt x="14" y="62"/>
                      </a:lnTo>
                      <a:lnTo>
                        <a:pt x="0" y="62"/>
                      </a:lnTo>
                      <a:lnTo>
                        <a:pt x="0" y="117"/>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13" name="Freeform 34">
                  <a:extLst>
                    <a:ext uri="{FF2B5EF4-FFF2-40B4-BE49-F238E27FC236}">
                      <a16:creationId xmlns:a16="http://schemas.microsoft.com/office/drawing/2014/main" id="{908D63BC-892F-4750-8C88-63CF9BEC9494}"/>
                    </a:ext>
                  </a:extLst>
                </p:cNvPr>
                <p:cNvSpPr>
                  <a:spLocks/>
                </p:cNvSpPr>
                <p:nvPr/>
              </p:nvSpPr>
              <p:spPr bwMode="gray">
                <a:xfrm>
                  <a:off x="3905257" y="1357241"/>
                  <a:ext cx="83527" cy="82550"/>
                </a:xfrm>
                <a:custGeom>
                  <a:avLst/>
                  <a:gdLst>
                    <a:gd name="T0" fmla="*/ 52 w 50"/>
                    <a:gd name="T1" fmla="*/ 52 h 52"/>
                    <a:gd name="T2" fmla="*/ 52 w 50"/>
                    <a:gd name="T3" fmla="*/ 46 h 52"/>
                    <a:gd name="T4" fmla="*/ 55 w 50"/>
                    <a:gd name="T5" fmla="*/ 40 h 52"/>
                    <a:gd name="T6" fmla="*/ 56 w 50"/>
                    <a:gd name="T7" fmla="*/ 39 h 52"/>
                    <a:gd name="T8" fmla="*/ 59 w 50"/>
                    <a:gd name="T9" fmla="*/ 39 h 52"/>
                    <a:gd name="T10" fmla="*/ 63 w 50"/>
                    <a:gd name="T11" fmla="*/ 35 h 52"/>
                    <a:gd name="T12" fmla="*/ 65 w 50"/>
                    <a:gd name="T13" fmla="*/ 33 h 52"/>
                    <a:gd name="T14" fmla="*/ 72 w 50"/>
                    <a:gd name="T15" fmla="*/ 33 h 52"/>
                    <a:gd name="T16" fmla="*/ 74 w 50"/>
                    <a:gd name="T17" fmla="*/ 31 h 52"/>
                    <a:gd name="T18" fmla="*/ 67 w 50"/>
                    <a:gd name="T19" fmla="*/ 27 h 52"/>
                    <a:gd name="T20" fmla="*/ 65 w 50"/>
                    <a:gd name="T21" fmla="*/ 25 h 52"/>
                    <a:gd name="T22" fmla="*/ 67 w 50"/>
                    <a:gd name="T23" fmla="*/ 23 h 52"/>
                    <a:gd name="T24" fmla="*/ 74 w 50"/>
                    <a:gd name="T25" fmla="*/ 21 h 52"/>
                    <a:gd name="T26" fmla="*/ 72 w 50"/>
                    <a:gd name="T27" fmla="*/ 19 h 52"/>
                    <a:gd name="T28" fmla="*/ 67 w 50"/>
                    <a:gd name="T29" fmla="*/ 16 h 52"/>
                    <a:gd name="T30" fmla="*/ 67 w 50"/>
                    <a:gd name="T31" fmla="*/ 14 h 52"/>
                    <a:gd name="T32" fmla="*/ 67 w 50"/>
                    <a:gd name="T33" fmla="*/ 12 h 52"/>
                    <a:gd name="T34" fmla="*/ 59 w 50"/>
                    <a:gd name="T35" fmla="*/ 12 h 52"/>
                    <a:gd name="T36" fmla="*/ 52 w 50"/>
                    <a:gd name="T37" fmla="*/ 10 h 52"/>
                    <a:gd name="T38" fmla="*/ 49 w 50"/>
                    <a:gd name="T39" fmla="*/ 8 h 52"/>
                    <a:gd name="T40" fmla="*/ 49 w 50"/>
                    <a:gd name="T41" fmla="*/ 8 h 52"/>
                    <a:gd name="T42" fmla="*/ 46 w 50"/>
                    <a:gd name="T43" fmla="*/ 8 h 52"/>
                    <a:gd name="T44" fmla="*/ 40 w 50"/>
                    <a:gd name="T45" fmla="*/ 6 h 52"/>
                    <a:gd name="T46" fmla="*/ 31 w 50"/>
                    <a:gd name="T47" fmla="*/ 6 h 52"/>
                    <a:gd name="T48" fmla="*/ 22 w 50"/>
                    <a:gd name="T49" fmla="*/ 8 h 52"/>
                    <a:gd name="T50" fmla="*/ 18 w 50"/>
                    <a:gd name="T51" fmla="*/ 4 h 52"/>
                    <a:gd name="T52" fmla="*/ 15 w 50"/>
                    <a:gd name="T53" fmla="*/ 6 h 52"/>
                    <a:gd name="T54" fmla="*/ 11 w 50"/>
                    <a:gd name="T55" fmla="*/ 6 h 52"/>
                    <a:gd name="T56" fmla="*/ 9 w 50"/>
                    <a:gd name="T57" fmla="*/ 2 h 52"/>
                    <a:gd name="T58" fmla="*/ 2 w 50"/>
                    <a:gd name="T59" fmla="*/ 0 h 52"/>
                    <a:gd name="T60" fmla="*/ 0 w 50"/>
                    <a:gd name="T61" fmla="*/ 4 h 52"/>
                    <a:gd name="T62" fmla="*/ 0 w 50"/>
                    <a:gd name="T63" fmla="*/ 6 h 52"/>
                    <a:gd name="T64" fmla="*/ 2 w 50"/>
                    <a:gd name="T65" fmla="*/ 8 h 52"/>
                    <a:gd name="T66" fmla="*/ 7 w 50"/>
                    <a:gd name="T67" fmla="*/ 12 h 52"/>
                    <a:gd name="T68" fmla="*/ 11 w 50"/>
                    <a:gd name="T69" fmla="*/ 19 h 52"/>
                    <a:gd name="T70" fmla="*/ 11 w 50"/>
                    <a:gd name="T71" fmla="*/ 21 h 52"/>
                    <a:gd name="T72" fmla="*/ 11 w 50"/>
                    <a:gd name="T73" fmla="*/ 23 h 52"/>
                    <a:gd name="T74" fmla="*/ 21 w 50"/>
                    <a:gd name="T75" fmla="*/ 29 h 52"/>
                    <a:gd name="T76" fmla="*/ 29 w 50"/>
                    <a:gd name="T77" fmla="*/ 35 h 52"/>
                    <a:gd name="T78" fmla="*/ 34 w 50"/>
                    <a:gd name="T79" fmla="*/ 40 h 52"/>
                    <a:gd name="T80" fmla="*/ 34 w 50"/>
                    <a:gd name="T81" fmla="*/ 44 h 52"/>
                    <a:gd name="T82" fmla="*/ 40 w 50"/>
                    <a:gd name="T83" fmla="*/ 44 h 52"/>
                    <a:gd name="T84" fmla="*/ 43 w 50"/>
                    <a:gd name="T85" fmla="*/ 44 h 52"/>
                    <a:gd name="T86" fmla="*/ 46 w 50"/>
                    <a:gd name="T87" fmla="*/ 46 h 52"/>
                    <a:gd name="T88" fmla="*/ 49 w 50"/>
                    <a:gd name="T89" fmla="*/ 48 h 52"/>
                    <a:gd name="T90" fmla="*/ 52 w 50"/>
                    <a:gd name="T91" fmla="*/ 50 h 52"/>
                    <a:gd name="T92" fmla="*/ 52 w 50"/>
                    <a:gd name="T93" fmla="*/ 52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0"/>
                    <a:gd name="T142" fmla="*/ 0 h 52"/>
                    <a:gd name="T143" fmla="*/ 50 w 50"/>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0" h="52">
                      <a:moveTo>
                        <a:pt x="35" y="52"/>
                      </a:moveTo>
                      <a:lnTo>
                        <a:pt x="35" y="46"/>
                      </a:lnTo>
                      <a:lnTo>
                        <a:pt x="37" y="40"/>
                      </a:lnTo>
                      <a:lnTo>
                        <a:pt x="38" y="39"/>
                      </a:lnTo>
                      <a:lnTo>
                        <a:pt x="40" y="39"/>
                      </a:lnTo>
                      <a:lnTo>
                        <a:pt x="42" y="35"/>
                      </a:lnTo>
                      <a:lnTo>
                        <a:pt x="44" y="33"/>
                      </a:lnTo>
                      <a:lnTo>
                        <a:pt x="48" y="33"/>
                      </a:lnTo>
                      <a:lnTo>
                        <a:pt x="50" y="31"/>
                      </a:lnTo>
                      <a:lnTo>
                        <a:pt x="46" y="27"/>
                      </a:lnTo>
                      <a:lnTo>
                        <a:pt x="44" y="25"/>
                      </a:lnTo>
                      <a:lnTo>
                        <a:pt x="46" y="23"/>
                      </a:lnTo>
                      <a:lnTo>
                        <a:pt x="50" y="21"/>
                      </a:lnTo>
                      <a:lnTo>
                        <a:pt x="48" y="19"/>
                      </a:lnTo>
                      <a:lnTo>
                        <a:pt x="46" y="16"/>
                      </a:lnTo>
                      <a:lnTo>
                        <a:pt x="46" y="14"/>
                      </a:lnTo>
                      <a:lnTo>
                        <a:pt x="46" y="12"/>
                      </a:lnTo>
                      <a:lnTo>
                        <a:pt x="40" y="12"/>
                      </a:lnTo>
                      <a:lnTo>
                        <a:pt x="35" y="10"/>
                      </a:lnTo>
                      <a:lnTo>
                        <a:pt x="33" y="8"/>
                      </a:lnTo>
                      <a:lnTo>
                        <a:pt x="31" y="8"/>
                      </a:lnTo>
                      <a:lnTo>
                        <a:pt x="27" y="6"/>
                      </a:lnTo>
                      <a:lnTo>
                        <a:pt x="21" y="6"/>
                      </a:lnTo>
                      <a:lnTo>
                        <a:pt x="15" y="8"/>
                      </a:lnTo>
                      <a:lnTo>
                        <a:pt x="12" y="4"/>
                      </a:lnTo>
                      <a:lnTo>
                        <a:pt x="10" y="6"/>
                      </a:lnTo>
                      <a:lnTo>
                        <a:pt x="8" y="6"/>
                      </a:lnTo>
                      <a:lnTo>
                        <a:pt x="6" y="2"/>
                      </a:lnTo>
                      <a:lnTo>
                        <a:pt x="2" y="0"/>
                      </a:lnTo>
                      <a:lnTo>
                        <a:pt x="0" y="4"/>
                      </a:lnTo>
                      <a:lnTo>
                        <a:pt x="0" y="6"/>
                      </a:lnTo>
                      <a:lnTo>
                        <a:pt x="2" y="8"/>
                      </a:lnTo>
                      <a:lnTo>
                        <a:pt x="4" y="12"/>
                      </a:lnTo>
                      <a:lnTo>
                        <a:pt x="8" y="19"/>
                      </a:lnTo>
                      <a:lnTo>
                        <a:pt x="8" y="21"/>
                      </a:lnTo>
                      <a:lnTo>
                        <a:pt x="8" y="23"/>
                      </a:lnTo>
                      <a:lnTo>
                        <a:pt x="14" y="29"/>
                      </a:lnTo>
                      <a:lnTo>
                        <a:pt x="19" y="35"/>
                      </a:lnTo>
                      <a:lnTo>
                        <a:pt x="23" y="40"/>
                      </a:lnTo>
                      <a:lnTo>
                        <a:pt x="23" y="44"/>
                      </a:lnTo>
                      <a:lnTo>
                        <a:pt x="27" y="44"/>
                      </a:lnTo>
                      <a:lnTo>
                        <a:pt x="29" y="44"/>
                      </a:lnTo>
                      <a:lnTo>
                        <a:pt x="31" y="46"/>
                      </a:lnTo>
                      <a:lnTo>
                        <a:pt x="33" y="48"/>
                      </a:lnTo>
                      <a:lnTo>
                        <a:pt x="35" y="50"/>
                      </a:lnTo>
                      <a:lnTo>
                        <a:pt x="35" y="52"/>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14" name="Freeform 35">
                  <a:extLst>
                    <a:ext uri="{FF2B5EF4-FFF2-40B4-BE49-F238E27FC236}">
                      <a16:creationId xmlns:a16="http://schemas.microsoft.com/office/drawing/2014/main" id="{48C96614-A002-44B5-8847-C5DE5CDCC6CD}"/>
                    </a:ext>
                  </a:extLst>
                </p:cNvPr>
                <p:cNvSpPr>
                  <a:spLocks noEditPoints="1"/>
                </p:cNvSpPr>
                <p:nvPr/>
              </p:nvSpPr>
              <p:spPr bwMode="gray">
                <a:xfrm>
                  <a:off x="2116019" y="2771696"/>
                  <a:ext cx="253512" cy="292099"/>
                </a:xfrm>
                <a:custGeom>
                  <a:avLst/>
                  <a:gdLst>
                    <a:gd name="T0" fmla="*/ 18 w 152"/>
                    <a:gd name="T1" fmla="*/ 80 h 186"/>
                    <a:gd name="T2" fmla="*/ 26 w 152"/>
                    <a:gd name="T3" fmla="*/ 84 h 186"/>
                    <a:gd name="T4" fmla="*/ 15 w 152"/>
                    <a:gd name="T5" fmla="*/ 82 h 186"/>
                    <a:gd name="T6" fmla="*/ 15 w 152"/>
                    <a:gd name="T7" fmla="*/ 89 h 186"/>
                    <a:gd name="T8" fmla="*/ 7 w 152"/>
                    <a:gd name="T9" fmla="*/ 109 h 186"/>
                    <a:gd name="T10" fmla="*/ 18 w 152"/>
                    <a:gd name="T11" fmla="*/ 122 h 186"/>
                    <a:gd name="T12" fmla="*/ 26 w 152"/>
                    <a:gd name="T13" fmla="*/ 130 h 186"/>
                    <a:gd name="T14" fmla="*/ 28 w 152"/>
                    <a:gd name="T15" fmla="*/ 138 h 186"/>
                    <a:gd name="T16" fmla="*/ 34 w 152"/>
                    <a:gd name="T17" fmla="*/ 150 h 186"/>
                    <a:gd name="T18" fmla="*/ 36 w 152"/>
                    <a:gd name="T19" fmla="*/ 163 h 186"/>
                    <a:gd name="T20" fmla="*/ 49 w 152"/>
                    <a:gd name="T21" fmla="*/ 177 h 186"/>
                    <a:gd name="T22" fmla="*/ 67 w 152"/>
                    <a:gd name="T23" fmla="*/ 171 h 186"/>
                    <a:gd name="T24" fmla="*/ 92 w 152"/>
                    <a:gd name="T25" fmla="*/ 173 h 186"/>
                    <a:gd name="T26" fmla="*/ 99 w 152"/>
                    <a:gd name="T27" fmla="*/ 180 h 186"/>
                    <a:gd name="T28" fmla="*/ 99 w 152"/>
                    <a:gd name="T29" fmla="*/ 180 h 186"/>
                    <a:gd name="T30" fmla="*/ 105 w 152"/>
                    <a:gd name="T31" fmla="*/ 175 h 186"/>
                    <a:gd name="T32" fmla="*/ 110 w 152"/>
                    <a:gd name="T33" fmla="*/ 173 h 186"/>
                    <a:gd name="T34" fmla="*/ 150 w 152"/>
                    <a:gd name="T35" fmla="*/ 154 h 186"/>
                    <a:gd name="T36" fmla="*/ 153 w 152"/>
                    <a:gd name="T37" fmla="*/ 146 h 186"/>
                    <a:gd name="T38" fmla="*/ 162 w 152"/>
                    <a:gd name="T39" fmla="*/ 136 h 186"/>
                    <a:gd name="T40" fmla="*/ 190 w 152"/>
                    <a:gd name="T41" fmla="*/ 132 h 186"/>
                    <a:gd name="T42" fmla="*/ 215 w 152"/>
                    <a:gd name="T43" fmla="*/ 137 h 186"/>
                    <a:gd name="T44" fmla="*/ 215 w 152"/>
                    <a:gd name="T45" fmla="*/ 135 h 186"/>
                    <a:gd name="T46" fmla="*/ 224 w 152"/>
                    <a:gd name="T47" fmla="*/ 118 h 186"/>
                    <a:gd name="T48" fmla="*/ 224 w 152"/>
                    <a:gd name="T49" fmla="*/ 110 h 186"/>
                    <a:gd name="T50" fmla="*/ 213 w 152"/>
                    <a:gd name="T51" fmla="*/ 103 h 186"/>
                    <a:gd name="T52" fmla="*/ 206 w 152"/>
                    <a:gd name="T53" fmla="*/ 95 h 186"/>
                    <a:gd name="T54" fmla="*/ 209 w 152"/>
                    <a:gd name="T55" fmla="*/ 86 h 186"/>
                    <a:gd name="T56" fmla="*/ 181 w 152"/>
                    <a:gd name="T57" fmla="*/ 86 h 186"/>
                    <a:gd name="T58" fmla="*/ 172 w 152"/>
                    <a:gd name="T59" fmla="*/ 74 h 186"/>
                    <a:gd name="T60" fmla="*/ 179 w 152"/>
                    <a:gd name="T61" fmla="*/ 66 h 186"/>
                    <a:gd name="T62" fmla="*/ 179 w 152"/>
                    <a:gd name="T63" fmla="*/ 61 h 186"/>
                    <a:gd name="T64" fmla="*/ 172 w 152"/>
                    <a:gd name="T65" fmla="*/ 49 h 186"/>
                    <a:gd name="T66" fmla="*/ 165 w 152"/>
                    <a:gd name="T67" fmla="*/ 46 h 186"/>
                    <a:gd name="T68" fmla="*/ 150 w 152"/>
                    <a:gd name="T69" fmla="*/ 46 h 186"/>
                    <a:gd name="T70" fmla="*/ 137 w 152"/>
                    <a:gd name="T71" fmla="*/ 42 h 186"/>
                    <a:gd name="T72" fmla="*/ 125 w 152"/>
                    <a:gd name="T73" fmla="*/ 37 h 186"/>
                    <a:gd name="T74" fmla="*/ 114 w 152"/>
                    <a:gd name="T75" fmla="*/ 31 h 186"/>
                    <a:gd name="T76" fmla="*/ 99 w 152"/>
                    <a:gd name="T77" fmla="*/ 25 h 186"/>
                    <a:gd name="T78" fmla="*/ 88 w 152"/>
                    <a:gd name="T79" fmla="*/ 25 h 186"/>
                    <a:gd name="T80" fmla="*/ 79 w 152"/>
                    <a:gd name="T81" fmla="*/ 21 h 186"/>
                    <a:gd name="T82" fmla="*/ 79 w 152"/>
                    <a:gd name="T83" fmla="*/ 10 h 186"/>
                    <a:gd name="T84" fmla="*/ 79 w 152"/>
                    <a:gd name="T85" fmla="*/ 0 h 186"/>
                    <a:gd name="T86" fmla="*/ 60 w 152"/>
                    <a:gd name="T87" fmla="*/ 2 h 186"/>
                    <a:gd name="T88" fmla="*/ 36 w 152"/>
                    <a:gd name="T89" fmla="*/ 12 h 186"/>
                    <a:gd name="T90" fmla="*/ 23 w 152"/>
                    <a:gd name="T91" fmla="*/ 21 h 186"/>
                    <a:gd name="T92" fmla="*/ 20 w 152"/>
                    <a:gd name="T93" fmla="*/ 23 h 186"/>
                    <a:gd name="T94" fmla="*/ 18 w 152"/>
                    <a:gd name="T95" fmla="*/ 27 h 186"/>
                    <a:gd name="T96" fmla="*/ 9 w 152"/>
                    <a:gd name="T97" fmla="*/ 27 h 186"/>
                    <a:gd name="T98" fmla="*/ 0 w 152"/>
                    <a:gd name="T99" fmla="*/ 27 h 186"/>
                    <a:gd name="T100" fmla="*/ 7 w 152"/>
                    <a:gd name="T101" fmla="*/ 49 h 186"/>
                    <a:gd name="T102" fmla="*/ 7 w 152"/>
                    <a:gd name="T103" fmla="*/ 59 h 186"/>
                    <a:gd name="T104" fmla="*/ 11 w 152"/>
                    <a:gd name="T105" fmla="*/ 66 h 186"/>
                    <a:gd name="T106" fmla="*/ 9 w 152"/>
                    <a:gd name="T107" fmla="*/ 72 h 186"/>
                    <a:gd name="T108" fmla="*/ 11 w 152"/>
                    <a:gd name="T109" fmla="*/ 76 h 186"/>
                    <a:gd name="T110" fmla="*/ 57 w 152"/>
                    <a:gd name="T111" fmla="*/ 126 h 186"/>
                    <a:gd name="T112" fmla="*/ 57 w 152"/>
                    <a:gd name="T113" fmla="*/ 132 h 186"/>
                    <a:gd name="T114" fmla="*/ 57 w 152"/>
                    <a:gd name="T115" fmla="*/ 134 h 186"/>
                    <a:gd name="T116" fmla="*/ 52 w 152"/>
                    <a:gd name="T117" fmla="*/ 128 h 1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2"/>
                    <a:gd name="T178" fmla="*/ 0 h 186"/>
                    <a:gd name="T179" fmla="*/ 152 w 152"/>
                    <a:gd name="T180" fmla="*/ 186 h 1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2" h="186">
                      <a:moveTo>
                        <a:pt x="8" y="79"/>
                      </a:moveTo>
                      <a:lnTo>
                        <a:pt x="12" y="83"/>
                      </a:lnTo>
                      <a:lnTo>
                        <a:pt x="14" y="85"/>
                      </a:lnTo>
                      <a:lnTo>
                        <a:pt x="18" y="87"/>
                      </a:lnTo>
                      <a:lnTo>
                        <a:pt x="10" y="85"/>
                      </a:lnTo>
                      <a:lnTo>
                        <a:pt x="10" y="87"/>
                      </a:lnTo>
                      <a:lnTo>
                        <a:pt x="10" y="92"/>
                      </a:lnTo>
                      <a:lnTo>
                        <a:pt x="2" y="104"/>
                      </a:lnTo>
                      <a:lnTo>
                        <a:pt x="4" y="112"/>
                      </a:lnTo>
                      <a:lnTo>
                        <a:pt x="6" y="117"/>
                      </a:lnTo>
                      <a:lnTo>
                        <a:pt x="12" y="125"/>
                      </a:lnTo>
                      <a:lnTo>
                        <a:pt x="16" y="129"/>
                      </a:lnTo>
                      <a:lnTo>
                        <a:pt x="18" y="133"/>
                      </a:lnTo>
                      <a:lnTo>
                        <a:pt x="18" y="137"/>
                      </a:lnTo>
                      <a:lnTo>
                        <a:pt x="19" y="144"/>
                      </a:lnTo>
                      <a:lnTo>
                        <a:pt x="21" y="150"/>
                      </a:lnTo>
                      <a:lnTo>
                        <a:pt x="23" y="156"/>
                      </a:lnTo>
                      <a:lnTo>
                        <a:pt x="25" y="163"/>
                      </a:lnTo>
                      <a:lnTo>
                        <a:pt x="25" y="169"/>
                      </a:lnTo>
                      <a:lnTo>
                        <a:pt x="27" y="179"/>
                      </a:lnTo>
                      <a:lnTo>
                        <a:pt x="33" y="183"/>
                      </a:lnTo>
                      <a:lnTo>
                        <a:pt x="42" y="175"/>
                      </a:lnTo>
                      <a:lnTo>
                        <a:pt x="46" y="177"/>
                      </a:lnTo>
                      <a:lnTo>
                        <a:pt x="54" y="179"/>
                      </a:lnTo>
                      <a:lnTo>
                        <a:pt x="62" y="179"/>
                      </a:lnTo>
                      <a:lnTo>
                        <a:pt x="64" y="181"/>
                      </a:lnTo>
                      <a:lnTo>
                        <a:pt x="67" y="186"/>
                      </a:lnTo>
                      <a:lnTo>
                        <a:pt x="69" y="186"/>
                      </a:lnTo>
                      <a:lnTo>
                        <a:pt x="71" y="181"/>
                      </a:lnTo>
                      <a:lnTo>
                        <a:pt x="75" y="177"/>
                      </a:lnTo>
                      <a:lnTo>
                        <a:pt x="75" y="179"/>
                      </a:lnTo>
                      <a:lnTo>
                        <a:pt x="94" y="177"/>
                      </a:lnTo>
                      <a:lnTo>
                        <a:pt x="102" y="160"/>
                      </a:lnTo>
                      <a:lnTo>
                        <a:pt x="102" y="156"/>
                      </a:lnTo>
                      <a:lnTo>
                        <a:pt x="104" y="152"/>
                      </a:lnTo>
                      <a:lnTo>
                        <a:pt x="106" y="146"/>
                      </a:lnTo>
                      <a:lnTo>
                        <a:pt x="110" y="140"/>
                      </a:lnTo>
                      <a:lnTo>
                        <a:pt x="113" y="135"/>
                      </a:lnTo>
                      <a:lnTo>
                        <a:pt x="129" y="135"/>
                      </a:lnTo>
                      <a:lnTo>
                        <a:pt x="140" y="137"/>
                      </a:lnTo>
                      <a:lnTo>
                        <a:pt x="146" y="142"/>
                      </a:lnTo>
                      <a:lnTo>
                        <a:pt x="150" y="142"/>
                      </a:lnTo>
                      <a:lnTo>
                        <a:pt x="146" y="138"/>
                      </a:lnTo>
                      <a:lnTo>
                        <a:pt x="150" y="131"/>
                      </a:lnTo>
                      <a:lnTo>
                        <a:pt x="152" y="121"/>
                      </a:lnTo>
                      <a:lnTo>
                        <a:pt x="152" y="117"/>
                      </a:lnTo>
                      <a:lnTo>
                        <a:pt x="152" y="113"/>
                      </a:lnTo>
                      <a:lnTo>
                        <a:pt x="148" y="110"/>
                      </a:lnTo>
                      <a:lnTo>
                        <a:pt x="144" y="106"/>
                      </a:lnTo>
                      <a:lnTo>
                        <a:pt x="142" y="102"/>
                      </a:lnTo>
                      <a:lnTo>
                        <a:pt x="140" y="98"/>
                      </a:lnTo>
                      <a:lnTo>
                        <a:pt x="140" y="92"/>
                      </a:lnTo>
                      <a:lnTo>
                        <a:pt x="142" y="89"/>
                      </a:lnTo>
                      <a:lnTo>
                        <a:pt x="123" y="90"/>
                      </a:lnTo>
                      <a:lnTo>
                        <a:pt x="123" y="89"/>
                      </a:lnTo>
                      <a:lnTo>
                        <a:pt x="121" y="83"/>
                      </a:lnTo>
                      <a:lnTo>
                        <a:pt x="117" y="77"/>
                      </a:lnTo>
                      <a:lnTo>
                        <a:pt x="117" y="73"/>
                      </a:lnTo>
                      <a:lnTo>
                        <a:pt x="121" y="69"/>
                      </a:lnTo>
                      <a:lnTo>
                        <a:pt x="123" y="67"/>
                      </a:lnTo>
                      <a:lnTo>
                        <a:pt x="121" y="64"/>
                      </a:lnTo>
                      <a:lnTo>
                        <a:pt x="119" y="58"/>
                      </a:lnTo>
                      <a:lnTo>
                        <a:pt x="117" y="52"/>
                      </a:lnTo>
                      <a:lnTo>
                        <a:pt x="115" y="48"/>
                      </a:lnTo>
                      <a:lnTo>
                        <a:pt x="112" y="46"/>
                      </a:lnTo>
                      <a:lnTo>
                        <a:pt x="108" y="48"/>
                      </a:lnTo>
                      <a:lnTo>
                        <a:pt x="102" y="46"/>
                      </a:lnTo>
                      <a:lnTo>
                        <a:pt x="98" y="44"/>
                      </a:lnTo>
                      <a:lnTo>
                        <a:pt x="92" y="42"/>
                      </a:lnTo>
                      <a:lnTo>
                        <a:pt x="89" y="41"/>
                      </a:lnTo>
                      <a:lnTo>
                        <a:pt x="85" y="37"/>
                      </a:lnTo>
                      <a:lnTo>
                        <a:pt x="83" y="35"/>
                      </a:lnTo>
                      <a:lnTo>
                        <a:pt x="77" y="31"/>
                      </a:lnTo>
                      <a:lnTo>
                        <a:pt x="73" y="27"/>
                      </a:lnTo>
                      <a:lnTo>
                        <a:pt x="67" y="25"/>
                      </a:lnTo>
                      <a:lnTo>
                        <a:pt x="64" y="27"/>
                      </a:lnTo>
                      <a:lnTo>
                        <a:pt x="60" y="25"/>
                      </a:lnTo>
                      <a:lnTo>
                        <a:pt x="58" y="25"/>
                      </a:lnTo>
                      <a:lnTo>
                        <a:pt x="54" y="21"/>
                      </a:lnTo>
                      <a:lnTo>
                        <a:pt x="52" y="18"/>
                      </a:lnTo>
                      <a:lnTo>
                        <a:pt x="54" y="10"/>
                      </a:lnTo>
                      <a:lnTo>
                        <a:pt x="56" y="4"/>
                      </a:lnTo>
                      <a:lnTo>
                        <a:pt x="54" y="0"/>
                      </a:lnTo>
                      <a:lnTo>
                        <a:pt x="48" y="0"/>
                      </a:lnTo>
                      <a:lnTo>
                        <a:pt x="41" y="2"/>
                      </a:lnTo>
                      <a:lnTo>
                        <a:pt x="33" y="4"/>
                      </a:lnTo>
                      <a:lnTo>
                        <a:pt x="25" y="12"/>
                      </a:lnTo>
                      <a:lnTo>
                        <a:pt x="19" y="19"/>
                      </a:lnTo>
                      <a:lnTo>
                        <a:pt x="16" y="21"/>
                      </a:lnTo>
                      <a:lnTo>
                        <a:pt x="14" y="21"/>
                      </a:lnTo>
                      <a:lnTo>
                        <a:pt x="14" y="23"/>
                      </a:lnTo>
                      <a:lnTo>
                        <a:pt x="14" y="25"/>
                      </a:lnTo>
                      <a:lnTo>
                        <a:pt x="12" y="27"/>
                      </a:lnTo>
                      <a:lnTo>
                        <a:pt x="8" y="27"/>
                      </a:lnTo>
                      <a:lnTo>
                        <a:pt x="6" y="27"/>
                      </a:lnTo>
                      <a:lnTo>
                        <a:pt x="2" y="25"/>
                      </a:lnTo>
                      <a:lnTo>
                        <a:pt x="0" y="27"/>
                      </a:lnTo>
                      <a:lnTo>
                        <a:pt x="8" y="42"/>
                      </a:lnTo>
                      <a:lnTo>
                        <a:pt x="4" y="52"/>
                      </a:lnTo>
                      <a:lnTo>
                        <a:pt x="4" y="56"/>
                      </a:lnTo>
                      <a:lnTo>
                        <a:pt x="4" y="62"/>
                      </a:lnTo>
                      <a:lnTo>
                        <a:pt x="6" y="67"/>
                      </a:lnTo>
                      <a:lnTo>
                        <a:pt x="8" y="69"/>
                      </a:lnTo>
                      <a:lnTo>
                        <a:pt x="6" y="71"/>
                      </a:lnTo>
                      <a:lnTo>
                        <a:pt x="6" y="75"/>
                      </a:lnTo>
                      <a:lnTo>
                        <a:pt x="8" y="77"/>
                      </a:lnTo>
                      <a:lnTo>
                        <a:pt x="8" y="79"/>
                      </a:lnTo>
                      <a:close/>
                      <a:moveTo>
                        <a:pt x="37" y="127"/>
                      </a:moveTo>
                      <a:lnTo>
                        <a:pt x="39" y="129"/>
                      </a:lnTo>
                      <a:lnTo>
                        <a:pt x="39" y="133"/>
                      </a:lnTo>
                      <a:lnTo>
                        <a:pt x="39" y="135"/>
                      </a:lnTo>
                      <a:lnTo>
                        <a:pt x="39" y="137"/>
                      </a:lnTo>
                      <a:lnTo>
                        <a:pt x="37" y="135"/>
                      </a:lnTo>
                      <a:lnTo>
                        <a:pt x="35" y="131"/>
                      </a:lnTo>
                      <a:lnTo>
                        <a:pt x="37" y="127"/>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15" name="Freeform 36">
                  <a:extLst>
                    <a:ext uri="{FF2B5EF4-FFF2-40B4-BE49-F238E27FC236}">
                      <a16:creationId xmlns:a16="http://schemas.microsoft.com/office/drawing/2014/main" id="{EBFD85E0-6C35-4562-B89A-76D4DFE23BF5}"/>
                    </a:ext>
                  </a:extLst>
                </p:cNvPr>
                <p:cNvSpPr>
                  <a:spLocks/>
                </p:cNvSpPr>
                <p:nvPr/>
              </p:nvSpPr>
              <p:spPr bwMode="gray">
                <a:xfrm>
                  <a:off x="5438052" y="1820789"/>
                  <a:ext cx="65942" cy="30162"/>
                </a:xfrm>
                <a:custGeom>
                  <a:avLst/>
                  <a:gdLst>
                    <a:gd name="T0" fmla="*/ 0 w 39"/>
                    <a:gd name="T1" fmla="*/ 9 h 19"/>
                    <a:gd name="T2" fmla="*/ 0 w 39"/>
                    <a:gd name="T3" fmla="*/ 15 h 19"/>
                    <a:gd name="T4" fmla="*/ 7 w 39"/>
                    <a:gd name="T5" fmla="*/ 19 h 19"/>
                    <a:gd name="T6" fmla="*/ 16 w 39"/>
                    <a:gd name="T7" fmla="*/ 19 h 19"/>
                    <a:gd name="T8" fmla="*/ 24 w 39"/>
                    <a:gd name="T9" fmla="*/ 17 h 19"/>
                    <a:gd name="T10" fmla="*/ 36 w 39"/>
                    <a:gd name="T11" fmla="*/ 19 h 19"/>
                    <a:gd name="T12" fmla="*/ 53 w 39"/>
                    <a:gd name="T13" fmla="*/ 19 h 19"/>
                    <a:gd name="T14" fmla="*/ 60 w 39"/>
                    <a:gd name="T15" fmla="*/ 17 h 19"/>
                    <a:gd name="T16" fmla="*/ 60 w 39"/>
                    <a:gd name="T17" fmla="*/ 11 h 19"/>
                    <a:gd name="T18" fmla="*/ 53 w 39"/>
                    <a:gd name="T19" fmla="*/ 2 h 19"/>
                    <a:gd name="T20" fmla="*/ 42 w 39"/>
                    <a:gd name="T21" fmla="*/ 2 h 19"/>
                    <a:gd name="T22" fmla="*/ 33 w 39"/>
                    <a:gd name="T23" fmla="*/ 2 h 19"/>
                    <a:gd name="T24" fmla="*/ 24 w 39"/>
                    <a:gd name="T25" fmla="*/ 0 h 19"/>
                    <a:gd name="T26" fmla="*/ 12 w 39"/>
                    <a:gd name="T27" fmla="*/ 0 h 19"/>
                    <a:gd name="T28" fmla="*/ 7 w 39"/>
                    <a:gd name="T29" fmla="*/ 2 h 19"/>
                    <a:gd name="T30" fmla="*/ 0 w 39"/>
                    <a:gd name="T31" fmla="*/ 9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19"/>
                    <a:gd name="T50" fmla="*/ 39 w 39"/>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19">
                      <a:moveTo>
                        <a:pt x="0" y="9"/>
                      </a:moveTo>
                      <a:lnTo>
                        <a:pt x="0" y="15"/>
                      </a:lnTo>
                      <a:lnTo>
                        <a:pt x="4" y="19"/>
                      </a:lnTo>
                      <a:lnTo>
                        <a:pt x="10" y="19"/>
                      </a:lnTo>
                      <a:lnTo>
                        <a:pt x="16" y="17"/>
                      </a:lnTo>
                      <a:lnTo>
                        <a:pt x="23" y="19"/>
                      </a:lnTo>
                      <a:lnTo>
                        <a:pt x="35" y="19"/>
                      </a:lnTo>
                      <a:lnTo>
                        <a:pt x="39" y="17"/>
                      </a:lnTo>
                      <a:lnTo>
                        <a:pt x="39" y="11"/>
                      </a:lnTo>
                      <a:lnTo>
                        <a:pt x="35" y="2"/>
                      </a:lnTo>
                      <a:lnTo>
                        <a:pt x="27" y="2"/>
                      </a:lnTo>
                      <a:lnTo>
                        <a:pt x="22" y="2"/>
                      </a:lnTo>
                      <a:lnTo>
                        <a:pt x="16" y="0"/>
                      </a:lnTo>
                      <a:lnTo>
                        <a:pt x="8" y="0"/>
                      </a:lnTo>
                      <a:lnTo>
                        <a:pt x="4" y="2"/>
                      </a:lnTo>
                      <a:lnTo>
                        <a:pt x="0" y="9"/>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16" name="Freeform 37">
                  <a:extLst>
                    <a:ext uri="{FF2B5EF4-FFF2-40B4-BE49-F238E27FC236}">
                      <a16:creationId xmlns:a16="http://schemas.microsoft.com/office/drawing/2014/main" id="{A46DAA3C-212B-4573-9697-6DAB3DC1D2E5}"/>
                    </a:ext>
                  </a:extLst>
                </p:cNvPr>
                <p:cNvSpPr>
                  <a:spLocks/>
                </p:cNvSpPr>
                <p:nvPr/>
              </p:nvSpPr>
              <p:spPr bwMode="gray">
                <a:xfrm>
                  <a:off x="3591665" y="2201787"/>
                  <a:ext cx="60081" cy="161924"/>
                </a:xfrm>
                <a:custGeom>
                  <a:avLst/>
                  <a:gdLst>
                    <a:gd name="T0" fmla="*/ 28 w 36"/>
                    <a:gd name="T1" fmla="*/ 96 h 103"/>
                    <a:gd name="T2" fmla="*/ 36 w 36"/>
                    <a:gd name="T3" fmla="*/ 91 h 103"/>
                    <a:gd name="T4" fmla="*/ 40 w 36"/>
                    <a:gd name="T5" fmla="*/ 81 h 103"/>
                    <a:gd name="T6" fmla="*/ 36 w 36"/>
                    <a:gd name="T7" fmla="*/ 68 h 103"/>
                    <a:gd name="T8" fmla="*/ 36 w 36"/>
                    <a:gd name="T9" fmla="*/ 54 h 103"/>
                    <a:gd name="T10" fmla="*/ 43 w 36"/>
                    <a:gd name="T11" fmla="*/ 54 h 103"/>
                    <a:gd name="T12" fmla="*/ 43 w 36"/>
                    <a:gd name="T13" fmla="*/ 52 h 103"/>
                    <a:gd name="T14" fmla="*/ 43 w 36"/>
                    <a:gd name="T15" fmla="*/ 49 h 103"/>
                    <a:gd name="T16" fmla="*/ 46 w 36"/>
                    <a:gd name="T17" fmla="*/ 44 h 103"/>
                    <a:gd name="T18" fmla="*/ 49 w 36"/>
                    <a:gd name="T19" fmla="*/ 36 h 103"/>
                    <a:gd name="T20" fmla="*/ 52 w 36"/>
                    <a:gd name="T21" fmla="*/ 32 h 103"/>
                    <a:gd name="T22" fmla="*/ 54 w 36"/>
                    <a:gd name="T23" fmla="*/ 23 h 103"/>
                    <a:gd name="T24" fmla="*/ 46 w 36"/>
                    <a:gd name="T25" fmla="*/ 17 h 103"/>
                    <a:gd name="T26" fmla="*/ 49 w 36"/>
                    <a:gd name="T27" fmla="*/ 11 h 103"/>
                    <a:gd name="T28" fmla="*/ 36 w 36"/>
                    <a:gd name="T29" fmla="*/ 5 h 103"/>
                    <a:gd name="T30" fmla="*/ 34 w 36"/>
                    <a:gd name="T31" fmla="*/ 0 h 103"/>
                    <a:gd name="T32" fmla="*/ 25 w 36"/>
                    <a:gd name="T33" fmla="*/ 0 h 103"/>
                    <a:gd name="T34" fmla="*/ 19 w 36"/>
                    <a:gd name="T35" fmla="*/ 7 h 103"/>
                    <a:gd name="T36" fmla="*/ 11 w 36"/>
                    <a:gd name="T37" fmla="*/ 11 h 103"/>
                    <a:gd name="T38" fmla="*/ 9 w 36"/>
                    <a:gd name="T39" fmla="*/ 15 h 103"/>
                    <a:gd name="T40" fmla="*/ 2 w 36"/>
                    <a:gd name="T41" fmla="*/ 17 h 103"/>
                    <a:gd name="T42" fmla="*/ 0 w 36"/>
                    <a:gd name="T43" fmla="*/ 28 h 103"/>
                    <a:gd name="T44" fmla="*/ 18 w 36"/>
                    <a:gd name="T45" fmla="*/ 34 h 103"/>
                    <a:gd name="T46" fmla="*/ 18 w 36"/>
                    <a:gd name="T47" fmla="*/ 46 h 103"/>
                    <a:gd name="T48" fmla="*/ 18 w 36"/>
                    <a:gd name="T49" fmla="*/ 49 h 103"/>
                    <a:gd name="T50" fmla="*/ 18 w 36"/>
                    <a:gd name="T51" fmla="*/ 60 h 103"/>
                    <a:gd name="T52" fmla="*/ 18 w 36"/>
                    <a:gd name="T53" fmla="*/ 69 h 103"/>
                    <a:gd name="T54" fmla="*/ 15 w 36"/>
                    <a:gd name="T55" fmla="*/ 79 h 103"/>
                    <a:gd name="T56" fmla="*/ 18 w 36"/>
                    <a:gd name="T57" fmla="*/ 89 h 103"/>
                    <a:gd name="T58" fmla="*/ 18 w 36"/>
                    <a:gd name="T59" fmla="*/ 93 h 103"/>
                    <a:gd name="T60" fmla="*/ 19 w 36"/>
                    <a:gd name="T61" fmla="*/ 96 h 103"/>
                    <a:gd name="T62" fmla="*/ 22 w 36"/>
                    <a:gd name="T63" fmla="*/ 98 h 1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
                    <a:gd name="T97" fmla="*/ 0 h 103"/>
                    <a:gd name="T98" fmla="*/ 36 w 36"/>
                    <a:gd name="T99" fmla="*/ 103 h 1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 h="103">
                      <a:moveTo>
                        <a:pt x="15" y="101"/>
                      </a:moveTo>
                      <a:lnTo>
                        <a:pt x="19" y="99"/>
                      </a:lnTo>
                      <a:lnTo>
                        <a:pt x="25" y="99"/>
                      </a:lnTo>
                      <a:lnTo>
                        <a:pt x="25" y="94"/>
                      </a:lnTo>
                      <a:lnTo>
                        <a:pt x="27" y="88"/>
                      </a:lnTo>
                      <a:lnTo>
                        <a:pt x="27" y="84"/>
                      </a:lnTo>
                      <a:lnTo>
                        <a:pt x="25" y="78"/>
                      </a:lnTo>
                      <a:lnTo>
                        <a:pt x="25" y="71"/>
                      </a:lnTo>
                      <a:lnTo>
                        <a:pt x="25" y="61"/>
                      </a:lnTo>
                      <a:lnTo>
                        <a:pt x="25" y="57"/>
                      </a:lnTo>
                      <a:lnTo>
                        <a:pt x="27" y="57"/>
                      </a:lnTo>
                      <a:lnTo>
                        <a:pt x="29" y="57"/>
                      </a:lnTo>
                      <a:lnTo>
                        <a:pt x="29" y="55"/>
                      </a:lnTo>
                      <a:lnTo>
                        <a:pt x="29" y="53"/>
                      </a:lnTo>
                      <a:lnTo>
                        <a:pt x="29" y="49"/>
                      </a:lnTo>
                      <a:lnTo>
                        <a:pt x="31" y="48"/>
                      </a:lnTo>
                      <a:lnTo>
                        <a:pt x="31" y="44"/>
                      </a:lnTo>
                      <a:lnTo>
                        <a:pt x="31" y="40"/>
                      </a:lnTo>
                      <a:lnTo>
                        <a:pt x="33" y="36"/>
                      </a:lnTo>
                      <a:lnTo>
                        <a:pt x="35" y="34"/>
                      </a:lnTo>
                      <a:lnTo>
                        <a:pt x="35" y="32"/>
                      </a:lnTo>
                      <a:lnTo>
                        <a:pt x="35" y="26"/>
                      </a:lnTo>
                      <a:lnTo>
                        <a:pt x="36" y="23"/>
                      </a:lnTo>
                      <a:lnTo>
                        <a:pt x="33" y="19"/>
                      </a:lnTo>
                      <a:lnTo>
                        <a:pt x="31" y="17"/>
                      </a:lnTo>
                      <a:lnTo>
                        <a:pt x="31" y="15"/>
                      </a:lnTo>
                      <a:lnTo>
                        <a:pt x="33" y="11"/>
                      </a:lnTo>
                      <a:lnTo>
                        <a:pt x="33" y="7"/>
                      </a:lnTo>
                      <a:lnTo>
                        <a:pt x="25" y="5"/>
                      </a:lnTo>
                      <a:lnTo>
                        <a:pt x="25" y="3"/>
                      </a:lnTo>
                      <a:lnTo>
                        <a:pt x="23" y="0"/>
                      </a:lnTo>
                      <a:lnTo>
                        <a:pt x="19" y="0"/>
                      </a:lnTo>
                      <a:lnTo>
                        <a:pt x="17" y="0"/>
                      </a:lnTo>
                      <a:lnTo>
                        <a:pt x="13" y="5"/>
                      </a:lnTo>
                      <a:lnTo>
                        <a:pt x="13" y="7"/>
                      </a:lnTo>
                      <a:lnTo>
                        <a:pt x="12" y="9"/>
                      </a:lnTo>
                      <a:lnTo>
                        <a:pt x="8" y="11"/>
                      </a:lnTo>
                      <a:lnTo>
                        <a:pt x="6" y="13"/>
                      </a:lnTo>
                      <a:lnTo>
                        <a:pt x="6" y="15"/>
                      </a:lnTo>
                      <a:lnTo>
                        <a:pt x="4" y="17"/>
                      </a:lnTo>
                      <a:lnTo>
                        <a:pt x="2" y="17"/>
                      </a:lnTo>
                      <a:lnTo>
                        <a:pt x="0" y="28"/>
                      </a:lnTo>
                      <a:lnTo>
                        <a:pt x="10" y="32"/>
                      </a:lnTo>
                      <a:lnTo>
                        <a:pt x="12" y="34"/>
                      </a:lnTo>
                      <a:lnTo>
                        <a:pt x="10" y="40"/>
                      </a:lnTo>
                      <a:lnTo>
                        <a:pt x="12" y="46"/>
                      </a:lnTo>
                      <a:lnTo>
                        <a:pt x="12" y="48"/>
                      </a:lnTo>
                      <a:lnTo>
                        <a:pt x="12" y="49"/>
                      </a:lnTo>
                      <a:lnTo>
                        <a:pt x="12" y="55"/>
                      </a:lnTo>
                      <a:lnTo>
                        <a:pt x="12" y="63"/>
                      </a:lnTo>
                      <a:lnTo>
                        <a:pt x="12" y="67"/>
                      </a:lnTo>
                      <a:lnTo>
                        <a:pt x="12" y="72"/>
                      </a:lnTo>
                      <a:lnTo>
                        <a:pt x="12" y="78"/>
                      </a:lnTo>
                      <a:lnTo>
                        <a:pt x="10" y="82"/>
                      </a:lnTo>
                      <a:lnTo>
                        <a:pt x="10" y="86"/>
                      </a:lnTo>
                      <a:lnTo>
                        <a:pt x="12" y="92"/>
                      </a:lnTo>
                      <a:lnTo>
                        <a:pt x="12" y="96"/>
                      </a:lnTo>
                      <a:lnTo>
                        <a:pt x="13" y="97"/>
                      </a:lnTo>
                      <a:lnTo>
                        <a:pt x="13" y="99"/>
                      </a:lnTo>
                      <a:lnTo>
                        <a:pt x="13" y="103"/>
                      </a:lnTo>
                      <a:lnTo>
                        <a:pt x="15" y="101"/>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17" name="Freeform 38">
                  <a:extLst>
                    <a:ext uri="{FF2B5EF4-FFF2-40B4-BE49-F238E27FC236}">
                      <a16:creationId xmlns:a16="http://schemas.microsoft.com/office/drawing/2014/main" id="{43855095-81A5-4C2D-8AF5-E873493038D7}"/>
                    </a:ext>
                  </a:extLst>
                </p:cNvPr>
                <p:cNvSpPr>
                  <a:spLocks/>
                </p:cNvSpPr>
                <p:nvPr/>
              </p:nvSpPr>
              <p:spPr bwMode="gray">
                <a:xfrm>
                  <a:off x="4091362" y="1028631"/>
                  <a:ext cx="155332" cy="136524"/>
                </a:xfrm>
                <a:custGeom>
                  <a:avLst/>
                  <a:gdLst>
                    <a:gd name="T0" fmla="*/ 43 w 93"/>
                    <a:gd name="T1" fmla="*/ 13 h 86"/>
                    <a:gd name="T2" fmla="*/ 57 w 93"/>
                    <a:gd name="T3" fmla="*/ 13 h 86"/>
                    <a:gd name="T4" fmla="*/ 62 w 93"/>
                    <a:gd name="T5" fmla="*/ 12 h 86"/>
                    <a:gd name="T6" fmla="*/ 62 w 93"/>
                    <a:gd name="T7" fmla="*/ 2 h 86"/>
                    <a:gd name="T8" fmla="*/ 67 w 93"/>
                    <a:gd name="T9" fmla="*/ 2 h 86"/>
                    <a:gd name="T10" fmla="*/ 81 w 93"/>
                    <a:gd name="T11" fmla="*/ 2 h 86"/>
                    <a:gd name="T12" fmla="*/ 89 w 93"/>
                    <a:gd name="T13" fmla="*/ 2 h 86"/>
                    <a:gd name="T14" fmla="*/ 95 w 93"/>
                    <a:gd name="T15" fmla="*/ 2 h 86"/>
                    <a:gd name="T16" fmla="*/ 105 w 93"/>
                    <a:gd name="T17" fmla="*/ 6 h 86"/>
                    <a:gd name="T18" fmla="*/ 114 w 93"/>
                    <a:gd name="T19" fmla="*/ 12 h 86"/>
                    <a:gd name="T20" fmla="*/ 120 w 93"/>
                    <a:gd name="T21" fmla="*/ 19 h 86"/>
                    <a:gd name="T22" fmla="*/ 120 w 93"/>
                    <a:gd name="T23" fmla="*/ 31 h 86"/>
                    <a:gd name="T24" fmla="*/ 129 w 93"/>
                    <a:gd name="T25" fmla="*/ 38 h 86"/>
                    <a:gd name="T26" fmla="*/ 138 w 93"/>
                    <a:gd name="T27" fmla="*/ 46 h 86"/>
                    <a:gd name="T28" fmla="*/ 138 w 93"/>
                    <a:gd name="T29" fmla="*/ 50 h 86"/>
                    <a:gd name="T30" fmla="*/ 129 w 93"/>
                    <a:gd name="T31" fmla="*/ 52 h 86"/>
                    <a:gd name="T32" fmla="*/ 127 w 93"/>
                    <a:gd name="T33" fmla="*/ 58 h 86"/>
                    <a:gd name="T34" fmla="*/ 129 w 93"/>
                    <a:gd name="T35" fmla="*/ 69 h 86"/>
                    <a:gd name="T36" fmla="*/ 129 w 93"/>
                    <a:gd name="T37" fmla="*/ 75 h 86"/>
                    <a:gd name="T38" fmla="*/ 120 w 93"/>
                    <a:gd name="T39" fmla="*/ 77 h 86"/>
                    <a:gd name="T40" fmla="*/ 117 w 93"/>
                    <a:gd name="T41" fmla="*/ 83 h 86"/>
                    <a:gd name="T42" fmla="*/ 114 w 93"/>
                    <a:gd name="T43" fmla="*/ 84 h 86"/>
                    <a:gd name="T44" fmla="*/ 104 w 93"/>
                    <a:gd name="T45" fmla="*/ 84 h 86"/>
                    <a:gd name="T46" fmla="*/ 92 w 93"/>
                    <a:gd name="T47" fmla="*/ 83 h 86"/>
                    <a:gd name="T48" fmla="*/ 83 w 93"/>
                    <a:gd name="T49" fmla="*/ 83 h 86"/>
                    <a:gd name="T50" fmla="*/ 76 w 93"/>
                    <a:gd name="T51" fmla="*/ 84 h 86"/>
                    <a:gd name="T52" fmla="*/ 74 w 93"/>
                    <a:gd name="T53" fmla="*/ 83 h 86"/>
                    <a:gd name="T54" fmla="*/ 67 w 93"/>
                    <a:gd name="T55" fmla="*/ 83 h 86"/>
                    <a:gd name="T56" fmla="*/ 52 w 93"/>
                    <a:gd name="T57" fmla="*/ 83 h 86"/>
                    <a:gd name="T58" fmla="*/ 32 w 93"/>
                    <a:gd name="T59" fmla="*/ 81 h 86"/>
                    <a:gd name="T60" fmla="*/ 18 w 93"/>
                    <a:gd name="T61" fmla="*/ 81 h 86"/>
                    <a:gd name="T62" fmla="*/ 15 w 93"/>
                    <a:gd name="T63" fmla="*/ 84 h 86"/>
                    <a:gd name="T64" fmla="*/ 11 w 93"/>
                    <a:gd name="T65" fmla="*/ 84 h 86"/>
                    <a:gd name="T66" fmla="*/ 0 w 93"/>
                    <a:gd name="T67" fmla="*/ 83 h 86"/>
                    <a:gd name="T68" fmla="*/ 0 w 93"/>
                    <a:gd name="T69" fmla="*/ 73 h 86"/>
                    <a:gd name="T70" fmla="*/ 7 w 93"/>
                    <a:gd name="T71" fmla="*/ 61 h 86"/>
                    <a:gd name="T72" fmla="*/ 0 w 93"/>
                    <a:gd name="T73" fmla="*/ 52 h 86"/>
                    <a:gd name="T74" fmla="*/ 11 w 93"/>
                    <a:gd name="T75" fmla="*/ 48 h 86"/>
                    <a:gd name="T76" fmla="*/ 21 w 93"/>
                    <a:gd name="T77" fmla="*/ 46 h 86"/>
                    <a:gd name="T78" fmla="*/ 30 w 93"/>
                    <a:gd name="T79" fmla="*/ 44 h 86"/>
                    <a:gd name="T80" fmla="*/ 30 w 93"/>
                    <a:gd name="T81" fmla="*/ 36 h 86"/>
                    <a:gd name="T82" fmla="*/ 36 w 93"/>
                    <a:gd name="T83" fmla="*/ 25 h 86"/>
                    <a:gd name="T84" fmla="*/ 40 w 93"/>
                    <a:gd name="T85" fmla="*/ 17 h 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3"/>
                    <a:gd name="T130" fmla="*/ 0 h 86"/>
                    <a:gd name="T131" fmla="*/ 93 w 93"/>
                    <a:gd name="T132" fmla="*/ 86 h 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3" h="86">
                      <a:moveTo>
                        <a:pt x="27" y="17"/>
                      </a:moveTo>
                      <a:lnTo>
                        <a:pt x="29" y="13"/>
                      </a:lnTo>
                      <a:lnTo>
                        <a:pt x="35" y="12"/>
                      </a:lnTo>
                      <a:lnTo>
                        <a:pt x="39" y="13"/>
                      </a:lnTo>
                      <a:lnTo>
                        <a:pt x="41" y="12"/>
                      </a:lnTo>
                      <a:lnTo>
                        <a:pt x="41" y="8"/>
                      </a:lnTo>
                      <a:lnTo>
                        <a:pt x="41" y="2"/>
                      </a:lnTo>
                      <a:lnTo>
                        <a:pt x="43" y="0"/>
                      </a:lnTo>
                      <a:lnTo>
                        <a:pt x="46" y="2"/>
                      </a:lnTo>
                      <a:lnTo>
                        <a:pt x="52" y="0"/>
                      </a:lnTo>
                      <a:lnTo>
                        <a:pt x="54" y="2"/>
                      </a:lnTo>
                      <a:lnTo>
                        <a:pt x="56" y="4"/>
                      </a:lnTo>
                      <a:lnTo>
                        <a:pt x="60" y="2"/>
                      </a:lnTo>
                      <a:lnTo>
                        <a:pt x="62" y="2"/>
                      </a:lnTo>
                      <a:lnTo>
                        <a:pt x="64" y="2"/>
                      </a:lnTo>
                      <a:lnTo>
                        <a:pt x="68" y="4"/>
                      </a:lnTo>
                      <a:lnTo>
                        <a:pt x="71" y="6"/>
                      </a:lnTo>
                      <a:lnTo>
                        <a:pt x="73" y="8"/>
                      </a:lnTo>
                      <a:lnTo>
                        <a:pt x="77" y="12"/>
                      </a:lnTo>
                      <a:lnTo>
                        <a:pt x="79" y="15"/>
                      </a:lnTo>
                      <a:lnTo>
                        <a:pt x="81" y="19"/>
                      </a:lnTo>
                      <a:lnTo>
                        <a:pt x="81" y="25"/>
                      </a:lnTo>
                      <a:lnTo>
                        <a:pt x="81" y="31"/>
                      </a:lnTo>
                      <a:lnTo>
                        <a:pt x="83" y="36"/>
                      </a:lnTo>
                      <a:lnTo>
                        <a:pt x="87" y="38"/>
                      </a:lnTo>
                      <a:lnTo>
                        <a:pt x="91" y="42"/>
                      </a:lnTo>
                      <a:lnTo>
                        <a:pt x="93" y="46"/>
                      </a:lnTo>
                      <a:lnTo>
                        <a:pt x="93" y="48"/>
                      </a:lnTo>
                      <a:lnTo>
                        <a:pt x="93" y="50"/>
                      </a:lnTo>
                      <a:lnTo>
                        <a:pt x="91" y="52"/>
                      </a:lnTo>
                      <a:lnTo>
                        <a:pt x="87" y="52"/>
                      </a:lnTo>
                      <a:lnTo>
                        <a:pt x="83" y="54"/>
                      </a:lnTo>
                      <a:lnTo>
                        <a:pt x="85" y="58"/>
                      </a:lnTo>
                      <a:lnTo>
                        <a:pt x="87" y="59"/>
                      </a:lnTo>
                      <a:lnTo>
                        <a:pt x="87" y="69"/>
                      </a:lnTo>
                      <a:lnTo>
                        <a:pt x="87" y="75"/>
                      </a:lnTo>
                      <a:lnTo>
                        <a:pt x="83" y="75"/>
                      </a:lnTo>
                      <a:lnTo>
                        <a:pt x="81" y="77"/>
                      </a:lnTo>
                      <a:lnTo>
                        <a:pt x="79" y="79"/>
                      </a:lnTo>
                      <a:lnTo>
                        <a:pt x="79" y="83"/>
                      </a:lnTo>
                      <a:lnTo>
                        <a:pt x="79" y="84"/>
                      </a:lnTo>
                      <a:lnTo>
                        <a:pt x="77" y="84"/>
                      </a:lnTo>
                      <a:lnTo>
                        <a:pt x="75" y="84"/>
                      </a:lnTo>
                      <a:lnTo>
                        <a:pt x="70" y="84"/>
                      </a:lnTo>
                      <a:lnTo>
                        <a:pt x="66" y="84"/>
                      </a:lnTo>
                      <a:lnTo>
                        <a:pt x="62" y="83"/>
                      </a:lnTo>
                      <a:lnTo>
                        <a:pt x="60" y="84"/>
                      </a:lnTo>
                      <a:lnTo>
                        <a:pt x="56" y="83"/>
                      </a:lnTo>
                      <a:lnTo>
                        <a:pt x="54" y="83"/>
                      </a:lnTo>
                      <a:lnTo>
                        <a:pt x="52" y="84"/>
                      </a:lnTo>
                      <a:lnTo>
                        <a:pt x="52" y="86"/>
                      </a:lnTo>
                      <a:lnTo>
                        <a:pt x="50" y="83"/>
                      </a:lnTo>
                      <a:lnTo>
                        <a:pt x="46" y="83"/>
                      </a:lnTo>
                      <a:lnTo>
                        <a:pt x="41" y="83"/>
                      </a:lnTo>
                      <a:lnTo>
                        <a:pt x="35" y="83"/>
                      </a:lnTo>
                      <a:lnTo>
                        <a:pt x="29" y="81"/>
                      </a:lnTo>
                      <a:lnTo>
                        <a:pt x="22" y="81"/>
                      </a:lnTo>
                      <a:lnTo>
                        <a:pt x="16" y="81"/>
                      </a:lnTo>
                      <a:lnTo>
                        <a:pt x="12" y="81"/>
                      </a:lnTo>
                      <a:lnTo>
                        <a:pt x="12" y="83"/>
                      </a:lnTo>
                      <a:lnTo>
                        <a:pt x="10" y="84"/>
                      </a:lnTo>
                      <a:lnTo>
                        <a:pt x="8" y="84"/>
                      </a:lnTo>
                      <a:lnTo>
                        <a:pt x="4" y="81"/>
                      </a:lnTo>
                      <a:lnTo>
                        <a:pt x="0" y="83"/>
                      </a:lnTo>
                      <a:lnTo>
                        <a:pt x="0" y="79"/>
                      </a:lnTo>
                      <a:lnTo>
                        <a:pt x="0" y="73"/>
                      </a:lnTo>
                      <a:lnTo>
                        <a:pt x="2" y="67"/>
                      </a:lnTo>
                      <a:lnTo>
                        <a:pt x="4" y="61"/>
                      </a:lnTo>
                      <a:lnTo>
                        <a:pt x="0" y="56"/>
                      </a:lnTo>
                      <a:lnTo>
                        <a:pt x="0" y="52"/>
                      </a:lnTo>
                      <a:lnTo>
                        <a:pt x="6" y="48"/>
                      </a:lnTo>
                      <a:lnTo>
                        <a:pt x="8" y="48"/>
                      </a:lnTo>
                      <a:lnTo>
                        <a:pt x="12" y="48"/>
                      </a:lnTo>
                      <a:lnTo>
                        <a:pt x="14" y="46"/>
                      </a:lnTo>
                      <a:lnTo>
                        <a:pt x="16" y="44"/>
                      </a:lnTo>
                      <a:lnTo>
                        <a:pt x="20" y="44"/>
                      </a:lnTo>
                      <a:lnTo>
                        <a:pt x="20" y="42"/>
                      </a:lnTo>
                      <a:lnTo>
                        <a:pt x="20" y="36"/>
                      </a:lnTo>
                      <a:lnTo>
                        <a:pt x="22" y="29"/>
                      </a:lnTo>
                      <a:lnTo>
                        <a:pt x="25" y="25"/>
                      </a:lnTo>
                      <a:lnTo>
                        <a:pt x="27" y="19"/>
                      </a:lnTo>
                      <a:lnTo>
                        <a:pt x="27" y="17"/>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18" name="Freeform 39">
                  <a:extLst>
                    <a:ext uri="{FF2B5EF4-FFF2-40B4-BE49-F238E27FC236}">
                      <a16:creationId xmlns:a16="http://schemas.microsoft.com/office/drawing/2014/main" id="{03B9AE0A-7D9C-4363-9AC5-9B404ABDEF7B}"/>
                    </a:ext>
                  </a:extLst>
                </p:cNvPr>
                <p:cNvSpPr>
                  <a:spLocks/>
                </p:cNvSpPr>
                <p:nvPr/>
              </p:nvSpPr>
              <p:spPr bwMode="gray">
                <a:xfrm>
                  <a:off x="1717434" y="2062087"/>
                  <a:ext cx="27842" cy="60325"/>
                </a:xfrm>
                <a:custGeom>
                  <a:avLst/>
                  <a:gdLst>
                    <a:gd name="T0" fmla="*/ 17 w 16"/>
                    <a:gd name="T1" fmla="*/ 0 h 39"/>
                    <a:gd name="T2" fmla="*/ 10 w 16"/>
                    <a:gd name="T3" fmla="*/ 0 h 39"/>
                    <a:gd name="T4" fmla="*/ 7 w 16"/>
                    <a:gd name="T5" fmla="*/ 2 h 39"/>
                    <a:gd name="T6" fmla="*/ 0 w 16"/>
                    <a:gd name="T7" fmla="*/ 4 h 39"/>
                    <a:gd name="T8" fmla="*/ 0 w 16"/>
                    <a:gd name="T9" fmla="*/ 36 h 39"/>
                    <a:gd name="T10" fmla="*/ 14 w 16"/>
                    <a:gd name="T11" fmla="*/ 36 h 39"/>
                    <a:gd name="T12" fmla="*/ 17 w 16"/>
                    <a:gd name="T13" fmla="*/ 26 h 39"/>
                    <a:gd name="T14" fmla="*/ 24 w 16"/>
                    <a:gd name="T15" fmla="*/ 19 h 39"/>
                    <a:gd name="T16" fmla="*/ 27 w 16"/>
                    <a:gd name="T17" fmla="*/ 12 h 39"/>
                    <a:gd name="T18" fmla="*/ 27 w 16"/>
                    <a:gd name="T19" fmla="*/ 4 h 39"/>
                    <a:gd name="T20" fmla="*/ 24 w 16"/>
                    <a:gd name="T21" fmla="*/ 2 h 39"/>
                    <a:gd name="T22" fmla="*/ 20 w 16"/>
                    <a:gd name="T23" fmla="*/ 0 h 39"/>
                    <a:gd name="T24" fmla="*/ 17 w 16"/>
                    <a:gd name="T25" fmla="*/ 0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39"/>
                    <a:gd name="T41" fmla="*/ 16 w 16"/>
                    <a:gd name="T42" fmla="*/ 39 h 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39">
                      <a:moveTo>
                        <a:pt x="10" y="0"/>
                      </a:moveTo>
                      <a:lnTo>
                        <a:pt x="6" y="0"/>
                      </a:lnTo>
                      <a:lnTo>
                        <a:pt x="4" y="2"/>
                      </a:lnTo>
                      <a:lnTo>
                        <a:pt x="0" y="4"/>
                      </a:lnTo>
                      <a:lnTo>
                        <a:pt x="0" y="39"/>
                      </a:lnTo>
                      <a:lnTo>
                        <a:pt x="8" y="39"/>
                      </a:lnTo>
                      <a:lnTo>
                        <a:pt x="10" y="29"/>
                      </a:lnTo>
                      <a:lnTo>
                        <a:pt x="14" y="19"/>
                      </a:lnTo>
                      <a:lnTo>
                        <a:pt x="16" y="12"/>
                      </a:lnTo>
                      <a:lnTo>
                        <a:pt x="16" y="4"/>
                      </a:lnTo>
                      <a:lnTo>
                        <a:pt x="14" y="2"/>
                      </a:lnTo>
                      <a:lnTo>
                        <a:pt x="12" y="0"/>
                      </a:lnTo>
                      <a:lnTo>
                        <a:pt x="10"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19" name="Freeform 40">
                  <a:extLst>
                    <a:ext uri="{FF2B5EF4-FFF2-40B4-BE49-F238E27FC236}">
                      <a16:creationId xmlns:a16="http://schemas.microsoft.com/office/drawing/2014/main" id="{769A9BD9-1EBB-4385-B4C0-1C1745189E96}"/>
                    </a:ext>
                  </a:extLst>
                </p:cNvPr>
                <p:cNvSpPr>
                  <a:spLocks/>
                </p:cNvSpPr>
                <p:nvPr/>
              </p:nvSpPr>
              <p:spPr bwMode="gray">
                <a:xfrm>
                  <a:off x="3623903" y="1177855"/>
                  <a:ext cx="83527" cy="50800"/>
                </a:xfrm>
                <a:custGeom>
                  <a:avLst/>
                  <a:gdLst>
                    <a:gd name="T0" fmla="*/ 0 w 50"/>
                    <a:gd name="T1" fmla="*/ 4 h 33"/>
                    <a:gd name="T2" fmla="*/ 7 w 50"/>
                    <a:gd name="T3" fmla="*/ 8 h 33"/>
                    <a:gd name="T4" fmla="*/ 7 w 50"/>
                    <a:gd name="T5" fmla="*/ 8 h 33"/>
                    <a:gd name="T6" fmla="*/ 9 w 50"/>
                    <a:gd name="T7" fmla="*/ 10 h 33"/>
                    <a:gd name="T8" fmla="*/ 11 w 50"/>
                    <a:gd name="T9" fmla="*/ 13 h 33"/>
                    <a:gd name="T10" fmla="*/ 11 w 50"/>
                    <a:gd name="T11" fmla="*/ 13 h 33"/>
                    <a:gd name="T12" fmla="*/ 15 w 50"/>
                    <a:gd name="T13" fmla="*/ 15 h 33"/>
                    <a:gd name="T14" fmla="*/ 21 w 50"/>
                    <a:gd name="T15" fmla="*/ 16 h 33"/>
                    <a:gd name="T16" fmla="*/ 25 w 50"/>
                    <a:gd name="T17" fmla="*/ 16 h 33"/>
                    <a:gd name="T18" fmla="*/ 29 w 50"/>
                    <a:gd name="T19" fmla="*/ 16 h 33"/>
                    <a:gd name="T20" fmla="*/ 29 w 50"/>
                    <a:gd name="T21" fmla="*/ 18 h 33"/>
                    <a:gd name="T22" fmla="*/ 31 w 50"/>
                    <a:gd name="T23" fmla="*/ 22 h 33"/>
                    <a:gd name="T24" fmla="*/ 38 w 50"/>
                    <a:gd name="T25" fmla="*/ 24 h 33"/>
                    <a:gd name="T26" fmla="*/ 43 w 50"/>
                    <a:gd name="T27" fmla="*/ 24 h 33"/>
                    <a:gd name="T28" fmla="*/ 46 w 50"/>
                    <a:gd name="T29" fmla="*/ 24 h 33"/>
                    <a:gd name="T30" fmla="*/ 49 w 50"/>
                    <a:gd name="T31" fmla="*/ 24 h 33"/>
                    <a:gd name="T32" fmla="*/ 49 w 50"/>
                    <a:gd name="T33" fmla="*/ 28 h 33"/>
                    <a:gd name="T34" fmla="*/ 55 w 50"/>
                    <a:gd name="T35" fmla="*/ 30 h 33"/>
                    <a:gd name="T36" fmla="*/ 57 w 50"/>
                    <a:gd name="T37" fmla="*/ 30 h 33"/>
                    <a:gd name="T38" fmla="*/ 57 w 50"/>
                    <a:gd name="T39" fmla="*/ 30 h 33"/>
                    <a:gd name="T40" fmla="*/ 65 w 50"/>
                    <a:gd name="T41" fmla="*/ 30 h 33"/>
                    <a:gd name="T42" fmla="*/ 65 w 50"/>
                    <a:gd name="T43" fmla="*/ 28 h 33"/>
                    <a:gd name="T44" fmla="*/ 67 w 50"/>
                    <a:gd name="T45" fmla="*/ 26 h 33"/>
                    <a:gd name="T46" fmla="*/ 67 w 50"/>
                    <a:gd name="T47" fmla="*/ 24 h 33"/>
                    <a:gd name="T48" fmla="*/ 72 w 50"/>
                    <a:gd name="T49" fmla="*/ 22 h 33"/>
                    <a:gd name="T50" fmla="*/ 74 w 50"/>
                    <a:gd name="T51" fmla="*/ 18 h 33"/>
                    <a:gd name="T52" fmla="*/ 72 w 50"/>
                    <a:gd name="T53" fmla="*/ 15 h 33"/>
                    <a:gd name="T54" fmla="*/ 72 w 50"/>
                    <a:gd name="T55" fmla="*/ 13 h 33"/>
                    <a:gd name="T56" fmla="*/ 72 w 50"/>
                    <a:gd name="T57" fmla="*/ 12 h 33"/>
                    <a:gd name="T58" fmla="*/ 65 w 50"/>
                    <a:gd name="T59" fmla="*/ 10 h 33"/>
                    <a:gd name="T60" fmla="*/ 63 w 50"/>
                    <a:gd name="T61" fmla="*/ 8 h 33"/>
                    <a:gd name="T62" fmla="*/ 62 w 50"/>
                    <a:gd name="T63" fmla="*/ 8 h 33"/>
                    <a:gd name="T64" fmla="*/ 57 w 50"/>
                    <a:gd name="T65" fmla="*/ 6 h 33"/>
                    <a:gd name="T66" fmla="*/ 55 w 50"/>
                    <a:gd name="T67" fmla="*/ 4 h 33"/>
                    <a:gd name="T68" fmla="*/ 49 w 50"/>
                    <a:gd name="T69" fmla="*/ 4 h 33"/>
                    <a:gd name="T70" fmla="*/ 43 w 50"/>
                    <a:gd name="T71" fmla="*/ 6 h 33"/>
                    <a:gd name="T72" fmla="*/ 38 w 50"/>
                    <a:gd name="T73" fmla="*/ 6 h 33"/>
                    <a:gd name="T74" fmla="*/ 25 w 50"/>
                    <a:gd name="T75" fmla="*/ 4 h 33"/>
                    <a:gd name="T76" fmla="*/ 25 w 50"/>
                    <a:gd name="T77" fmla="*/ 0 h 33"/>
                    <a:gd name="T78" fmla="*/ 11 w 50"/>
                    <a:gd name="T79" fmla="*/ 2 h 33"/>
                    <a:gd name="T80" fmla="*/ 0 w 50"/>
                    <a:gd name="T81" fmla="*/ 4 h 3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
                    <a:gd name="T124" fmla="*/ 0 h 33"/>
                    <a:gd name="T125" fmla="*/ 50 w 50"/>
                    <a:gd name="T126" fmla="*/ 33 h 3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 h="33">
                      <a:moveTo>
                        <a:pt x="0" y="4"/>
                      </a:moveTo>
                      <a:lnTo>
                        <a:pt x="4" y="8"/>
                      </a:lnTo>
                      <a:lnTo>
                        <a:pt x="6" y="10"/>
                      </a:lnTo>
                      <a:lnTo>
                        <a:pt x="8" y="13"/>
                      </a:lnTo>
                      <a:lnTo>
                        <a:pt x="10" y="15"/>
                      </a:lnTo>
                      <a:lnTo>
                        <a:pt x="14" y="17"/>
                      </a:lnTo>
                      <a:lnTo>
                        <a:pt x="17" y="19"/>
                      </a:lnTo>
                      <a:lnTo>
                        <a:pt x="19" y="19"/>
                      </a:lnTo>
                      <a:lnTo>
                        <a:pt x="19" y="21"/>
                      </a:lnTo>
                      <a:lnTo>
                        <a:pt x="21" y="25"/>
                      </a:lnTo>
                      <a:lnTo>
                        <a:pt x="25" y="27"/>
                      </a:lnTo>
                      <a:lnTo>
                        <a:pt x="29" y="27"/>
                      </a:lnTo>
                      <a:lnTo>
                        <a:pt x="31" y="27"/>
                      </a:lnTo>
                      <a:lnTo>
                        <a:pt x="33" y="27"/>
                      </a:lnTo>
                      <a:lnTo>
                        <a:pt x="33" y="31"/>
                      </a:lnTo>
                      <a:lnTo>
                        <a:pt x="37" y="33"/>
                      </a:lnTo>
                      <a:lnTo>
                        <a:pt x="39" y="33"/>
                      </a:lnTo>
                      <a:lnTo>
                        <a:pt x="44" y="33"/>
                      </a:lnTo>
                      <a:lnTo>
                        <a:pt x="44" y="31"/>
                      </a:lnTo>
                      <a:lnTo>
                        <a:pt x="46" y="29"/>
                      </a:lnTo>
                      <a:lnTo>
                        <a:pt x="46" y="27"/>
                      </a:lnTo>
                      <a:lnTo>
                        <a:pt x="48" y="25"/>
                      </a:lnTo>
                      <a:lnTo>
                        <a:pt x="50" y="21"/>
                      </a:lnTo>
                      <a:lnTo>
                        <a:pt x="48" y="15"/>
                      </a:lnTo>
                      <a:lnTo>
                        <a:pt x="48" y="13"/>
                      </a:lnTo>
                      <a:lnTo>
                        <a:pt x="48" y="12"/>
                      </a:lnTo>
                      <a:lnTo>
                        <a:pt x="44" y="10"/>
                      </a:lnTo>
                      <a:lnTo>
                        <a:pt x="42" y="8"/>
                      </a:lnTo>
                      <a:lnTo>
                        <a:pt x="41" y="8"/>
                      </a:lnTo>
                      <a:lnTo>
                        <a:pt x="39" y="6"/>
                      </a:lnTo>
                      <a:lnTo>
                        <a:pt x="37" y="4"/>
                      </a:lnTo>
                      <a:lnTo>
                        <a:pt x="33" y="4"/>
                      </a:lnTo>
                      <a:lnTo>
                        <a:pt x="29" y="6"/>
                      </a:lnTo>
                      <a:lnTo>
                        <a:pt x="25" y="6"/>
                      </a:lnTo>
                      <a:lnTo>
                        <a:pt x="17" y="4"/>
                      </a:lnTo>
                      <a:lnTo>
                        <a:pt x="17" y="0"/>
                      </a:lnTo>
                      <a:lnTo>
                        <a:pt x="8" y="2"/>
                      </a:lnTo>
                      <a:lnTo>
                        <a:pt x="0" y="4"/>
                      </a:lnTo>
                      <a:close/>
                    </a:path>
                  </a:pathLst>
                </a:custGeom>
                <a:solidFill>
                  <a:srgbClr val="0000CC"/>
                </a:solid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20" name="Freeform 41">
                  <a:extLst>
                    <a:ext uri="{FF2B5EF4-FFF2-40B4-BE49-F238E27FC236}">
                      <a16:creationId xmlns:a16="http://schemas.microsoft.com/office/drawing/2014/main" id="{B983F28A-9355-4066-9515-5BDC294B2B4A}"/>
                    </a:ext>
                  </a:extLst>
                </p:cNvPr>
                <p:cNvSpPr>
                  <a:spLocks/>
                </p:cNvSpPr>
                <p:nvPr/>
              </p:nvSpPr>
              <p:spPr bwMode="gray">
                <a:xfrm>
                  <a:off x="5404349" y="1868413"/>
                  <a:ext cx="115765" cy="150811"/>
                </a:xfrm>
                <a:custGeom>
                  <a:avLst/>
                  <a:gdLst>
                    <a:gd name="T0" fmla="*/ 96 w 69"/>
                    <a:gd name="T1" fmla="*/ 93 h 96"/>
                    <a:gd name="T2" fmla="*/ 93 w 69"/>
                    <a:gd name="T3" fmla="*/ 90 h 96"/>
                    <a:gd name="T4" fmla="*/ 96 w 69"/>
                    <a:gd name="T5" fmla="*/ 86 h 96"/>
                    <a:gd name="T6" fmla="*/ 103 w 69"/>
                    <a:gd name="T7" fmla="*/ 88 h 96"/>
                    <a:gd name="T8" fmla="*/ 102 w 69"/>
                    <a:gd name="T9" fmla="*/ 82 h 96"/>
                    <a:gd name="T10" fmla="*/ 102 w 69"/>
                    <a:gd name="T11" fmla="*/ 78 h 96"/>
                    <a:gd name="T12" fmla="*/ 100 w 69"/>
                    <a:gd name="T13" fmla="*/ 72 h 96"/>
                    <a:gd name="T14" fmla="*/ 100 w 69"/>
                    <a:gd name="T15" fmla="*/ 67 h 96"/>
                    <a:gd name="T16" fmla="*/ 100 w 69"/>
                    <a:gd name="T17" fmla="*/ 61 h 96"/>
                    <a:gd name="T18" fmla="*/ 90 w 69"/>
                    <a:gd name="T19" fmla="*/ 51 h 96"/>
                    <a:gd name="T20" fmla="*/ 87 w 69"/>
                    <a:gd name="T21" fmla="*/ 57 h 96"/>
                    <a:gd name="T22" fmla="*/ 79 w 69"/>
                    <a:gd name="T23" fmla="*/ 57 h 96"/>
                    <a:gd name="T24" fmla="*/ 74 w 69"/>
                    <a:gd name="T25" fmla="*/ 53 h 96"/>
                    <a:gd name="T26" fmla="*/ 79 w 69"/>
                    <a:gd name="T27" fmla="*/ 47 h 96"/>
                    <a:gd name="T28" fmla="*/ 84 w 69"/>
                    <a:gd name="T29" fmla="*/ 41 h 96"/>
                    <a:gd name="T30" fmla="*/ 84 w 69"/>
                    <a:gd name="T31" fmla="*/ 37 h 96"/>
                    <a:gd name="T32" fmla="*/ 90 w 69"/>
                    <a:gd name="T33" fmla="*/ 33 h 96"/>
                    <a:gd name="T34" fmla="*/ 87 w 69"/>
                    <a:gd name="T35" fmla="*/ 27 h 96"/>
                    <a:gd name="T36" fmla="*/ 96 w 69"/>
                    <a:gd name="T37" fmla="*/ 24 h 96"/>
                    <a:gd name="T38" fmla="*/ 84 w 69"/>
                    <a:gd name="T39" fmla="*/ 24 h 96"/>
                    <a:gd name="T40" fmla="*/ 72 w 69"/>
                    <a:gd name="T41" fmla="*/ 25 h 96"/>
                    <a:gd name="T42" fmla="*/ 62 w 69"/>
                    <a:gd name="T43" fmla="*/ 25 h 96"/>
                    <a:gd name="T44" fmla="*/ 50 w 69"/>
                    <a:gd name="T45" fmla="*/ 25 h 96"/>
                    <a:gd name="T46" fmla="*/ 44 w 69"/>
                    <a:gd name="T47" fmla="*/ 25 h 96"/>
                    <a:gd name="T48" fmla="*/ 40 w 69"/>
                    <a:gd name="T49" fmla="*/ 16 h 96"/>
                    <a:gd name="T50" fmla="*/ 44 w 69"/>
                    <a:gd name="T51" fmla="*/ 8 h 96"/>
                    <a:gd name="T52" fmla="*/ 38 w 69"/>
                    <a:gd name="T53" fmla="*/ 4 h 96"/>
                    <a:gd name="T54" fmla="*/ 27 w 69"/>
                    <a:gd name="T55" fmla="*/ 6 h 96"/>
                    <a:gd name="T56" fmla="*/ 18 w 69"/>
                    <a:gd name="T57" fmla="*/ 0 h 96"/>
                    <a:gd name="T58" fmla="*/ 11 w 69"/>
                    <a:gd name="T59" fmla="*/ 6 h 96"/>
                    <a:gd name="T60" fmla="*/ 21 w 69"/>
                    <a:gd name="T61" fmla="*/ 12 h 96"/>
                    <a:gd name="T62" fmla="*/ 18 w 69"/>
                    <a:gd name="T63" fmla="*/ 18 h 96"/>
                    <a:gd name="T64" fmla="*/ 7 w 69"/>
                    <a:gd name="T65" fmla="*/ 22 h 96"/>
                    <a:gd name="T66" fmla="*/ 0 w 69"/>
                    <a:gd name="T67" fmla="*/ 24 h 96"/>
                    <a:gd name="T68" fmla="*/ 2 w 69"/>
                    <a:gd name="T69" fmla="*/ 33 h 96"/>
                    <a:gd name="T70" fmla="*/ 2 w 69"/>
                    <a:gd name="T71" fmla="*/ 37 h 96"/>
                    <a:gd name="T72" fmla="*/ 15 w 69"/>
                    <a:gd name="T73" fmla="*/ 41 h 96"/>
                    <a:gd name="T74" fmla="*/ 21 w 69"/>
                    <a:gd name="T75" fmla="*/ 45 h 96"/>
                    <a:gd name="T76" fmla="*/ 18 w 69"/>
                    <a:gd name="T77" fmla="*/ 51 h 96"/>
                    <a:gd name="T78" fmla="*/ 24 w 69"/>
                    <a:gd name="T79" fmla="*/ 55 h 96"/>
                    <a:gd name="T80" fmla="*/ 24 w 69"/>
                    <a:gd name="T81" fmla="*/ 65 h 96"/>
                    <a:gd name="T82" fmla="*/ 18 w 69"/>
                    <a:gd name="T83" fmla="*/ 70 h 96"/>
                    <a:gd name="T84" fmla="*/ 21 w 69"/>
                    <a:gd name="T85" fmla="*/ 80 h 96"/>
                    <a:gd name="T86" fmla="*/ 31 w 69"/>
                    <a:gd name="T87" fmla="*/ 76 h 96"/>
                    <a:gd name="T88" fmla="*/ 46 w 69"/>
                    <a:gd name="T89" fmla="*/ 70 h 96"/>
                    <a:gd name="T90" fmla="*/ 46 w 69"/>
                    <a:gd name="T91" fmla="*/ 72 h 96"/>
                    <a:gd name="T92" fmla="*/ 53 w 69"/>
                    <a:gd name="T93" fmla="*/ 72 h 96"/>
                    <a:gd name="T94" fmla="*/ 55 w 69"/>
                    <a:gd name="T95" fmla="*/ 63 h 96"/>
                    <a:gd name="T96" fmla="*/ 60 w 69"/>
                    <a:gd name="T97" fmla="*/ 53 h 96"/>
                    <a:gd name="T98" fmla="*/ 65 w 69"/>
                    <a:gd name="T99" fmla="*/ 57 h 96"/>
                    <a:gd name="T100" fmla="*/ 74 w 69"/>
                    <a:gd name="T101" fmla="*/ 61 h 96"/>
                    <a:gd name="T102" fmla="*/ 79 w 69"/>
                    <a:gd name="T103" fmla="*/ 65 h 96"/>
                    <a:gd name="T104" fmla="*/ 81 w 69"/>
                    <a:gd name="T105" fmla="*/ 68 h 96"/>
                    <a:gd name="T106" fmla="*/ 81 w 69"/>
                    <a:gd name="T107" fmla="*/ 78 h 96"/>
                    <a:gd name="T108" fmla="*/ 87 w 69"/>
                    <a:gd name="T109" fmla="*/ 90 h 96"/>
                    <a:gd name="T110" fmla="*/ 90 w 69"/>
                    <a:gd name="T111" fmla="*/ 92 h 96"/>
                    <a:gd name="T112" fmla="*/ 96 w 69"/>
                    <a:gd name="T113" fmla="*/ 93 h 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9"/>
                    <a:gd name="T172" fmla="*/ 0 h 96"/>
                    <a:gd name="T173" fmla="*/ 69 w 69"/>
                    <a:gd name="T174" fmla="*/ 96 h 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9" h="96">
                      <a:moveTo>
                        <a:pt x="64" y="96"/>
                      </a:moveTo>
                      <a:lnTo>
                        <a:pt x="62" y="93"/>
                      </a:lnTo>
                      <a:lnTo>
                        <a:pt x="64" y="89"/>
                      </a:lnTo>
                      <a:lnTo>
                        <a:pt x="69" y="91"/>
                      </a:lnTo>
                      <a:lnTo>
                        <a:pt x="68" y="85"/>
                      </a:lnTo>
                      <a:lnTo>
                        <a:pt x="68" y="81"/>
                      </a:lnTo>
                      <a:lnTo>
                        <a:pt x="66" y="75"/>
                      </a:lnTo>
                      <a:lnTo>
                        <a:pt x="66" y="70"/>
                      </a:lnTo>
                      <a:lnTo>
                        <a:pt x="66" y="64"/>
                      </a:lnTo>
                      <a:lnTo>
                        <a:pt x="60" y="54"/>
                      </a:lnTo>
                      <a:lnTo>
                        <a:pt x="58" y="60"/>
                      </a:lnTo>
                      <a:lnTo>
                        <a:pt x="52" y="60"/>
                      </a:lnTo>
                      <a:lnTo>
                        <a:pt x="50" y="56"/>
                      </a:lnTo>
                      <a:lnTo>
                        <a:pt x="52" y="47"/>
                      </a:lnTo>
                      <a:lnTo>
                        <a:pt x="56" y="41"/>
                      </a:lnTo>
                      <a:lnTo>
                        <a:pt x="56" y="37"/>
                      </a:lnTo>
                      <a:lnTo>
                        <a:pt x="60" y="33"/>
                      </a:lnTo>
                      <a:lnTo>
                        <a:pt x="58" y="27"/>
                      </a:lnTo>
                      <a:lnTo>
                        <a:pt x="64" y="24"/>
                      </a:lnTo>
                      <a:lnTo>
                        <a:pt x="56" y="24"/>
                      </a:lnTo>
                      <a:lnTo>
                        <a:pt x="48" y="25"/>
                      </a:lnTo>
                      <a:lnTo>
                        <a:pt x="41" y="25"/>
                      </a:lnTo>
                      <a:lnTo>
                        <a:pt x="33" y="25"/>
                      </a:lnTo>
                      <a:lnTo>
                        <a:pt x="29" y="25"/>
                      </a:lnTo>
                      <a:lnTo>
                        <a:pt x="27" y="16"/>
                      </a:lnTo>
                      <a:lnTo>
                        <a:pt x="29" y="8"/>
                      </a:lnTo>
                      <a:lnTo>
                        <a:pt x="25" y="4"/>
                      </a:lnTo>
                      <a:lnTo>
                        <a:pt x="18" y="6"/>
                      </a:lnTo>
                      <a:lnTo>
                        <a:pt x="12" y="0"/>
                      </a:lnTo>
                      <a:lnTo>
                        <a:pt x="8" y="6"/>
                      </a:lnTo>
                      <a:lnTo>
                        <a:pt x="14" y="12"/>
                      </a:lnTo>
                      <a:lnTo>
                        <a:pt x="12" y="18"/>
                      </a:lnTo>
                      <a:lnTo>
                        <a:pt x="4" y="22"/>
                      </a:lnTo>
                      <a:lnTo>
                        <a:pt x="0" y="24"/>
                      </a:lnTo>
                      <a:lnTo>
                        <a:pt x="2" y="33"/>
                      </a:lnTo>
                      <a:lnTo>
                        <a:pt x="2" y="37"/>
                      </a:lnTo>
                      <a:lnTo>
                        <a:pt x="10" y="41"/>
                      </a:lnTo>
                      <a:lnTo>
                        <a:pt x="14" y="45"/>
                      </a:lnTo>
                      <a:lnTo>
                        <a:pt x="12" y="54"/>
                      </a:lnTo>
                      <a:lnTo>
                        <a:pt x="16" y="58"/>
                      </a:lnTo>
                      <a:lnTo>
                        <a:pt x="16" y="68"/>
                      </a:lnTo>
                      <a:lnTo>
                        <a:pt x="12" y="73"/>
                      </a:lnTo>
                      <a:lnTo>
                        <a:pt x="14" y="83"/>
                      </a:lnTo>
                      <a:lnTo>
                        <a:pt x="21" y="79"/>
                      </a:lnTo>
                      <a:lnTo>
                        <a:pt x="31" y="73"/>
                      </a:lnTo>
                      <a:lnTo>
                        <a:pt x="31" y="75"/>
                      </a:lnTo>
                      <a:lnTo>
                        <a:pt x="35" y="75"/>
                      </a:lnTo>
                      <a:lnTo>
                        <a:pt x="37" y="66"/>
                      </a:lnTo>
                      <a:lnTo>
                        <a:pt x="39" y="56"/>
                      </a:lnTo>
                      <a:lnTo>
                        <a:pt x="44" y="60"/>
                      </a:lnTo>
                      <a:lnTo>
                        <a:pt x="50" y="64"/>
                      </a:lnTo>
                      <a:lnTo>
                        <a:pt x="52" y="68"/>
                      </a:lnTo>
                      <a:lnTo>
                        <a:pt x="54" y="71"/>
                      </a:lnTo>
                      <a:lnTo>
                        <a:pt x="54" y="81"/>
                      </a:lnTo>
                      <a:lnTo>
                        <a:pt x="58" y="93"/>
                      </a:lnTo>
                      <a:lnTo>
                        <a:pt x="60" y="95"/>
                      </a:lnTo>
                      <a:lnTo>
                        <a:pt x="64" y="96"/>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21" name="Freeform 42">
                  <a:extLst>
                    <a:ext uri="{FF2B5EF4-FFF2-40B4-BE49-F238E27FC236}">
                      <a16:creationId xmlns:a16="http://schemas.microsoft.com/office/drawing/2014/main" id="{7ECDBDA4-C038-4728-A2C6-80124320B170}"/>
                    </a:ext>
                  </a:extLst>
                </p:cNvPr>
                <p:cNvSpPr>
                  <a:spLocks/>
                </p:cNvSpPr>
                <p:nvPr/>
              </p:nvSpPr>
              <p:spPr bwMode="gray">
                <a:xfrm>
                  <a:off x="1947500" y="1895401"/>
                  <a:ext cx="7327" cy="11112"/>
                </a:xfrm>
                <a:custGeom>
                  <a:avLst/>
                  <a:gdLst>
                    <a:gd name="T0" fmla="*/ 0 w 5"/>
                    <a:gd name="T1" fmla="*/ 0 h 7"/>
                    <a:gd name="T2" fmla="*/ 0 w 5"/>
                    <a:gd name="T3" fmla="*/ 4 h 7"/>
                    <a:gd name="T4" fmla="*/ 0 w 5"/>
                    <a:gd name="T5" fmla="*/ 7 h 7"/>
                    <a:gd name="T6" fmla="*/ 5 w 5"/>
                    <a:gd name="T7" fmla="*/ 6 h 7"/>
                    <a:gd name="T8" fmla="*/ 5 w 5"/>
                    <a:gd name="T9" fmla="*/ 4 h 7"/>
                    <a:gd name="T10" fmla="*/ 3 w 5"/>
                    <a:gd name="T11" fmla="*/ 2 h 7"/>
                    <a:gd name="T12" fmla="*/ 0 w 5"/>
                    <a:gd name="T13" fmla="*/ 0 h 7"/>
                    <a:gd name="T14" fmla="*/ 0 60000 65536"/>
                    <a:gd name="T15" fmla="*/ 0 60000 65536"/>
                    <a:gd name="T16" fmla="*/ 0 60000 65536"/>
                    <a:gd name="T17" fmla="*/ 0 60000 65536"/>
                    <a:gd name="T18" fmla="*/ 0 60000 65536"/>
                    <a:gd name="T19" fmla="*/ 0 60000 65536"/>
                    <a:gd name="T20" fmla="*/ 0 60000 65536"/>
                    <a:gd name="T21" fmla="*/ 0 w 5"/>
                    <a:gd name="T22" fmla="*/ 0 h 7"/>
                    <a:gd name="T23" fmla="*/ 5 w 5"/>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7">
                      <a:moveTo>
                        <a:pt x="0" y="0"/>
                      </a:moveTo>
                      <a:lnTo>
                        <a:pt x="0" y="4"/>
                      </a:lnTo>
                      <a:lnTo>
                        <a:pt x="0" y="7"/>
                      </a:lnTo>
                      <a:lnTo>
                        <a:pt x="5" y="6"/>
                      </a:lnTo>
                      <a:lnTo>
                        <a:pt x="5" y="4"/>
                      </a:lnTo>
                      <a:lnTo>
                        <a:pt x="3" y="2"/>
                      </a:lnTo>
                      <a:lnTo>
                        <a:pt x="0"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22" name="Freeform 43">
                  <a:extLst>
                    <a:ext uri="{FF2B5EF4-FFF2-40B4-BE49-F238E27FC236}">
                      <a16:creationId xmlns:a16="http://schemas.microsoft.com/office/drawing/2014/main" id="{0265595A-C2F8-4387-95DA-5D4D2BDE97C9}"/>
                    </a:ext>
                  </a:extLst>
                </p:cNvPr>
                <p:cNvSpPr>
                  <a:spLocks noEditPoints="1"/>
                </p:cNvSpPr>
                <p:nvPr/>
              </p:nvSpPr>
              <p:spPr bwMode="gray">
                <a:xfrm>
                  <a:off x="4522186" y="1449315"/>
                  <a:ext cx="105508" cy="92075"/>
                </a:xfrm>
                <a:custGeom>
                  <a:avLst/>
                  <a:gdLst>
                    <a:gd name="T0" fmla="*/ 0 w 63"/>
                    <a:gd name="T1" fmla="*/ 39 h 59"/>
                    <a:gd name="T2" fmla="*/ 3 w 63"/>
                    <a:gd name="T3" fmla="*/ 45 h 59"/>
                    <a:gd name="T4" fmla="*/ 13 w 63"/>
                    <a:gd name="T5" fmla="*/ 49 h 59"/>
                    <a:gd name="T6" fmla="*/ 22 w 63"/>
                    <a:gd name="T7" fmla="*/ 50 h 59"/>
                    <a:gd name="T8" fmla="*/ 22 w 63"/>
                    <a:gd name="T9" fmla="*/ 47 h 59"/>
                    <a:gd name="T10" fmla="*/ 13 w 63"/>
                    <a:gd name="T11" fmla="*/ 39 h 59"/>
                    <a:gd name="T12" fmla="*/ 10 w 63"/>
                    <a:gd name="T13" fmla="*/ 37 h 59"/>
                    <a:gd name="T14" fmla="*/ 0 w 63"/>
                    <a:gd name="T15" fmla="*/ 37 h 59"/>
                    <a:gd name="T16" fmla="*/ 63 w 63"/>
                    <a:gd name="T17" fmla="*/ 56 h 59"/>
                    <a:gd name="T18" fmla="*/ 72 w 63"/>
                    <a:gd name="T19" fmla="*/ 49 h 59"/>
                    <a:gd name="T20" fmla="*/ 82 w 63"/>
                    <a:gd name="T21" fmla="*/ 27 h 59"/>
                    <a:gd name="T22" fmla="*/ 94 w 63"/>
                    <a:gd name="T23" fmla="*/ 25 h 59"/>
                    <a:gd name="T24" fmla="*/ 80 w 63"/>
                    <a:gd name="T25" fmla="*/ 21 h 59"/>
                    <a:gd name="T26" fmla="*/ 72 w 63"/>
                    <a:gd name="T27" fmla="*/ 7 h 59"/>
                    <a:gd name="T28" fmla="*/ 65 w 63"/>
                    <a:gd name="T29" fmla="*/ 11 h 59"/>
                    <a:gd name="T30" fmla="*/ 54 w 63"/>
                    <a:gd name="T31" fmla="*/ 15 h 59"/>
                    <a:gd name="T32" fmla="*/ 48 w 63"/>
                    <a:gd name="T33" fmla="*/ 7 h 59"/>
                    <a:gd name="T34" fmla="*/ 38 w 63"/>
                    <a:gd name="T35" fmla="*/ 2 h 59"/>
                    <a:gd name="T36" fmla="*/ 31 w 63"/>
                    <a:gd name="T37" fmla="*/ 2 h 59"/>
                    <a:gd name="T38" fmla="*/ 34 w 63"/>
                    <a:gd name="T39" fmla="*/ 7 h 59"/>
                    <a:gd name="T40" fmla="*/ 29 w 63"/>
                    <a:gd name="T41" fmla="*/ 11 h 59"/>
                    <a:gd name="T42" fmla="*/ 22 w 63"/>
                    <a:gd name="T43" fmla="*/ 5 h 59"/>
                    <a:gd name="T44" fmla="*/ 10 w 63"/>
                    <a:gd name="T45" fmla="*/ 4 h 59"/>
                    <a:gd name="T46" fmla="*/ 2 w 63"/>
                    <a:gd name="T47" fmla="*/ 9 h 59"/>
                    <a:gd name="T48" fmla="*/ 0 w 63"/>
                    <a:gd name="T49" fmla="*/ 15 h 59"/>
                    <a:gd name="T50" fmla="*/ 8 w 63"/>
                    <a:gd name="T51" fmla="*/ 15 h 59"/>
                    <a:gd name="T52" fmla="*/ 13 w 63"/>
                    <a:gd name="T53" fmla="*/ 19 h 59"/>
                    <a:gd name="T54" fmla="*/ 10 w 63"/>
                    <a:gd name="T55" fmla="*/ 25 h 59"/>
                    <a:gd name="T56" fmla="*/ 19 w 63"/>
                    <a:gd name="T57" fmla="*/ 29 h 59"/>
                    <a:gd name="T58" fmla="*/ 25 w 63"/>
                    <a:gd name="T59" fmla="*/ 29 h 59"/>
                    <a:gd name="T60" fmla="*/ 22 w 63"/>
                    <a:gd name="T61" fmla="*/ 33 h 59"/>
                    <a:gd name="T62" fmla="*/ 31 w 63"/>
                    <a:gd name="T63" fmla="*/ 35 h 59"/>
                    <a:gd name="T64" fmla="*/ 34 w 63"/>
                    <a:gd name="T65" fmla="*/ 41 h 59"/>
                    <a:gd name="T66" fmla="*/ 39 w 63"/>
                    <a:gd name="T67" fmla="*/ 41 h 59"/>
                    <a:gd name="T68" fmla="*/ 48 w 63"/>
                    <a:gd name="T69" fmla="*/ 35 h 59"/>
                    <a:gd name="T70" fmla="*/ 56 w 63"/>
                    <a:gd name="T71" fmla="*/ 37 h 59"/>
                    <a:gd name="T72" fmla="*/ 61 w 63"/>
                    <a:gd name="T73" fmla="*/ 41 h 59"/>
                    <a:gd name="T74" fmla="*/ 51 w 63"/>
                    <a:gd name="T75" fmla="*/ 45 h 59"/>
                    <a:gd name="T76" fmla="*/ 54 w 63"/>
                    <a:gd name="T77" fmla="*/ 49 h 59"/>
                    <a:gd name="T78" fmla="*/ 61 w 63"/>
                    <a:gd name="T79" fmla="*/ 54 h 59"/>
                    <a:gd name="T80" fmla="*/ 42 w 63"/>
                    <a:gd name="T81" fmla="*/ 33 h 59"/>
                    <a:gd name="T82" fmla="*/ 29 w 63"/>
                    <a:gd name="T83" fmla="*/ 23 h 59"/>
                    <a:gd name="T84" fmla="*/ 39 w 63"/>
                    <a:gd name="T85" fmla="*/ 25 h 59"/>
                    <a:gd name="T86" fmla="*/ 39 w 63"/>
                    <a:gd name="T87" fmla="*/ 29 h 59"/>
                    <a:gd name="T88" fmla="*/ 48 w 63"/>
                    <a:gd name="T89" fmla="*/ 31 h 59"/>
                    <a:gd name="T90" fmla="*/ 42 w 63"/>
                    <a:gd name="T91" fmla="*/ 33 h 5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3"/>
                    <a:gd name="T139" fmla="*/ 0 h 59"/>
                    <a:gd name="T140" fmla="*/ 63 w 63"/>
                    <a:gd name="T141" fmla="*/ 59 h 5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3" h="59">
                      <a:moveTo>
                        <a:pt x="0" y="40"/>
                      </a:moveTo>
                      <a:lnTo>
                        <a:pt x="0" y="42"/>
                      </a:lnTo>
                      <a:lnTo>
                        <a:pt x="2" y="46"/>
                      </a:lnTo>
                      <a:lnTo>
                        <a:pt x="3" y="48"/>
                      </a:lnTo>
                      <a:lnTo>
                        <a:pt x="5" y="52"/>
                      </a:lnTo>
                      <a:lnTo>
                        <a:pt x="9" y="52"/>
                      </a:lnTo>
                      <a:lnTo>
                        <a:pt x="11" y="53"/>
                      </a:lnTo>
                      <a:lnTo>
                        <a:pt x="15" y="53"/>
                      </a:lnTo>
                      <a:lnTo>
                        <a:pt x="17" y="53"/>
                      </a:lnTo>
                      <a:lnTo>
                        <a:pt x="15" y="50"/>
                      </a:lnTo>
                      <a:lnTo>
                        <a:pt x="13" y="46"/>
                      </a:lnTo>
                      <a:lnTo>
                        <a:pt x="9" y="42"/>
                      </a:lnTo>
                      <a:lnTo>
                        <a:pt x="7" y="42"/>
                      </a:lnTo>
                      <a:lnTo>
                        <a:pt x="7" y="40"/>
                      </a:lnTo>
                      <a:lnTo>
                        <a:pt x="3" y="40"/>
                      </a:lnTo>
                      <a:lnTo>
                        <a:pt x="0" y="40"/>
                      </a:lnTo>
                      <a:close/>
                      <a:moveTo>
                        <a:pt x="42" y="59"/>
                      </a:moveTo>
                      <a:lnTo>
                        <a:pt x="46" y="53"/>
                      </a:lnTo>
                      <a:lnTo>
                        <a:pt x="48" y="52"/>
                      </a:lnTo>
                      <a:lnTo>
                        <a:pt x="51" y="40"/>
                      </a:lnTo>
                      <a:lnTo>
                        <a:pt x="55" y="27"/>
                      </a:lnTo>
                      <a:lnTo>
                        <a:pt x="59" y="27"/>
                      </a:lnTo>
                      <a:lnTo>
                        <a:pt x="63" y="25"/>
                      </a:lnTo>
                      <a:lnTo>
                        <a:pt x="57" y="23"/>
                      </a:lnTo>
                      <a:lnTo>
                        <a:pt x="53" y="21"/>
                      </a:lnTo>
                      <a:lnTo>
                        <a:pt x="49" y="15"/>
                      </a:lnTo>
                      <a:lnTo>
                        <a:pt x="48" y="7"/>
                      </a:lnTo>
                      <a:lnTo>
                        <a:pt x="46" y="7"/>
                      </a:lnTo>
                      <a:lnTo>
                        <a:pt x="44" y="11"/>
                      </a:lnTo>
                      <a:lnTo>
                        <a:pt x="40" y="17"/>
                      </a:lnTo>
                      <a:lnTo>
                        <a:pt x="36" y="15"/>
                      </a:lnTo>
                      <a:lnTo>
                        <a:pt x="34" y="11"/>
                      </a:lnTo>
                      <a:lnTo>
                        <a:pt x="32" y="7"/>
                      </a:lnTo>
                      <a:lnTo>
                        <a:pt x="28" y="5"/>
                      </a:lnTo>
                      <a:lnTo>
                        <a:pt x="25" y="2"/>
                      </a:lnTo>
                      <a:lnTo>
                        <a:pt x="23" y="0"/>
                      </a:lnTo>
                      <a:lnTo>
                        <a:pt x="21" y="2"/>
                      </a:lnTo>
                      <a:lnTo>
                        <a:pt x="21" y="5"/>
                      </a:lnTo>
                      <a:lnTo>
                        <a:pt x="23" y="7"/>
                      </a:lnTo>
                      <a:lnTo>
                        <a:pt x="23" y="11"/>
                      </a:lnTo>
                      <a:lnTo>
                        <a:pt x="19" y="11"/>
                      </a:lnTo>
                      <a:lnTo>
                        <a:pt x="17" y="7"/>
                      </a:lnTo>
                      <a:lnTo>
                        <a:pt x="15" y="5"/>
                      </a:lnTo>
                      <a:lnTo>
                        <a:pt x="9" y="4"/>
                      </a:lnTo>
                      <a:lnTo>
                        <a:pt x="7" y="4"/>
                      </a:lnTo>
                      <a:lnTo>
                        <a:pt x="5" y="5"/>
                      </a:lnTo>
                      <a:lnTo>
                        <a:pt x="2" y="9"/>
                      </a:lnTo>
                      <a:lnTo>
                        <a:pt x="0" y="11"/>
                      </a:lnTo>
                      <a:lnTo>
                        <a:pt x="0" y="15"/>
                      </a:lnTo>
                      <a:lnTo>
                        <a:pt x="2" y="15"/>
                      </a:lnTo>
                      <a:lnTo>
                        <a:pt x="5" y="15"/>
                      </a:lnTo>
                      <a:lnTo>
                        <a:pt x="7" y="17"/>
                      </a:lnTo>
                      <a:lnTo>
                        <a:pt x="9" y="19"/>
                      </a:lnTo>
                      <a:lnTo>
                        <a:pt x="9" y="23"/>
                      </a:lnTo>
                      <a:lnTo>
                        <a:pt x="7" y="25"/>
                      </a:lnTo>
                      <a:lnTo>
                        <a:pt x="9" y="25"/>
                      </a:lnTo>
                      <a:lnTo>
                        <a:pt x="13" y="29"/>
                      </a:lnTo>
                      <a:lnTo>
                        <a:pt x="15" y="30"/>
                      </a:lnTo>
                      <a:lnTo>
                        <a:pt x="17" y="30"/>
                      </a:lnTo>
                      <a:lnTo>
                        <a:pt x="13" y="34"/>
                      </a:lnTo>
                      <a:lnTo>
                        <a:pt x="15" y="36"/>
                      </a:lnTo>
                      <a:lnTo>
                        <a:pt x="19" y="38"/>
                      </a:lnTo>
                      <a:lnTo>
                        <a:pt x="21" y="38"/>
                      </a:lnTo>
                      <a:lnTo>
                        <a:pt x="23" y="40"/>
                      </a:lnTo>
                      <a:lnTo>
                        <a:pt x="23" y="44"/>
                      </a:lnTo>
                      <a:lnTo>
                        <a:pt x="25" y="48"/>
                      </a:lnTo>
                      <a:lnTo>
                        <a:pt x="26" y="44"/>
                      </a:lnTo>
                      <a:lnTo>
                        <a:pt x="30" y="42"/>
                      </a:lnTo>
                      <a:lnTo>
                        <a:pt x="32" y="38"/>
                      </a:lnTo>
                      <a:lnTo>
                        <a:pt x="34" y="38"/>
                      </a:lnTo>
                      <a:lnTo>
                        <a:pt x="38" y="40"/>
                      </a:lnTo>
                      <a:lnTo>
                        <a:pt x="38" y="42"/>
                      </a:lnTo>
                      <a:lnTo>
                        <a:pt x="40" y="44"/>
                      </a:lnTo>
                      <a:lnTo>
                        <a:pt x="38" y="44"/>
                      </a:lnTo>
                      <a:lnTo>
                        <a:pt x="34" y="48"/>
                      </a:lnTo>
                      <a:lnTo>
                        <a:pt x="34" y="50"/>
                      </a:lnTo>
                      <a:lnTo>
                        <a:pt x="36" y="52"/>
                      </a:lnTo>
                      <a:lnTo>
                        <a:pt x="38" y="53"/>
                      </a:lnTo>
                      <a:lnTo>
                        <a:pt x="40" y="57"/>
                      </a:lnTo>
                      <a:lnTo>
                        <a:pt x="42" y="59"/>
                      </a:lnTo>
                      <a:close/>
                      <a:moveTo>
                        <a:pt x="28" y="36"/>
                      </a:moveTo>
                      <a:lnTo>
                        <a:pt x="23" y="30"/>
                      </a:lnTo>
                      <a:lnTo>
                        <a:pt x="19" y="23"/>
                      </a:lnTo>
                      <a:lnTo>
                        <a:pt x="25" y="21"/>
                      </a:lnTo>
                      <a:lnTo>
                        <a:pt x="26" y="25"/>
                      </a:lnTo>
                      <a:lnTo>
                        <a:pt x="25" y="25"/>
                      </a:lnTo>
                      <a:lnTo>
                        <a:pt x="26" y="30"/>
                      </a:lnTo>
                      <a:lnTo>
                        <a:pt x="30" y="30"/>
                      </a:lnTo>
                      <a:lnTo>
                        <a:pt x="32" y="34"/>
                      </a:lnTo>
                      <a:lnTo>
                        <a:pt x="30" y="36"/>
                      </a:lnTo>
                      <a:lnTo>
                        <a:pt x="28" y="36"/>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23" name="Freeform 44">
                  <a:extLst>
                    <a:ext uri="{FF2B5EF4-FFF2-40B4-BE49-F238E27FC236}">
                      <a16:creationId xmlns:a16="http://schemas.microsoft.com/office/drawing/2014/main" id="{54EB4714-B2D7-4551-85F3-B94AC0B4EC52}"/>
                    </a:ext>
                  </a:extLst>
                </p:cNvPr>
                <p:cNvSpPr>
                  <a:spLocks/>
                </p:cNvSpPr>
                <p:nvPr/>
              </p:nvSpPr>
              <p:spPr bwMode="gray">
                <a:xfrm>
                  <a:off x="3789492" y="1242941"/>
                  <a:ext cx="145073" cy="71437"/>
                </a:xfrm>
                <a:custGeom>
                  <a:avLst/>
                  <a:gdLst>
                    <a:gd name="T0" fmla="*/ 7 w 86"/>
                    <a:gd name="T1" fmla="*/ 38 h 46"/>
                    <a:gd name="T2" fmla="*/ 0 w 86"/>
                    <a:gd name="T3" fmla="*/ 34 h 46"/>
                    <a:gd name="T4" fmla="*/ 2 w 86"/>
                    <a:gd name="T5" fmla="*/ 30 h 46"/>
                    <a:gd name="T6" fmla="*/ 16 w 86"/>
                    <a:gd name="T7" fmla="*/ 26 h 46"/>
                    <a:gd name="T8" fmla="*/ 23 w 86"/>
                    <a:gd name="T9" fmla="*/ 23 h 46"/>
                    <a:gd name="T10" fmla="*/ 32 w 86"/>
                    <a:gd name="T11" fmla="*/ 23 h 46"/>
                    <a:gd name="T12" fmla="*/ 44 w 86"/>
                    <a:gd name="T13" fmla="*/ 23 h 46"/>
                    <a:gd name="T14" fmla="*/ 51 w 86"/>
                    <a:gd name="T15" fmla="*/ 26 h 46"/>
                    <a:gd name="T16" fmla="*/ 53 w 86"/>
                    <a:gd name="T17" fmla="*/ 23 h 46"/>
                    <a:gd name="T18" fmla="*/ 51 w 86"/>
                    <a:gd name="T19" fmla="*/ 19 h 46"/>
                    <a:gd name="T20" fmla="*/ 47 w 86"/>
                    <a:gd name="T21" fmla="*/ 18 h 46"/>
                    <a:gd name="T22" fmla="*/ 54 w 86"/>
                    <a:gd name="T23" fmla="*/ 14 h 46"/>
                    <a:gd name="T24" fmla="*/ 59 w 86"/>
                    <a:gd name="T25" fmla="*/ 14 h 46"/>
                    <a:gd name="T26" fmla="*/ 63 w 86"/>
                    <a:gd name="T27" fmla="*/ 6 h 46"/>
                    <a:gd name="T28" fmla="*/ 70 w 86"/>
                    <a:gd name="T29" fmla="*/ 6 h 46"/>
                    <a:gd name="T30" fmla="*/ 79 w 86"/>
                    <a:gd name="T31" fmla="*/ 8 h 46"/>
                    <a:gd name="T32" fmla="*/ 89 w 86"/>
                    <a:gd name="T33" fmla="*/ 2 h 46"/>
                    <a:gd name="T34" fmla="*/ 93 w 86"/>
                    <a:gd name="T35" fmla="*/ 0 h 46"/>
                    <a:gd name="T36" fmla="*/ 108 w 86"/>
                    <a:gd name="T37" fmla="*/ 4 h 46"/>
                    <a:gd name="T38" fmla="*/ 123 w 86"/>
                    <a:gd name="T39" fmla="*/ 4 h 46"/>
                    <a:gd name="T40" fmla="*/ 128 w 86"/>
                    <a:gd name="T41" fmla="*/ 6 h 46"/>
                    <a:gd name="T42" fmla="*/ 128 w 86"/>
                    <a:gd name="T43" fmla="*/ 10 h 46"/>
                    <a:gd name="T44" fmla="*/ 131 w 86"/>
                    <a:gd name="T45" fmla="*/ 18 h 46"/>
                    <a:gd name="T46" fmla="*/ 129 w 86"/>
                    <a:gd name="T47" fmla="*/ 19 h 46"/>
                    <a:gd name="T48" fmla="*/ 129 w 86"/>
                    <a:gd name="T49" fmla="*/ 23 h 46"/>
                    <a:gd name="T50" fmla="*/ 123 w 86"/>
                    <a:gd name="T51" fmla="*/ 28 h 46"/>
                    <a:gd name="T52" fmla="*/ 117 w 86"/>
                    <a:gd name="T53" fmla="*/ 32 h 46"/>
                    <a:gd name="T54" fmla="*/ 112 w 86"/>
                    <a:gd name="T55" fmla="*/ 34 h 46"/>
                    <a:gd name="T56" fmla="*/ 97 w 86"/>
                    <a:gd name="T57" fmla="*/ 34 h 46"/>
                    <a:gd name="T58" fmla="*/ 89 w 86"/>
                    <a:gd name="T59" fmla="*/ 36 h 46"/>
                    <a:gd name="T60" fmla="*/ 73 w 86"/>
                    <a:gd name="T61" fmla="*/ 39 h 46"/>
                    <a:gd name="T62" fmla="*/ 68 w 86"/>
                    <a:gd name="T63" fmla="*/ 38 h 46"/>
                    <a:gd name="T64" fmla="*/ 68 w 86"/>
                    <a:gd name="T65" fmla="*/ 41 h 46"/>
                    <a:gd name="T66" fmla="*/ 59 w 86"/>
                    <a:gd name="T67" fmla="*/ 43 h 46"/>
                    <a:gd name="T68" fmla="*/ 47 w 86"/>
                    <a:gd name="T69" fmla="*/ 43 h 46"/>
                    <a:gd name="T70" fmla="*/ 38 w 86"/>
                    <a:gd name="T71" fmla="*/ 43 h 46"/>
                    <a:gd name="T72" fmla="*/ 29 w 86"/>
                    <a:gd name="T73" fmla="*/ 41 h 46"/>
                    <a:gd name="T74" fmla="*/ 20 w 86"/>
                    <a:gd name="T75" fmla="*/ 39 h 46"/>
                    <a:gd name="T76" fmla="*/ 18 w 86"/>
                    <a:gd name="T77" fmla="*/ 39 h 46"/>
                    <a:gd name="T78" fmla="*/ 7 w 86"/>
                    <a:gd name="T79" fmla="*/ 39 h 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
                    <a:gd name="T121" fmla="*/ 0 h 46"/>
                    <a:gd name="T122" fmla="*/ 86 w 86"/>
                    <a:gd name="T123" fmla="*/ 46 h 4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 h="46">
                      <a:moveTo>
                        <a:pt x="4" y="41"/>
                      </a:moveTo>
                      <a:lnTo>
                        <a:pt x="4" y="41"/>
                      </a:lnTo>
                      <a:lnTo>
                        <a:pt x="2" y="39"/>
                      </a:lnTo>
                      <a:lnTo>
                        <a:pt x="0" y="37"/>
                      </a:lnTo>
                      <a:lnTo>
                        <a:pt x="0" y="35"/>
                      </a:lnTo>
                      <a:lnTo>
                        <a:pt x="2" y="33"/>
                      </a:lnTo>
                      <a:lnTo>
                        <a:pt x="6" y="29"/>
                      </a:lnTo>
                      <a:lnTo>
                        <a:pt x="10" y="29"/>
                      </a:lnTo>
                      <a:lnTo>
                        <a:pt x="13" y="27"/>
                      </a:lnTo>
                      <a:lnTo>
                        <a:pt x="15" y="25"/>
                      </a:lnTo>
                      <a:lnTo>
                        <a:pt x="17" y="23"/>
                      </a:lnTo>
                      <a:lnTo>
                        <a:pt x="21" y="23"/>
                      </a:lnTo>
                      <a:lnTo>
                        <a:pt x="25" y="23"/>
                      </a:lnTo>
                      <a:lnTo>
                        <a:pt x="29" y="25"/>
                      </a:lnTo>
                      <a:lnTo>
                        <a:pt x="31" y="27"/>
                      </a:lnTo>
                      <a:lnTo>
                        <a:pt x="33" y="29"/>
                      </a:lnTo>
                      <a:lnTo>
                        <a:pt x="35" y="27"/>
                      </a:lnTo>
                      <a:lnTo>
                        <a:pt x="35" y="25"/>
                      </a:lnTo>
                      <a:lnTo>
                        <a:pt x="35" y="23"/>
                      </a:lnTo>
                      <a:lnTo>
                        <a:pt x="33" y="19"/>
                      </a:lnTo>
                      <a:lnTo>
                        <a:pt x="31" y="18"/>
                      </a:lnTo>
                      <a:lnTo>
                        <a:pt x="35" y="16"/>
                      </a:lnTo>
                      <a:lnTo>
                        <a:pt x="36" y="14"/>
                      </a:lnTo>
                      <a:lnTo>
                        <a:pt x="38" y="14"/>
                      </a:lnTo>
                      <a:lnTo>
                        <a:pt x="38" y="10"/>
                      </a:lnTo>
                      <a:lnTo>
                        <a:pt x="42" y="6"/>
                      </a:lnTo>
                      <a:lnTo>
                        <a:pt x="44" y="4"/>
                      </a:lnTo>
                      <a:lnTo>
                        <a:pt x="46" y="6"/>
                      </a:lnTo>
                      <a:lnTo>
                        <a:pt x="48" y="8"/>
                      </a:lnTo>
                      <a:lnTo>
                        <a:pt x="52" y="8"/>
                      </a:lnTo>
                      <a:lnTo>
                        <a:pt x="54" y="8"/>
                      </a:lnTo>
                      <a:lnTo>
                        <a:pt x="58" y="2"/>
                      </a:lnTo>
                      <a:lnTo>
                        <a:pt x="60" y="0"/>
                      </a:lnTo>
                      <a:lnTo>
                        <a:pt x="61" y="0"/>
                      </a:lnTo>
                      <a:lnTo>
                        <a:pt x="65" y="2"/>
                      </a:lnTo>
                      <a:lnTo>
                        <a:pt x="71" y="4"/>
                      </a:lnTo>
                      <a:lnTo>
                        <a:pt x="75" y="6"/>
                      </a:lnTo>
                      <a:lnTo>
                        <a:pt x="81" y="4"/>
                      </a:lnTo>
                      <a:lnTo>
                        <a:pt x="84" y="4"/>
                      </a:lnTo>
                      <a:lnTo>
                        <a:pt x="83" y="6"/>
                      </a:lnTo>
                      <a:lnTo>
                        <a:pt x="83" y="8"/>
                      </a:lnTo>
                      <a:lnTo>
                        <a:pt x="83" y="10"/>
                      </a:lnTo>
                      <a:lnTo>
                        <a:pt x="84" y="12"/>
                      </a:lnTo>
                      <a:lnTo>
                        <a:pt x="86" y="18"/>
                      </a:lnTo>
                      <a:lnTo>
                        <a:pt x="84" y="18"/>
                      </a:lnTo>
                      <a:lnTo>
                        <a:pt x="84" y="19"/>
                      </a:lnTo>
                      <a:lnTo>
                        <a:pt x="84" y="21"/>
                      </a:lnTo>
                      <a:lnTo>
                        <a:pt x="84" y="23"/>
                      </a:lnTo>
                      <a:lnTo>
                        <a:pt x="84" y="27"/>
                      </a:lnTo>
                      <a:lnTo>
                        <a:pt x="81" y="31"/>
                      </a:lnTo>
                      <a:lnTo>
                        <a:pt x="77" y="33"/>
                      </a:lnTo>
                      <a:lnTo>
                        <a:pt x="77" y="35"/>
                      </a:lnTo>
                      <a:lnTo>
                        <a:pt x="75" y="35"/>
                      </a:lnTo>
                      <a:lnTo>
                        <a:pt x="73" y="37"/>
                      </a:lnTo>
                      <a:lnTo>
                        <a:pt x="67" y="37"/>
                      </a:lnTo>
                      <a:lnTo>
                        <a:pt x="63" y="37"/>
                      </a:lnTo>
                      <a:lnTo>
                        <a:pt x="60" y="37"/>
                      </a:lnTo>
                      <a:lnTo>
                        <a:pt x="58" y="39"/>
                      </a:lnTo>
                      <a:lnTo>
                        <a:pt x="54" y="42"/>
                      </a:lnTo>
                      <a:lnTo>
                        <a:pt x="48" y="42"/>
                      </a:lnTo>
                      <a:lnTo>
                        <a:pt x="46" y="41"/>
                      </a:lnTo>
                      <a:lnTo>
                        <a:pt x="44" y="41"/>
                      </a:lnTo>
                      <a:lnTo>
                        <a:pt x="44" y="42"/>
                      </a:lnTo>
                      <a:lnTo>
                        <a:pt x="44" y="44"/>
                      </a:lnTo>
                      <a:lnTo>
                        <a:pt x="42" y="46"/>
                      </a:lnTo>
                      <a:lnTo>
                        <a:pt x="38" y="46"/>
                      </a:lnTo>
                      <a:lnTo>
                        <a:pt x="36" y="46"/>
                      </a:lnTo>
                      <a:lnTo>
                        <a:pt x="31" y="46"/>
                      </a:lnTo>
                      <a:lnTo>
                        <a:pt x="27" y="46"/>
                      </a:lnTo>
                      <a:lnTo>
                        <a:pt x="25" y="46"/>
                      </a:lnTo>
                      <a:lnTo>
                        <a:pt x="23" y="44"/>
                      </a:lnTo>
                      <a:lnTo>
                        <a:pt x="19" y="44"/>
                      </a:lnTo>
                      <a:lnTo>
                        <a:pt x="17" y="44"/>
                      </a:lnTo>
                      <a:lnTo>
                        <a:pt x="13" y="42"/>
                      </a:lnTo>
                      <a:lnTo>
                        <a:pt x="12" y="41"/>
                      </a:lnTo>
                      <a:lnTo>
                        <a:pt x="12" y="42"/>
                      </a:lnTo>
                      <a:lnTo>
                        <a:pt x="8" y="42"/>
                      </a:lnTo>
                      <a:lnTo>
                        <a:pt x="4" y="42"/>
                      </a:lnTo>
                      <a:lnTo>
                        <a:pt x="4" y="41"/>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24" name="Freeform 45">
                  <a:extLst>
                    <a:ext uri="{FF2B5EF4-FFF2-40B4-BE49-F238E27FC236}">
                      <a16:creationId xmlns:a16="http://schemas.microsoft.com/office/drawing/2014/main" id="{B6710303-3932-437E-851D-13263AAB7D07}"/>
                    </a:ext>
                  </a:extLst>
                </p:cNvPr>
                <p:cNvSpPr>
                  <a:spLocks/>
                </p:cNvSpPr>
                <p:nvPr/>
              </p:nvSpPr>
              <p:spPr bwMode="gray">
                <a:xfrm>
                  <a:off x="6302631" y="2800271"/>
                  <a:ext cx="7327" cy="6350"/>
                </a:xfrm>
                <a:custGeom>
                  <a:avLst/>
                  <a:gdLst>
                    <a:gd name="T0" fmla="*/ 0 w 4"/>
                    <a:gd name="T1" fmla="*/ 0 h 4"/>
                    <a:gd name="T2" fmla="*/ 0 w 4"/>
                    <a:gd name="T3" fmla="*/ 4 h 4"/>
                    <a:gd name="T4" fmla="*/ 7 w 4"/>
                    <a:gd name="T5" fmla="*/ 4 h 4"/>
                    <a:gd name="T6" fmla="*/ 7 w 4"/>
                    <a:gd name="T7" fmla="*/ 2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0"/>
                      </a:moveTo>
                      <a:lnTo>
                        <a:pt x="0" y="4"/>
                      </a:lnTo>
                      <a:lnTo>
                        <a:pt x="4" y="4"/>
                      </a:lnTo>
                      <a:lnTo>
                        <a:pt x="4" y="2"/>
                      </a:lnTo>
                      <a:lnTo>
                        <a:pt x="0"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25" name="Freeform 46">
                  <a:extLst>
                    <a:ext uri="{FF2B5EF4-FFF2-40B4-BE49-F238E27FC236}">
                      <a16:creationId xmlns:a16="http://schemas.microsoft.com/office/drawing/2014/main" id="{7138DA19-DDFE-44E0-8C0D-0C7D733703B2}"/>
                    </a:ext>
                  </a:extLst>
                </p:cNvPr>
                <p:cNvSpPr>
                  <a:spLocks/>
                </p:cNvSpPr>
                <p:nvPr/>
              </p:nvSpPr>
              <p:spPr bwMode="gray">
                <a:xfrm>
                  <a:off x="6292374" y="2803446"/>
                  <a:ext cx="7327" cy="6350"/>
                </a:xfrm>
                <a:custGeom>
                  <a:avLst/>
                  <a:gdLst>
                    <a:gd name="T0" fmla="*/ 0 w 4"/>
                    <a:gd name="T1" fmla="*/ 0 h 4"/>
                    <a:gd name="T2" fmla="*/ 5 w 4"/>
                    <a:gd name="T3" fmla="*/ 4 h 4"/>
                    <a:gd name="T4" fmla="*/ 7 w 4"/>
                    <a:gd name="T5" fmla="*/ 4 h 4"/>
                    <a:gd name="T6" fmla="*/ 7 w 4"/>
                    <a:gd name="T7" fmla="*/ 2 h 4"/>
                    <a:gd name="T8" fmla="*/ 5 w 4"/>
                    <a:gd name="T9" fmla="*/ 2 h 4"/>
                    <a:gd name="T10" fmla="*/ 0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0" y="0"/>
                      </a:moveTo>
                      <a:lnTo>
                        <a:pt x="2" y="4"/>
                      </a:lnTo>
                      <a:lnTo>
                        <a:pt x="4" y="4"/>
                      </a:lnTo>
                      <a:lnTo>
                        <a:pt x="4" y="2"/>
                      </a:lnTo>
                      <a:lnTo>
                        <a:pt x="2" y="2"/>
                      </a:lnTo>
                      <a:lnTo>
                        <a:pt x="0"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26" name="Freeform 47">
                  <a:extLst>
                    <a:ext uri="{FF2B5EF4-FFF2-40B4-BE49-F238E27FC236}">
                      <a16:creationId xmlns:a16="http://schemas.microsoft.com/office/drawing/2014/main" id="{9A91BCA3-1D3A-4F95-98BF-261FA506D724}"/>
                    </a:ext>
                  </a:extLst>
                </p:cNvPr>
                <p:cNvSpPr>
                  <a:spLocks/>
                </p:cNvSpPr>
                <p:nvPr/>
              </p:nvSpPr>
              <p:spPr bwMode="gray">
                <a:xfrm>
                  <a:off x="6282116" y="2806622"/>
                  <a:ext cx="7327" cy="6350"/>
                </a:xfrm>
                <a:custGeom>
                  <a:avLst/>
                  <a:gdLst>
                    <a:gd name="T0" fmla="*/ 0 w 4"/>
                    <a:gd name="T1" fmla="*/ 0 h 4"/>
                    <a:gd name="T2" fmla="*/ 0 w 4"/>
                    <a:gd name="T3" fmla="*/ 4 h 4"/>
                    <a:gd name="T4" fmla="*/ 7 w 4"/>
                    <a:gd name="T5" fmla="*/ 4 h 4"/>
                    <a:gd name="T6" fmla="*/ 7 w 4"/>
                    <a:gd name="T7" fmla="*/ 2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0"/>
                      </a:moveTo>
                      <a:lnTo>
                        <a:pt x="0" y="4"/>
                      </a:lnTo>
                      <a:lnTo>
                        <a:pt x="4" y="4"/>
                      </a:lnTo>
                      <a:lnTo>
                        <a:pt x="4" y="2"/>
                      </a:lnTo>
                      <a:lnTo>
                        <a:pt x="0"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27" name="Freeform 48">
                  <a:extLst>
                    <a:ext uri="{FF2B5EF4-FFF2-40B4-BE49-F238E27FC236}">
                      <a16:creationId xmlns:a16="http://schemas.microsoft.com/office/drawing/2014/main" id="{47362432-3252-4B99-A802-0B7F2A763464}"/>
                    </a:ext>
                  </a:extLst>
                </p:cNvPr>
                <p:cNvSpPr>
                  <a:spLocks/>
                </p:cNvSpPr>
                <p:nvPr/>
              </p:nvSpPr>
              <p:spPr bwMode="gray">
                <a:xfrm>
                  <a:off x="6411071" y="2855833"/>
                  <a:ext cx="13188" cy="15875"/>
                </a:xfrm>
                <a:custGeom>
                  <a:avLst/>
                  <a:gdLst>
                    <a:gd name="T0" fmla="*/ 7 w 8"/>
                    <a:gd name="T1" fmla="*/ 0 h 10"/>
                    <a:gd name="T2" fmla="*/ 2 w 8"/>
                    <a:gd name="T3" fmla="*/ 2 h 10"/>
                    <a:gd name="T4" fmla="*/ 0 w 8"/>
                    <a:gd name="T5" fmla="*/ 2 h 10"/>
                    <a:gd name="T6" fmla="*/ 0 w 8"/>
                    <a:gd name="T7" fmla="*/ 6 h 10"/>
                    <a:gd name="T8" fmla="*/ 0 w 8"/>
                    <a:gd name="T9" fmla="*/ 10 h 10"/>
                    <a:gd name="T10" fmla="*/ 2 w 8"/>
                    <a:gd name="T11" fmla="*/ 10 h 10"/>
                    <a:gd name="T12" fmla="*/ 9 w 8"/>
                    <a:gd name="T13" fmla="*/ 8 h 10"/>
                    <a:gd name="T14" fmla="*/ 11 w 8"/>
                    <a:gd name="T15" fmla="*/ 6 h 10"/>
                    <a:gd name="T16" fmla="*/ 9 w 8"/>
                    <a:gd name="T17" fmla="*/ 2 h 10"/>
                    <a:gd name="T18" fmla="*/ 7 w 8"/>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0"/>
                    <a:gd name="T32" fmla="*/ 8 w 8"/>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0">
                      <a:moveTo>
                        <a:pt x="4" y="0"/>
                      </a:moveTo>
                      <a:lnTo>
                        <a:pt x="2" y="2"/>
                      </a:lnTo>
                      <a:lnTo>
                        <a:pt x="0" y="2"/>
                      </a:lnTo>
                      <a:lnTo>
                        <a:pt x="0" y="6"/>
                      </a:lnTo>
                      <a:lnTo>
                        <a:pt x="0" y="10"/>
                      </a:lnTo>
                      <a:lnTo>
                        <a:pt x="2" y="10"/>
                      </a:lnTo>
                      <a:lnTo>
                        <a:pt x="6" y="8"/>
                      </a:lnTo>
                      <a:lnTo>
                        <a:pt x="8" y="6"/>
                      </a:lnTo>
                      <a:lnTo>
                        <a:pt x="6" y="2"/>
                      </a:lnTo>
                      <a:lnTo>
                        <a:pt x="4"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28" name="Freeform 49">
                  <a:extLst>
                    <a:ext uri="{FF2B5EF4-FFF2-40B4-BE49-F238E27FC236}">
                      <a16:creationId xmlns:a16="http://schemas.microsoft.com/office/drawing/2014/main" id="{A0A7FE4D-C29B-495D-9D8D-EE1FF2E1C5AB}"/>
                    </a:ext>
                  </a:extLst>
                </p:cNvPr>
                <p:cNvSpPr>
                  <a:spLocks/>
                </p:cNvSpPr>
                <p:nvPr/>
              </p:nvSpPr>
              <p:spPr bwMode="gray">
                <a:xfrm>
                  <a:off x="6471151" y="2922508"/>
                  <a:ext cx="7327" cy="9525"/>
                </a:xfrm>
                <a:custGeom>
                  <a:avLst/>
                  <a:gdLst>
                    <a:gd name="T0" fmla="*/ 5 w 4"/>
                    <a:gd name="T1" fmla="*/ 0 h 6"/>
                    <a:gd name="T2" fmla="*/ 0 w 4"/>
                    <a:gd name="T3" fmla="*/ 2 h 6"/>
                    <a:gd name="T4" fmla="*/ 0 w 4"/>
                    <a:gd name="T5" fmla="*/ 4 h 6"/>
                    <a:gd name="T6" fmla="*/ 5 w 4"/>
                    <a:gd name="T7" fmla="*/ 6 h 6"/>
                    <a:gd name="T8" fmla="*/ 7 w 4"/>
                    <a:gd name="T9" fmla="*/ 6 h 6"/>
                    <a:gd name="T10" fmla="*/ 7 w 4"/>
                    <a:gd name="T11" fmla="*/ 2 h 6"/>
                    <a:gd name="T12" fmla="*/ 5 w 4"/>
                    <a:gd name="T13" fmla="*/ 0 h 6"/>
                    <a:gd name="T14" fmla="*/ 0 60000 65536"/>
                    <a:gd name="T15" fmla="*/ 0 60000 65536"/>
                    <a:gd name="T16" fmla="*/ 0 60000 65536"/>
                    <a:gd name="T17" fmla="*/ 0 60000 65536"/>
                    <a:gd name="T18" fmla="*/ 0 60000 65536"/>
                    <a:gd name="T19" fmla="*/ 0 60000 65536"/>
                    <a:gd name="T20" fmla="*/ 0 60000 65536"/>
                    <a:gd name="T21" fmla="*/ 0 w 4"/>
                    <a:gd name="T22" fmla="*/ 0 h 6"/>
                    <a:gd name="T23" fmla="*/ 4 w 4"/>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6">
                      <a:moveTo>
                        <a:pt x="2" y="0"/>
                      </a:moveTo>
                      <a:lnTo>
                        <a:pt x="0" y="2"/>
                      </a:lnTo>
                      <a:lnTo>
                        <a:pt x="0" y="4"/>
                      </a:lnTo>
                      <a:lnTo>
                        <a:pt x="2" y="6"/>
                      </a:lnTo>
                      <a:lnTo>
                        <a:pt x="4" y="6"/>
                      </a:lnTo>
                      <a:lnTo>
                        <a:pt x="4" y="2"/>
                      </a:lnTo>
                      <a:lnTo>
                        <a:pt x="2"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29" name="Freeform 50">
                  <a:extLst>
                    <a:ext uri="{FF2B5EF4-FFF2-40B4-BE49-F238E27FC236}">
                      <a16:creationId xmlns:a16="http://schemas.microsoft.com/office/drawing/2014/main" id="{3F93467B-F8B7-49EB-B96D-04578DBADD25}"/>
                    </a:ext>
                  </a:extLst>
                </p:cNvPr>
                <p:cNvSpPr>
                  <a:spLocks/>
                </p:cNvSpPr>
                <p:nvPr/>
              </p:nvSpPr>
              <p:spPr bwMode="gray">
                <a:xfrm>
                  <a:off x="5930424" y="3154282"/>
                  <a:ext cx="2931" cy="12700"/>
                </a:xfrm>
                <a:custGeom>
                  <a:avLst/>
                  <a:gdLst>
                    <a:gd name="T0" fmla="*/ 0 w 2"/>
                    <a:gd name="T1" fmla="*/ 0 h 8"/>
                    <a:gd name="T2" fmla="*/ 2 w 2"/>
                    <a:gd name="T3" fmla="*/ 8 h 8"/>
                    <a:gd name="T4" fmla="*/ 2 w 2"/>
                    <a:gd name="T5" fmla="*/ 4 h 8"/>
                    <a:gd name="T6" fmla="*/ 0 w 2"/>
                    <a:gd name="T7" fmla="*/ 0 h 8"/>
                    <a:gd name="T8" fmla="*/ 0 60000 65536"/>
                    <a:gd name="T9" fmla="*/ 0 60000 65536"/>
                    <a:gd name="T10" fmla="*/ 0 60000 65536"/>
                    <a:gd name="T11" fmla="*/ 0 60000 65536"/>
                    <a:gd name="T12" fmla="*/ 0 w 2"/>
                    <a:gd name="T13" fmla="*/ 0 h 8"/>
                    <a:gd name="T14" fmla="*/ 2 w 2"/>
                    <a:gd name="T15" fmla="*/ 8 h 8"/>
                  </a:gdLst>
                  <a:ahLst/>
                  <a:cxnLst>
                    <a:cxn ang="T8">
                      <a:pos x="T0" y="T1"/>
                    </a:cxn>
                    <a:cxn ang="T9">
                      <a:pos x="T2" y="T3"/>
                    </a:cxn>
                    <a:cxn ang="T10">
                      <a:pos x="T4" y="T5"/>
                    </a:cxn>
                    <a:cxn ang="T11">
                      <a:pos x="T6" y="T7"/>
                    </a:cxn>
                  </a:cxnLst>
                  <a:rect l="T12" t="T13" r="T14" b="T15"/>
                  <a:pathLst>
                    <a:path w="2" h="8">
                      <a:moveTo>
                        <a:pt x="0" y="0"/>
                      </a:moveTo>
                      <a:lnTo>
                        <a:pt x="2" y="8"/>
                      </a:lnTo>
                      <a:lnTo>
                        <a:pt x="2" y="4"/>
                      </a:lnTo>
                      <a:lnTo>
                        <a:pt x="0"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30" name="Freeform 51">
                  <a:extLst>
                    <a:ext uri="{FF2B5EF4-FFF2-40B4-BE49-F238E27FC236}">
                      <a16:creationId xmlns:a16="http://schemas.microsoft.com/office/drawing/2014/main" id="{F3FBE214-E94B-45D5-87E1-97DB157C6B63}"/>
                    </a:ext>
                  </a:extLst>
                </p:cNvPr>
                <p:cNvSpPr>
                  <a:spLocks/>
                </p:cNvSpPr>
                <p:nvPr/>
              </p:nvSpPr>
              <p:spPr bwMode="gray">
                <a:xfrm>
                  <a:off x="6433052" y="3282869"/>
                  <a:ext cx="7327" cy="17462"/>
                </a:xfrm>
                <a:custGeom>
                  <a:avLst/>
                  <a:gdLst>
                    <a:gd name="T0" fmla="*/ 0 w 4"/>
                    <a:gd name="T1" fmla="*/ 0 h 11"/>
                    <a:gd name="T2" fmla="*/ 5 w 4"/>
                    <a:gd name="T3" fmla="*/ 2 h 11"/>
                    <a:gd name="T4" fmla="*/ 7 w 4"/>
                    <a:gd name="T5" fmla="*/ 7 h 11"/>
                    <a:gd name="T6" fmla="*/ 7 w 4"/>
                    <a:gd name="T7" fmla="*/ 9 h 11"/>
                    <a:gd name="T8" fmla="*/ 7 w 4"/>
                    <a:gd name="T9" fmla="*/ 9 h 11"/>
                    <a:gd name="T10" fmla="*/ 7 w 4"/>
                    <a:gd name="T11" fmla="*/ 11 h 11"/>
                    <a:gd name="T12" fmla="*/ 5 w 4"/>
                    <a:gd name="T13" fmla="*/ 9 h 11"/>
                    <a:gd name="T14" fmla="*/ 0 w 4"/>
                    <a:gd name="T15" fmla="*/ 3 h 11"/>
                    <a:gd name="T16" fmla="*/ 0 w 4"/>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11"/>
                    <a:gd name="T29" fmla="*/ 4 w 4"/>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11">
                      <a:moveTo>
                        <a:pt x="0" y="0"/>
                      </a:moveTo>
                      <a:lnTo>
                        <a:pt x="2" y="2"/>
                      </a:lnTo>
                      <a:lnTo>
                        <a:pt x="4" y="7"/>
                      </a:lnTo>
                      <a:lnTo>
                        <a:pt x="4" y="9"/>
                      </a:lnTo>
                      <a:lnTo>
                        <a:pt x="4" y="11"/>
                      </a:lnTo>
                      <a:lnTo>
                        <a:pt x="2" y="9"/>
                      </a:lnTo>
                      <a:lnTo>
                        <a:pt x="0" y="3"/>
                      </a:lnTo>
                      <a:lnTo>
                        <a:pt x="0"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31" name="Freeform 52">
                  <a:extLst>
                    <a:ext uri="{FF2B5EF4-FFF2-40B4-BE49-F238E27FC236}">
                      <a16:creationId xmlns:a16="http://schemas.microsoft.com/office/drawing/2014/main" id="{FD18BAC2-FBE1-4477-80CB-BBF5B7D280BE}"/>
                    </a:ext>
                  </a:extLst>
                </p:cNvPr>
                <p:cNvSpPr>
                  <a:spLocks/>
                </p:cNvSpPr>
                <p:nvPr/>
              </p:nvSpPr>
              <p:spPr bwMode="gray">
                <a:xfrm>
                  <a:off x="6397882" y="3290806"/>
                  <a:ext cx="7327" cy="22225"/>
                </a:xfrm>
                <a:custGeom>
                  <a:avLst/>
                  <a:gdLst>
                    <a:gd name="T0" fmla="*/ 0 w 4"/>
                    <a:gd name="T1" fmla="*/ 0 h 14"/>
                    <a:gd name="T2" fmla="*/ 5 w 4"/>
                    <a:gd name="T3" fmla="*/ 4 h 14"/>
                    <a:gd name="T4" fmla="*/ 7 w 4"/>
                    <a:gd name="T5" fmla="*/ 10 h 14"/>
                    <a:gd name="T6" fmla="*/ 7 w 4"/>
                    <a:gd name="T7" fmla="*/ 12 h 14"/>
                    <a:gd name="T8" fmla="*/ 7 w 4"/>
                    <a:gd name="T9" fmla="*/ 14 h 14"/>
                    <a:gd name="T10" fmla="*/ 5 w 4"/>
                    <a:gd name="T11" fmla="*/ 14 h 14"/>
                    <a:gd name="T12" fmla="*/ 0 w 4"/>
                    <a:gd name="T13" fmla="*/ 14 h 14"/>
                    <a:gd name="T14" fmla="*/ 0 w 4"/>
                    <a:gd name="T15" fmla="*/ 6 h 14"/>
                    <a:gd name="T16" fmla="*/ 0 w 4"/>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14"/>
                    <a:gd name="T29" fmla="*/ 4 w 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14">
                      <a:moveTo>
                        <a:pt x="0" y="0"/>
                      </a:moveTo>
                      <a:lnTo>
                        <a:pt x="2" y="4"/>
                      </a:lnTo>
                      <a:lnTo>
                        <a:pt x="4" y="10"/>
                      </a:lnTo>
                      <a:lnTo>
                        <a:pt x="4" y="12"/>
                      </a:lnTo>
                      <a:lnTo>
                        <a:pt x="4" y="14"/>
                      </a:lnTo>
                      <a:lnTo>
                        <a:pt x="2" y="14"/>
                      </a:lnTo>
                      <a:lnTo>
                        <a:pt x="0" y="14"/>
                      </a:lnTo>
                      <a:lnTo>
                        <a:pt x="0" y="6"/>
                      </a:lnTo>
                      <a:lnTo>
                        <a:pt x="0"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32" name="Freeform 53">
                  <a:extLst>
                    <a:ext uri="{FF2B5EF4-FFF2-40B4-BE49-F238E27FC236}">
                      <a16:creationId xmlns:a16="http://schemas.microsoft.com/office/drawing/2014/main" id="{150FAB48-5004-4781-A5AE-DDAB9F01F598}"/>
                    </a:ext>
                  </a:extLst>
                </p:cNvPr>
                <p:cNvSpPr>
                  <a:spLocks/>
                </p:cNvSpPr>
                <p:nvPr/>
              </p:nvSpPr>
              <p:spPr bwMode="gray">
                <a:xfrm>
                  <a:off x="6386158" y="3293981"/>
                  <a:ext cx="2931" cy="6350"/>
                </a:xfrm>
                <a:custGeom>
                  <a:avLst/>
                  <a:gdLst>
                    <a:gd name="T0" fmla="*/ 2 w 2"/>
                    <a:gd name="T1" fmla="*/ 0 h 4"/>
                    <a:gd name="T2" fmla="*/ 2 w 2"/>
                    <a:gd name="T3" fmla="*/ 2 h 4"/>
                    <a:gd name="T4" fmla="*/ 0 w 2"/>
                    <a:gd name="T5" fmla="*/ 4 h 4"/>
                    <a:gd name="T6" fmla="*/ 0 w 2"/>
                    <a:gd name="T7" fmla="*/ 2 h 4"/>
                    <a:gd name="T8" fmla="*/ 2 w 2"/>
                    <a:gd name="T9" fmla="*/ 0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0"/>
                      </a:moveTo>
                      <a:lnTo>
                        <a:pt x="2" y="2"/>
                      </a:lnTo>
                      <a:lnTo>
                        <a:pt x="0" y="4"/>
                      </a:lnTo>
                      <a:lnTo>
                        <a:pt x="0" y="2"/>
                      </a:lnTo>
                      <a:lnTo>
                        <a:pt x="2"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33" name="Freeform 54">
                  <a:extLst>
                    <a:ext uri="{FF2B5EF4-FFF2-40B4-BE49-F238E27FC236}">
                      <a16:creationId xmlns:a16="http://schemas.microsoft.com/office/drawing/2014/main" id="{485BD19C-6A34-4F62-920D-4AAD31B13BE2}"/>
                    </a:ext>
                  </a:extLst>
                </p:cNvPr>
                <p:cNvSpPr>
                  <a:spLocks/>
                </p:cNvSpPr>
                <p:nvPr/>
              </p:nvSpPr>
              <p:spPr bwMode="gray">
                <a:xfrm>
                  <a:off x="6424258" y="3411455"/>
                  <a:ext cx="16119" cy="9525"/>
                </a:xfrm>
                <a:custGeom>
                  <a:avLst/>
                  <a:gdLst>
                    <a:gd name="T0" fmla="*/ 2 w 9"/>
                    <a:gd name="T1" fmla="*/ 0 h 6"/>
                    <a:gd name="T2" fmla="*/ 0 w 9"/>
                    <a:gd name="T3" fmla="*/ 6 h 6"/>
                    <a:gd name="T4" fmla="*/ 9 w 9"/>
                    <a:gd name="T5" fmla="*/ 4 h 6"/>
                    <a:gd name="T6" fmla="*/ 16 w 9"/>
                    <a:gd name="T7" fmla="*/ 4 h 6"/>
                    <a:gd name="T8" fmla="*/ 16 w 9"/>
                    <a:gd name="T9" fmla="*/ 2 h 6"/>
                    <a:gd name="T10" fmla="*/ 2 w 9"/>
                    <a:gd name="T11" fmla="*/ 0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2" y="0"/>
                      </a:moveTo>
                      <a:lnTo>
                        <a:pt x="0" y="6"/>
                      </a:lnTo>
                      <a:lnTo>
                        <a:pt x="5" y="4"/>
                      </a:lnTo>
                      <a:lnTo>
                        <a:pt x="9" y="4"/>
                      </a:lnTo>
                      <a:lnTo>
                        <a:pt x="9" y="2"/>
                      </a:lnTo>
                      <a:lnTo>
                        <a:pt x="2"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34" name="Freeform 55">
                  <a:extLst>
                    <a:ext uri="{FF2B5EF4-FFF2-40B4-BE49-F238E27FC236}">
                      <a16:creationId xmlns:a16="http://schemas.microsoft.com/office/drawing/2014/main" id="{A9143DC4-866B-46BE-A5FF-07647692D1ED}"/>
                    </a:ext>
                  </a:extLst>
                </p:cNvPr>
                <p:cNvSpPr>
                  <a:spLocks/>
                </p:cNvSpPr>
                <p:nvPr/>
              </p:nvSpPr>
              <p:spPr bwMode="gray">
                <a:xfrm>
                  <a:off x="6554678" y="3522580"/>
                  <a:ext cx="5862" cy="14287"/>
                </a:xfrm>
                <a:custGeom>
                  <a:avLst/>
                  <a:gdLst>
                    <a:gd name="T0" fmla="*/ 0 w 4"/>
                    <a:gd name="T1" fmla="*/ 0 h 8"/>
                    <a:gd name="T2" fmla="*/ 0 w 4"/>
                    <a:gd name="T3" fmla="*/ 7 h 8"/>
                    <a:gd name="T4" fmla="*/ 2 w 4"/>
                    <a:gd name="T5" fmla="*/ 11 h 8"/>
                    <a:gd name="T6" fmla="*/ 2 w 4"/>
                    <a:gd name="T7" fmla="*/ 9 h 8"/>
                    <a:gd name="T8" fmla="*/ 4 w 4"/>
                    <a:gd name="T9" fmla="*/ 2 h 8"/>
                    <a:gd name="T10" fmla="*/ 4 w 4"/>
                    <a:gd name="T11" fmla="*/ 2 h 8"/>
                    <a:gd name="T12" fmla="*/ 4 w 4"/>
                    <a:gd name="T13" fmla="*/ 0 h 8"/>
                    <a:gd name="T14" fmla="*/ 2 w 4"/>
                    <a:gd name="T15" fmla="*/ 0 h 8"/>
                    <a:gd name="T16" fmla="*/ 0 w 4"/>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8"/>
                    <a:gd name="T29" fmla="*/ 4 w 4"/>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8">
                      <a:moveTo>
                        <a:pt x="0" y="0"/>
                      </a:moveTo>
                      <a:lnTo>
                        <a:pt x="0" y="4"/>
                      </a:lnTo>
                      <a:lnTo>
                        <a:pt x="2" y="8"/>
                      </a:lnTo>
                      <a:lnTo>
                        <a:pt x="2" y="6"/>
                      </a:lnTo>
                      <a:lnTo>
                        <a:pt x="4" y="2"/>
                      </a:lnTo>
                      <a:lnTo>
                        <a:pt x="4" y="0"/>
                      </a:lnTo>
                      <a:lnTo>
                        <a:pt x="2" y="0"/>
                      </a:lnTo>
                      <a:lnTo>
                        <a:pt x="0"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35" name="Freeform 56">
                  <a:extLst>
                    <a:ext uri="{FF2B5EF4-FFF2-40B4-BE49-F238E27FC236}">
                      <a16:creationId xmlns:a16="http://schemas.microsoft.com/office/drawing/2014/main" id="{49F6276D-85D8-4CDB-870E-382153D9AC12}"/>
                    </a:ext>
                  </a:extLst>
                </p:cNvPr>
                <p:cNvSpPr>
                  <a:spLocks/>
                </p:cNvSpPr>
                <p:nvPr/>
              </p:nvSpPr>
              <p:spPr bwMode="gray">
                <a:xfrm>
                  <a:off x="6642602" y="3530517"/>
                  <a:ext cx="10258" cy="12700"/>
                </a:xfrm>
                <a:custGeom>
                  <a:avLst/>
                  <a:gdLst>
                    <a:gd name="T0" fmla="*/ 0 w 6"/>
                    <a:gd name="T1" fmla="*/ 0 h 8"/>
                    <a:gd name="T2" fmla="*/ 2 w 6"/>
                    <a:gd name="T3" fmla="*/ 4 h 8"/>
                    <a:gd name="T4" fmla="*/ 2 w 6"/>
                    <a:gd name="T5" fmla="*/ 8 h 8"/>
                    <a:gd name="T6" fmla="*/ 9 w 6"/>
                    <a:gd name="T7" fmla="*/ 8 h 8"/>
                    <a:gd name="T8" fmla="*/ 9 w 6"/>
                    <a:gd name="T9" fmla="*/ 6 h 8"/>
                    <a:gd name="T10" fmla="*/ 7 w 6"/>
                    <a:gd name="T11" fmla="*/ 4 h 8"/>
                    <a:gd name="T12" fmla="*/ 0 w 6"/>
                    <a:gd name="T13" fmla="*/ 0 h 8"/>
                    <a:gd name="T14" fmla="*/ 0 60000 65536"/>
                    <a:gd name="T15" fmla="*/ 0 60000 65536"/>
                    <a:gd name="T16" fmla="*/ 0 60000 65536"/>
                    <a:gd name="T17" fmla="*/ 0 60000 65536"/>
                    <a:gd name="T18" fmla="*/ 0 60000 65536"/>
                    <a:gd name="T19" fmla="*/ 0 60000 65536"/>
                    <a:gd name="T20" fmla="*/ 0 60000 65536"/>
                    <a:gd name="T21" fmla="*/ 0 w 6"/>
                    <a:gd name="T22" fmla="*/ 0 h 8"/>
                    <a:gd name="T23" fmla="*/ 6 w 6"/>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8">
                      <a:moveTo>
                        <a:pt x="0" y="0"/>
                      </a:moveTo>
                      <a:lnTo>
                        <a:pt x="2" y="4"/>
                      </a:lnTo>
                      <a:lnTo>
                        <a:pt x="2" y="8"/>
                      </a:lnTo>
                      <a:lnTo>
                        <a:pt x="6" y="8"/>
                      </a:lnTo>
                      <a:lnTo>
                        <a:pt x="6" y="6"/>
                      </a:lnTo>
                      <a:lnTo>
                        <a:pt x="4" y="4"/>
                      </a:lnTo>
                      <a:lnTo>
                        <a:pt x="0"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36" name="Freeform 57">
                  <a:extLst>
                    <a:ext uri="{FF2B5EF4-FFF2-40B4-BE49-F238E27FC236}">
                      <a16:creationId xmlns:a16="http://schemas.microsoft.com/office/drawing/2014/main" id="{2969340A-4B95-4BDE-BA92-8B60E0D4F948}"/>
                    </a:ext>
                  </a:extLst>
                </p:cNvPr>
                <p:cNvSpPr>
                  <a:spLocks/>
                </p:cNvSpPr>
                <p:nvPr/>
              </p:nvSpPr>
              <p:spPr bwMode="gray">
                <a:xfrm>
                  <a:off x="6570798" y="3551155"/>
                  <a:ext cx="82062" cy="80961"/>
                </a:xfrm>
                <a:custGeom>
                  <a:avLst/>
                  <a:gdLst>
                    <a:gd name="T0" fmla="*/ 2 w 48"/>
                    <a:gd name="T1" fmla="*/ 0 h 52"/>
                    <a:gd name="T2" fmla="*/ 2 w 48"/>
                    <a:gd name="T3" fmla="*/ 4 h 52"/>
                    <a:gd name="T4" fmla="*/ 0 w 48"/>
                    <a:gd name="T5" fmla="*/ 6 h 52"/>
                    <a:gd name="T6" fmla="*/ 9 w 48"/>
                    <a:gd name="T7" fmla="*/ 16 h 52"/>
                    <a:gd name="T8" fmla="*/ 16 w 48"/>
                    <a:gd name="T9" fmla="*/ 25 h 52"/>
                    <a:gd name="T10" fmla="*/ 20 w 48"/>
                    <a:gd name="T11" fmla="*/ 26 h 52"/>
                    <a:gd name="T12" fmla="*/ 23 w 48"/>
                    <a:gd name="T13" fmla="*/ 26 h 52"/>
                    <a:gd name="T14" fmla="*/ 20 w 48"/>
                    <a:gd name="T15" fmla="*/ 28 h 52"/>
                    <a:gd name="T16" fmla="*/ 17 w 48"/>
                    <a:gd name="T17" fmla="*/ 30 h 52"/>
                    <a:gd name="T18" fmla="*/ 17 w 48"/>
                    <a:gd name="T19" fmla="*/ 32 h 52"/>
                    <a:gd name="T20" fmla="*/ 20 w 48"/>
                    <a:gd name="T21" fmla="*/ 36 h 52"/>
                    <a:gd name="T22" fmla="*/ 27 w 48"/>
                    <a:gd name="T23" fmla="*/ 40 h 52"/>
                    <a:gd name="T24" fmla="*/ 34 w 48"/>
                    <a:gd name="T25" fmla="*/ 43 h 52"/>
                    <a:gd name="T26" fmla="*/ 34 w 48"/>
                    <a:gd name="T27" fmla="*/ 47 h 52"/>
                    <a:gd name="T28" fmla="*/ 40 w 48"/>
                    <a:gd name="T29" fmla="*/ 49 h 52"/>
                    <a:gd name="T30" fmla="*/ 47 w 48"/>
                    <a:gd name="T31" fmla="*/ 49 h 52"/>
                    <a:gd name="T32" fmla="*/ 49 w 48"/>
                    <a:gd name="T33" fmla="*/ 49 h 52"/>
                    <a:gd name="T34" fmla="*/ 54 w 48"/>
                    <a:gd name="T35" fmla="*/ 47 h 52"/>
                    <a:gd name="T36" fmla="*/ 55 w 48"/>
                    <a:gd name="T37" fmla="*/ 43 h 52"/>
                    <a:gd name="T38" fmla="*/ 57 w 48"/>
                    <a:gd name="T39" fmla="*/ 38 h 52"/>
                    <a:gd name="T40" fmla="*/ 59 w 48"/>
                    <a:gd name="T41" fmla="*/ 40 h 52"/>
                    <a:gd name="T42" fmla="*/ 64 w 48"/>
                    <a:gd name="T43" fmla="*/ 42 h 52"/>
                    <a:gd name="T44" fmla="*/ 66 w 48"/>
                    <a:gd name="T45" fmla="*/ 43 h 52"/>
                    <a:gd name="T46" fmla="*/ 69 w 48"/>
                    <a:gd name="T47" fmla="*/ 42 h 52"/>
                    <a:gd name="T48" fmla="*/ 69 w 48"/>
                    <a:gd name="T49" fmla="*/ 38 h 52"/>
                    <a:gd name="T50" fmla="*/ 69 w 48"/>
                    <a:gd name="T51" fmla="*/ 36 h 52"/>
                    <a:gd name="T52" fmla="*/ 66 w 48"/>
                    <a:gd name="T53" fmla="*/ 30 h 52"/>
                    <a:gd name="T54" fmla="*/ 69 w 48"/>
                    <a:gd name="T55" fmla="*/ 28 h 52"/>
                    <a:gd name="T56" fmla="*/ 69 w 48"/>
                    <a:gd name="T57" fmla="*/ 25 h 52"/>
                    <a:gd name="T58" fmla="*/ 76 w 48"/>
                    <a:gd name="T59" fmla="*/ 25 h 52"/>
                    <a:gd name="T60" fmla="*/ 76 w 48"/>
                    <a:gd name="T61" fmla="*/ 16 h 52"/>
                    <a:gd name="T62" fmla="*/ 73 w 48"/>
                    <a:gd name="T63" fmla="*/ 4 h 52"/>
                    <a:gd name="T64" fmla="*/ 64 w 48"/>
                    <a:gd name="T65" fmla="*/ 8 h 52"/>
                    <a:gd name="T66" fmla="*/ 55 w 48"/>
                    <a:gd name="T67" fmla="*/ 8 h 52"/>
                    <a:gd name="T68" fmla="*/ 47 w 48"/>
                    <a:gd name="T69" fmla="*/ 8 h 52"/>
                    <a:gd name="T70" fmla="*/ 36 w 48"/>
                    <a:gd name="T71" fmla="*/ 8 h 52"/>
                    <a:gd name="T72" fmla="*/ 20 w 48"/>
                    <a:gd name="T73" fmla="*/ 4 h 52"/>
                    <a:gd name="T74" fmla="*/ 2 w 48"/>
                    <a:gd name="T75" fmla="*/ 0 h 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
                    <a:gd name="T115" fmla="*/ 0 h 52"/>
                    <a:gd name="T116" fmla="*/ 48 w 48"/>
                    <a:gd name="T117" fmla="*/ 52 h 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 h="52">
                      <a:moveTo>
                        <a:pt x="2" y="0"/>
                      </a:moveTo>
                      <a:lnTo>
                        <a:pt x="2" y="4"/>
                      </a:lnTo>
                      <a:lnTo>
                        <a:pt x="0" y="6"/>
                      </a:lnTo>
                      <a:lnTo>
                        <a:pt x="6" y="16"/>
                      </a:lnTo>
                      <a:lnTo>
                        <a:pt x="10" y="25"/>
                      </a:lnTo>
                      <a:lnTo>
                        <a:pt x="13" y="27"/>
                      </a:lnTo>
                      <a:lnTo>
                        <a:pt x="15" y="27"/>
                      </a:lnTo>
                      <a:lnTo>
                        <a:pt x="13" y="31"/>
                      </a:lnTo>
                      <a:lnTo>
                        <a:pt x="11" y="33"/>
                      </a:lnTo>
                      <a:lnTo>
                        <a:pt x="11" y="35"/>
                      </a:lnTo>
                      <a:lnTo>
                        <a:pt x="13" y="39"/>
                      </a:lnTo>
                      <a:lnTo>
                        <a:pt x="17" y="43"/>
                      </a:lnTo>
                      <a:lnTo>
                        <a:pt x="21" y="46"/>
                      </a:lnTo>
                      <a:lnTo>
                        <a:pt x="21" y="50"/>
                      </a:lnTo>
                      <a:lnTo>
                        <a:pt x="25" y="52"/>
                      </a:lnTo>
                      <a:lnTo>
                        <a:pt x="29" y="52"/>
                      </a:lnTo>
                      <a:lnTo>
                        <a:pt x="31" y="52"/>
                      </a:lnTo>
                      <a:lnTo>
                        <a:pt x="33" y="50"/>
                      </a:lnTo>
                      <a:lnTo>
                        <a:pt x="34" y="46"/>
                      </a:lnTo>
                      <a:lnTo>
                        <a:pt x="36" y="41"/>
                      </a:lnTo>
                      <a:lnTo>
                        <a:pt x="38" y="43"/>
                      </a:lnTo>
                      <a:lnTo>
                        <a:pt x="40" y="45"/>
                      </a:lnTo>
                      <a:lnTo>
                        <a:pt x="42" y="46"/>
                      </a:lnTo>
                      <a:lnTo>
                        <a:pt x="44" y="45"/>
                      </a:lnTo>
                      <a:lnTo>
                        <a:pt x="44" y="41"/>
                      </a:lnTo>
                      <a:lnTo>
                        <a:pt x="44" y="39"/>
                      </a:lnTo>
                      <a:lnTo>
                        <a:pt x="42" y="33"/>
                      </a:lnTo>
                      <a:lnTo>
                        <a:pt x="44" y="31"/>
                      </a:lnTo>
                      <a:lnTo>
                        <a:pt x="44" y="25"/>
                      </a:lnTo>
                      <a:lnTo>
                        <a:pt x="48" y="25"/>
                      </a:lnTo>
                      <a:lnTo>
                        <a:pt x="48" y="16"/>
                      </a:lnTo>
                      <a:lnTo>
                        <a:pt x="46" y="4"/>
                      </a:lnTo>
                      <a:lnTo>
                        <a:pt x="40" y="8"/>
                      </a:lnTo>
                      <a:lnTo>
                        <a:pt x="34" y="8"/>
                      </a:lnTo>
                      <a:lnTo>
                        <a:pt x="29" y="8"/>
                      </a:lnTo>
                      <a:lnTo>
                        <a:pt x="23" y="8"/>
                      </a:lnTo>
                      <a:lnTo>
                        <a:pt x="13" y="4"/>
                      </a:lnTo>
                      <a:lnTo>
                        <a:pt x="2"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37" name="Freeform 58">
                  <a:extLst>
                    <a:ext uri="{FF2B5EF4-FFF2-40B4-BE49-F238E27FC236}">
                      <a16:creationId xmlns:a16="http://schemas.microsoft.com/office/drawing/2014/main" id="{D2AEDDFB-8FA2-4939-AAD4-208BFECCC786}"/>
                    </a:ext>
                  </a:extLst>
                </p:cNvPr>
                <p:cNvSpPr>
                  <a:spLocks/>
                </p:cNvSpPr>
                <p:nvPr/>
              </p:nvSpPr>
              <p:spPr bwMode="gray">
                <a:xfrm>
                  <a:off x="5930424" y="2792333"/>
                  <a:ext cx="830875" cy="717546"/>
                </a:xfrm>
                <a:custGeom>
                  <a:avLst/>
                  <a:gdLst>
                    <a:gd name="T0" fmla="*/ 43 w 497"/>
                    <a:gd name="T1" fmla="*/ 300 h 456"/>
                    <a:gd name="T2" fmla="*/ 34 w 497"/>
                    <a:gd name="T3" fmla="*/ 353 h 456"/>
                    <a:gd name="T4" fmla="*/ 81 w 497"/>
                    <a:gd name="T5" fmla="*/ 371 h 456"/>
                    <a:gd name="T6" fmla="*/ 114 w 497"/>
                    <a:gd name="T7" fmla="*/ 353 h 456"/>
                    <a:gd name="T8" fmla="*/ 177 w 497"/>
                    <a:gd name="T9" fmla="*/ 350 h 456"/>
                    <a:gd name="T10" fmla="*/ 222 w 497"/>
                    <a:gd name="T11" fmla="*/ 332 h 456"/>
                    <a:gd name="T12" fmla="*/ 267 w 497"/>
                    <a:gd name="T13" fmla="*/ 325 h 456"/>
                    <a:gd name="T14" fmla="*/ 376 w 497"/>
                    <a:gd name="T15" fmla="*/ 325 h 456"/>
                    <a:gd name="T16" fmla="*/ 381 w 497"/>
                    <a:gd name="T17" fmla="*/ 336 h 456"/>
                    <a:gd name="T18" fmla="*/ 413 w 497"/>
                    <a:gd name="T19" fmla="*/ 363 h 456"/>
                    <a:gd name="T20" fmla="*/ 453 w 497"/>
                    <a:gd name="T21" fmla="*/ 340 h 456"/>
                    <a:gd name="T22" fmla="*/ 434 w 497"/>
                    <a:gd name="T23" fmla="*/ 371 h 456"/>
                    <a:gd name="T24" fmla="*/ 455 w 497"/>
                    <a:gd name="T25" fmla="*/ 359 h 456"/>
                    <a:gd name="T26" fmla="*/ 479 w 497"/>
                    <a:gd name="T27" fmla="*/ 380 h 456"/>
                    <a:gd name="T28" fmla="*/ 520 w 497"/>
                    <a:gd name="T29" fmla="*/ 429 h 456"/>
                    <a:gd name="T30" fmla="*/ 561 w 497"/>
                    <a:gd name="T31" fmla="*/ 437 h 456"/>
                    <a:gd name="T32" fmla="*/ 584 w 497"/>
                    <a:gd name="T33" fmla="*/ 421 h 456"/>
                    <a:gd name="T34" fmla="*/ 594 w 497"/>
                    <a:gd name="T35" fmla="*/ 437 h 456"/>
                    <a:gd name="T36" fmla="*/ 630 w 497"/>
                    <a:gd name="T37" fmla="*/ 429 h 456"/>
                    <a:gd name="T38" fmla="*/ 671 w 497"/>
                    <a:gd name="T39" fmla="*/ 406 h 456"/>
                    <a:gd name="T40" fmla="*/ 692 w 497"/>
                    <a:gd name="T41" fmla="*/ 353 h 456"/>
                    <a:gd name="T42" fmla="*/ 721 w 497"/>
                    <a:gd name="T43" fmla="*/ 328 h 456"/>
                    <a:gd name="T44" fmla="*/ 729 w 497"/>
                    <a:gd name="T45" fmla="*/ 302 h 456"/>
                    <a:gd name="T46" fmla="*/ 729 w 497"/>
                    <a:gd name="T47" fmla="*/ 259 h 456"/>
                    <a:gd name="T48" fmla="*/ 692 w 497"/>
                    <a:gd name="T49" fmla="*/ 195 h 456"/>
                    <a:gd name="T50" fmla="*/ 657 w 497"/>
                    <a:gd name="T51" fmla="*/ 148 h 456"/>
                    <a:gd name="T52" fmla="*/ 608 w 497"/>
                    <a:gd name="T53" fmla="*/ 106 h 456"/>
                    <a:gd name="T54" fmla="*/ 584 w 497"/>
                    <a:gd name="T55" fmla="*/ 55 h 456"/>
                    <a:gd name="T56" fmla="*/ 565 w 497"/>
                    <a:gd name="T57" fmla="*/ 53 h 456"/>
                    <a:gd name="T58" fmla="*/ 527 w 497"/>
                    <a:gd name="T59" fmla="*/ 19 h 456"/>
                    <a:gd name="T60" fmla="*/ 516 w 497"/>
                    <a:gd name="T61" fmla="*/ 83 h 456"/>
                    <a:gd name="T62" fmla="*/ 489 w 497"/>
                    <a:gd name="T63" fmla="*/ 100 h 456"/>
                    <a:gd name="T64" fmla="*/ 431 w 497"/>
                    <a:gd name="T65" fmla="*/ 70 h 456"/>
                    <a:gd name="T66" fmla="*/ 419 w 497"/>
                    <a:gd name="T67" fmla="*/ 44 h 456"/>
                    <a:gd name="T68" fmla="*/ 428 w 497"/>
                    <a:gd name="T69" fmla="*/ 30 h 456"/>
                    <a:gd name="T70" fmla="*/ 415 w 497"/>
                    <a:gd name="T71" fmla="*/ 15 h 456"/>
                    <a:gd name="T72" fmla="*/ 368 w 497"/>
                    <a:gd name="T73" fmla="*/ 11 h 456"/>
                    <a:gd name="T74" fmla="*/ 348 w 497"/>
                    <a:gd name="T75" fmla="*/ 7 h 456"/>
                    <a:gd name="T76" fmla="*/ 345 w 497"/>
                    <a:gd name="T77" fmla="*/ 21 h 456"/>
                    <a:gd name="T78" fmla="*/ 316 w 497"/>
                    <a:gd name="T79" fmla="*/ 34 h 456"/>
                    <a:gd name="T80" fmla="*/ 303 w 497"/>
                    <a:gd name="T81" fmla="*/ 55 h 456"/>
                    <a:gd name="T82" fmla="*/ 278 w 497"/>
                    <a:gd name="T83" fmla="*/ 58 h 456"/>
                    <a:gd name="T84" fmla="*/ 262 w 497"/>
                    <a:gd name="T85" fmla="*/ 42 h 456"/>
                    <a:gd name="T86" fmla="*/ 232 w 497"/>
                    <a:gd name="T87" fmla="*/ 52 h 456"/>
                    <a:gd name="T88" fmla="*/ 225 w 497"/>
                    <a:gd name="T89" fmla="*/ 64 h 456"/>
                    <a:gd name="T90" fmla="*/ 209 w 497"/>
                    <a:gd name="T91" fmla="*/ 73 h 456"/>
                    <a:gd name="T92" fmla="*/ 197 w 497"/>
                    <a:gd name="T93" fmla="*/ 87 h 456"/>
                    <a:gd name="T94" fmla="*/ 179 w 497"/>
                    <a:gd name="T95" fmla="*/ 81 h 456"/>
                    <a:gd name="T96" fmla="*/ 155 w 497"/>
                    <a:gd name="T97" fmla="*/ 120 h 456"/>
                    <a:gd name="T98" fmla="*/ 99 w 497"/>
                    <a:gd name="T99" fmla="*/ 141 h 456"/>
                    <a:gd name="T100" fmla="*/ 59 w 497"/>
                    <a:gd name="T101" fmla="*/ 148 h 456"/>
                    <a:gd name="T102" fmla="*/ 15 w 497"/>
                    <a:gd name="T103" fmla="*/ 169 h 456"/>
                    <a:gd name="T104" fmla="*/ 7 w 497"/>
                    <a:gd name="T105" fmla="*/ 193 h 456"/>
                    <a:gd name="T106" fmla="*/ 18 w 497"/>
                    <a:gd name="T107" fmla="*/ 230 h 456"/>
                    <a:gd name="T108" fmla="*/ 18 w 497"/>
                    <a:gd name="T109" fmla="*/ 236 h 456"/>
                    <a:gd name="T110" fmla="*/ 21 w 497"/>
                    <a:gd name="T111" fmla="*/ 255 h 4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97"/>
                    <a:gd name="T169" fmla="*/ 0 h 456"/>
                    <a:gd name="T170" fmla="*/ 497 w 497"/>
                    <a:gd name="T171" fmla="*/ 456 h 45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97" h="456">
                      <a:moveTo>
                        <a:pt x="21" y="272"/>
                      </a:moveTo>
                      <a:lnTo>
                        <a:pt x="21" y="276"/>
                      </a:lnTo>
                      <a:lnTo>
                        <a:pt x="19" y="278"/>
                      </a:lnTo>
                      <a:lnTo>
                        <a:pt x="23" y="284"/>
                      </a:lnTo>
                      <a:lnTo>
                        <a:pt x="25" y="289"/>
                      </a:lnTo>
                      <a:lnTo>
                        <a:pt x="25" y="297"/>
                      </a:lnTo>
                      <a:lnTo>
                        <a:pt x="25" y="307"/>
                      </a:lnTo>
                      <a:lnTo>
                        <a:pt x="29" y="309"/>
                      </a:lnTo>
                      <a:lnTo>
                        <a:pt x="31" y="318"/>
                      </a:lnTo>
                      <a:lnTo>
                        <a:pt x="31" y="326"/>
                      </a:lnTo>
                      <a:lnTo>
                        <a:pt x="33" y="326"/>
                      </a:lnTo>
                      <a:lnTo>
                        <a:pt x="33" y="341"/>
                      </a:lnTo>
                      <a:lnTo>
                        <a:pt x="31" y="359"/>
                      </a:lnTo>
                      <a:lnTo>
                        <a:pt x="25" y="359"/>
                      </a:lnTo>
                      <a:lnTo>
                        <a:pt x="21" y="359"/>
                      </a:lnTo>
                      <a:lnTo>
                        <a:pt x="23" y="362"/>
                      </a:lnTo>
                      <a:lnTo>
                        <a:pt x="25" y="366"/>
                      </a:lnTo>
                      <a:lnTo>
                        <a:pt x="31" y="368"/>
                      </a:lnTo>
                      <a:lnTo>
                        <a:pt x="35" y="370"/>
                      </a:lnTo>
                      <a:lnTo>
                        <a:pt x="35" y="374"/>
                      </a:lnTo>
                      <a:lnTo>
                        <a:pt x="37" y="376"/>
                      </a:lnTo>
                      <a:lnTo>
                        <a:pt x="42" y="378"/>
                      </a:lnTo>
                      <a:lnTo>
                        <a:pt x="48" y="376"/>
                      </a:lnTo>
                      <a:lnTo>
                        <a:pt x="54" y="380"/>
                      </a:lnTo>
                      <a:lnTo>
                        <a:pt x="60" y="380"/>
                      </a:lnTo>
                      <a:lnTo>
                        <a:pt x="63" y="376"/>
                      </a:lnTo>
                      <a:lnTo>
                        <a:pt x="67" y="372"/>
                      </a:lnTo>
                      <a:lnTo>
                        <a:pt x="69" y="366"/>
                      </a:lnTo>
                      <a:lnTo>
                        <a:pt x="73" y="370"/>
                      </a:lnTo>
                      <a:lnTo>
                        <a:pt x="77" y="372"/>
                      </a:lnTo>
                      <a:lnTo>
                        <a:pt x="77" y="368"/>
                      </a:lnTo>
                      <a:lnTo>
                        <a:pt x="77" y="362"/>
                      </a:lnTo>
                      <a:lnTo>
                        <a:pt x="81" y="364"/>
                      </a:lnTo>
                      <a:lnTo>
                        <a:pt x="85" y="364"/>
                      </a:lnTo>
                      <a:lnTo>
                        <a:pt x="96" y="362"/>
                      </a:lnTo>
                      <a:lnTo>
                        <a:pt x="108" y="359"/>
                      </a:lnTo>
                      <a:lnTo>
                        <a:pt x="109" y="360"/>
                      </a:lnTo>
                      <a:lnTo>
                        <a:pt x="111" y="362"/>
                      </a:lnTo>
                      <a:lnTo>
                        <a:pt x="115" y="360"/>
                      </a:lnTo>
                      <a:lnTo>
                        <a:pt x="119" y="359"/>
                      </a:lnTo>
                      <a:lnTo>
                        <a:pt x="123" y="360"/>
                      </a:lnTo>
                      <a:lnTo>
                        <a:pt x="129" y="360"/>
                      </a:lnTo>
                      <a:lnTo>
                        <a:pt x="133" y="355"/>
                      </a:lnTo>
                      <a:lnTo>
                        <a:pt x="136" y="347"/>
                      </a:lnTo>
                      <a:lnTo>
                        <a:pt x="142" y="347"/>
                      </a:lnTo>
                      <a:lnTo>
                        <a:pt x="146" y="347"/>
                      </a:lnTo>
                      <a:lnTo>
                        <a:pt x="146" y="343"/>
                      </a:lnTo>
                      <a:lnTo>
                        <a:pt x="150" y="341"/>
                      </a:lnTo>
                      <a:lnTo>
                        <a:pt x="154" y="341"/>
                      </a:lnTo>
                      <a:lnTo>
                        <a:pt x="154" y="339"/>
                      </a:lnTo>
                      <a:lnTo>
                        <a:pt x="156" y="336"/>
                      </a:lnTo>
                      <a:lnTo>
                        <a:pt x="157" y="336"/>
                      </a:lnTo>
                      <a:lnTo>
                        <a:pt x="157" y="334"/>
                      </a:lnTo>
                      <a:lnTo>
                        <a:pt x="163" y="334"/>
                      </a:lnTo>
                      <a:lnTo>
                        <a:pt x="169" y="336"/>
                      </a:lnTo>
                      <a:lnTo>
                        <a:pt x="180" y="334"/>
                      </a:lnTo>
                      <a:lnTo>
                        <a:pt x="198" y="328"/>
                      </a:lnTo>
                      <a:lnTo>
                        <a:pt x="213" y="322"/>
                      </a:lnTo>
                      <a:lnTo>
                        <a:pt x="227" y="322"/>
                      </a:lnTo>
                      <a:lnTo>
                        <a:pt x="230" y="328"/>
                      </a:lnTo>
                      <a:lnTo>
                        <a:pt x="234" y="332"/>
                      </a:lnTo>
                      <a:lnTo>
                        <a:pt x="244" y="332"/>
                      </a:lnTo>
                      <a:lnTo>
                        <a:pt x="253" y="332"/>
                      </a:lnTo>
                      <a:lnTo>
                        <a:pt x="253" y="334"/>
                      </a:lnTo>
                      <a:lnTo>
                        <a:pt x="255" y="337"/>
                      </a:lnTo>
                      <a:lnTo>
                        <a:pt x="253" y="339"/>
                      </a:lnTo>
                      <a:lnTo>
                        <a:pt x="257" y="339"/>
                      </a:lnTo>
                      <a:lnTo>
                        <a:pt x="259" y="339"/>
                      </a:lnTo>
                      <a:lnTo>
                        <a:pt x="261" y="341"/>
                      </a:lnTo>
                      <a:lnTo>
                        <a:pt x="259" y="343"/>
                      </a:lnTo>
                      <a:lnTo>
                        <a:pt x="259" y="345"/>
                      </a:lnTo>
                      <a:lnTo>
                        <a:pt x="257" y="345"/>
                      </a:lnTo>
                      <a:lnTo>
                        <a:pt x="259" y="347"/>
                      </a:lnTo>
                      <a:lnTo>
                        <a:pt x="259" y="349"/>
                      </a:lnTo>
                      <a:lnTo>
                        <a:pt x="265" y="351"/>
                      </a:lnTo>
                      <a:lnTo>
                        <a:pt x="269" y="351"/>
                      </a:lnTo>
                      <a:lnTo>
                        <a:pt x="269" y="360"/>
                      </a:lnTo>
                      <a:lnTo>
                        <a:pt x="273" y="370"/>
                      </a:lnTo>
                      <a:lnTo>
                        <a:pt x="275" y="370"/>
                      </a:lnTo>
                      <a:lnTo>
                        <a:pt x="278" y="372"/>
                      </a:lnTo>
                      <a:lnTo>
                        <a:pt x="284" y="364"/>
                      </a:lnTo>
                      <a:lnTo>
                        <a:pt x="290" y="357"/>
                      </a:lnTo>
                      <a:lnTo>
                        <a:pt x="294" y="357"/>
                      </a:lnTo>
                      <a:lnTo>
                        <a:pt x="296" y="357"/>
                      </a:lnTo>
                      <a:lnTo>
                        <a:pt x="299" y="351"/>
                      </a:lnTo>
                      <a:lnTo>
                        <a:pt x="301" y="347"/>
                      </a:lnTo>
                      <a:lnTo>
                        <a:pt x="303" y="347"/>
                      </a:lnTo>
                      <a:lnTo>
                        <a:pt x="305" y="349"/>
                      </a:lnTo>
                      <a:lnTo>
                        <a:pt x="303" y="353"/>
                      </a:lnTo>
                      <a:lnTo>
                        <a:pt x="303" y="357"/>
                      </a:lnTo>
                      <a:lnTo>
                        <a:pt x="299" y="364"/>
                      </a:lnTo>
                      <a:lnTo>
                        <a:pt x="298" y="368"/>
                      </a:lnTo>
                      <a:lnTo>
                        <a:pt x="299" y="374"/>
                      </a:lnTo>
                      <a:lnTo>
                        <a:pt x="299" y="378"/>
                      </a:lnTo>
                      <a:lnTo>
                        <a:pt x="296" y="380"/>
                      </a:lnTo>
                      <a:lnTo>
                        <a:pt x="292" y="380"/>
                      </a:lnTo>
                      <a:lnTo>
                        <a:pt x="292" y="384"/>
                      </a:lnTo>
                      <a:lnTo>
                        <a:pt x="294" y="384"/>
                      </a:lnTo>
                      <a:lnTo>
                        <a:pt x="296" y="382"/>
                      </a:lnTo>
                      <a:lnTo>
                        <a:pt x="301" y="380"/>
                      </a:lnTo>
                      <a:lnTo>
                        <a:pt x="303" y="378"/>
                      </a:lnTo>
                      <a:lnTo>
                        <a:pt x="303" y="374"/>
                      </a:lnTo>
                      <a:lnTo>
                        <a:pt x="303" y="368"/>
                      </a:lnTo>
                      <a:lnTo>
                        <a:pt x="307" y="368"/>
                      </a:lnTo>
                      <a:lnTo>
                        <a:pt x="309" y="368"/>
                      </a:lnTo>
                      <a:lnTo>
                        <a:pt x="307" y="370"/>
                      </a:lnTo>
                      <a:lnTo>
                        <a:pt x="307" y="372"/>
                      </a:lnTo>
                      <a:lnTo>
                        <a:pt x="311" y="380"/>
                      </a:lnTo>
                      <a:lnTo>
                        <a:pt x="313" y="387"/>
                      </a:lnTo>
                      <a:lnTo>
                        <a:pt x="311" y="393"/>
                      </a:lnTo>
                      <a:lnTo>
                        <a:pt x="317" y="391"/>
                      </a:lnTo>
                      <a:lnTo>
                        <a:pt x="323" y="389"/>
                      </a:lnTo>
                      <a:lnTo>
                        <a:pt x="326" y="407"/>
                      </a:lnTo>
                      <a:lnTo>
                        <a:pt x="328" y="424"/>
                      </a:lnTo>
                      <a:lnTo>
                        <a:pt x="332" y="426"/>
                      </a:lnTo>
                      <a:lnTo>
                        <a:pt x="336" y="428"/>
                      </a:lnTo>
                      <a:lnTo>
                        <a:pt x="338" y="431"/>
                      </a:lnTo>
                      <a:lnTo>
                        <a:pt x="340" y="435"/>
                      </a:lnTo>
                      <a:lnTo>
                        <a:pt x="346" y="439"/>
                      </a:lnTo>
                      <a:lnTo>
                        <a:pt x="351" y="441"/>
                      </a:lnTo>
                      <a:lnTo>
                        <a:pt x="353" y="439"/>
                      </a:lnTo>
                      <a:lnTo>
                        <a:pt x="355" y="437"/>
                      </a:lnTo>
                      <a:lnTo>
                        <a:pt x="359" y="443"/>
                      </a:lnTo>
                      <a:lnTo>
                        <a:pt x="363" y="447"/>
                      </a:lnTo>
                      <a:lnTo>
                        <a:pt x="369" y="451"/>
                      </a:lnTo>
                      <a:lnTo>
                        <a:pt x="372" y="451"/>
                      </a:lnTo>
                      <a:lnTo>
                        <a:pt x="376" y="451"/>
                      </a:lnTo>
                      <a:lnTo>
                        <a:pt x="378" y="449"/>
                      </a:lnTo>
                      <a:lnTo>
                        <a:pt x="380" y="443"/>
                      </a:lnTo>
                      <a:lnTo>
                        <a:pt x="384" y="439"/>
                      </a:lnTo>
                      <a:lnTo>
                        <a:pt x="388" y="439"/>
                      </a:lnTo>
                      <a:lnTo>
                        <a:pt x="386" y="437"/>
                      </a:lnTo>
                      <a:lnTo>
                        <a:pt x="386" y="435"/>
                      </a:lnTo>
                      <a:lnTo>
                        <a:pt x="390" y="433"/>
                      </a:lnTo>
                      <a:lnTo>
                        <a:pt x="394" y="430"/>
                      </a:lnTo>
                      <a:lnTo>
                        <a:pt x="394" y="433"/>
                      </a:lnTo>
                      <a:lnTo>
                        <a:pt x="395" y="435"/>
                      </a:lnTo>
                      <a:lnTo>
                        <a:pt x="392" y="437"/>
                      </a:lnTo>
                      <a:lnTo>
                        <a:pt x="390" y="441"/>
                      </a:lnTo>
                      <a:lnTo>
                        <a:pt x="395" y="439"/>
                      </a:lnTo>
                      <a:lnTo>
                        <a:pt x="399" y="439"/>
                      </a:lnTo>
                      <a:lnTo>
                        <a:pt x="401" y="439"/>
                      </a:lnTo>
                      <a:lnTo>
                        <a:pt x="395" y="445"/>
                      </a:lnTo>
                      <a:lnTo>
                        <a:pt x="401" y="449"/>
                      </a:lnTo>
                      <a:lnTo>
                        <a:pt x="407" y="451"/>
                      </a:lnTo>
                      <a:lnTo>
                        <a:pt x="409" y="455"/>
                      </a:lnTo>
                      <a:lnTo>
                        <a:pt x="409" y="456"/>
                      </a:lnTo>
                      <a:lnTo>
                        <a:pt x="411" y="455"/>
                      </a:lnTo>
                      <a:lnTo>
                        <a:pt x="411" y="451"/>
                      </a:lnTo>
                      <a:lnTo>
                        <a:pt x="415" y="451"/>
                      </a:lnTo>
                      <a:lnTo>
                        <a:pt x="417" y="451"/>
                      </a:lnTo>
                      <a:lnTo>
                        <a:pt x="424" y="441"/>
                      </a:lnTo>
                      <a:lnTo>
                        <a:pt x="426" y="431"/>
                      </a:lnTo>
                      <a:lnTo>
                        <a:pt x="440" y="431"/>
                      </a:lnTo>
                      <a:lnTo>
                        <a:pt x="449" y="431"/>
                      </a:lnTo>
                      <a:lnTo>
                        <a:pt x="451" y="430"/>
                      </a:lnTo>
                      <a:lnTo>
                        <a:pt x="453" y="428"/>
                      </a:lnTo>
                      <a:lnTo>
                        <a:pt x="453" y="424"/>
                      </a:lnTo>
                      <a:lnTo>
                        <a:pt x="455" y="420"/>
                      </a:lnTo>
                      <a:lnTo>
                        <a:pt x="451" y="418"/>
                      </a:lnTo>
                      <a:lnTo>
                        <a:pt x="449" y="412"/>
                      </a:lnTo>
                      <a:lnTo>
                        <a:pt x="453" y="410"/>
                      </a:lnTo>
                      <a:lnTo>
                        <a:pt x="455" y="408"/>
                      </a:lnTo>
                      <a:lnTo>
                        <a:pt x="457" y="401"/>
                      </a:lnTo>
                      <a:lnTo>
                        <a:pt x="457" y="391"/>
                      </a:lnTo>
                      <a:lnTo>
                        <a:pt x="463" y="382"/>
                      </a:lnTo>
                      <a:lnTo>
                        <a:pt x="466" y="372"/>
                      </a:lnTo>
                      <a:lnTo>
                        <a:pt x="466" y="362"/>
                      </a:lnTo>
                      <a:lnTo>
                        <a:pt x="466" y="355"/>
                      </a:lnTo>
                      <a:lnTo>
                        <a:pt x="468" y="355"/>
                      </a:lnTo>
                      <a:lnTo>
                        <a:pt x="472" y="355"/>
                      </a:lnTo>
                      <a:lnTo>
                        <a:pt x="472" y="353"/>
                      </a:lnTo>
                      <a:lnTo>
                        <a:pt x="472" y="349"/>
                      </a:lnTo>
                      <a:lnTo>
                        <a:pt x="478" y="345"/>
                      </a:lnTo>
                      <a:lnTo>
                        <a:pt x="486" y="341"/>
                      </a:lnTo>
                      <a:lnTo>
                        <a:pt x="486" y="337"/>
                      </a:lnTo>
                      <a:lnTo>
                        <a:pt x="486" y="336"/>
                      </a:lnTo>
                      <a:lnTo>
                        <a:pt x="486" y="332"/>
                      </a:lnTo>
                      <a:lnTo>
                        <a:pt x="489" y="332"/>
                      </a:lnTo>
                      <a:lnTo>
                        <a:pt x="491" y="328"/>
                      </a:lnTo>
                      <a:lnTo>
                        <a:pt x="491" y="326"/>
                      </a:lnTo>
                      <a:lnTo>
                        <a:pt x="491" y="318"/>
                      </a:lnTo>
                      <a:lnTo>
                        <a:pt x="491" y="314"/>
                      </a:lnTo>
                      <a:lnTo>
                        <a:pt x="491" y="311"/>
                      </a:lnTo>
                      <a:lnTo>
                        <a:pt x="491" y="301"/>
                      </a:lnTo>
                      <a:lnTo>
                        <a:pt x="491" y="289"/>
                      </a:lnTo>
                      <a:lnTo>
                        <a:pt x="495" y="289"/>
                      </a:lnTo>
                      <a:lnTo>
                        <a:pt x="497" y="286"/>
                      </a:lnTo>
                      <a:lnTo>
                        <a:pt x="497" y="282"/>
                      </a:lnTo>
                      <a:lnTo>
                        <a:pt x="497" y="274"/>
                      </a:lnTo>
                      <a:lnTo>
                        <a:pt x="495" y="270"/>
                      </a:lnTo>
                      <a:lnTo>
                        <a:pt x="491" y="265"/>
                      </a:lnTo>
                      <a:lnTo>
                        <a:pt x="489" y="257"/>
                      </a:lnTo>
                      <a:lnTo>
                        <a:pt x="491" y="242"/>
                      </a:lnTo>
                      <a:lnTo>
                        <a:pt x="489" y="224"/>
                      </a:lnTo>
                      <a:lnTo>
                        <a:pt x="478" y="217"/>
                      </a:lnTo>
                      <a:lnTo>
                        <a:pt x="478" y="213"/>
                      </a:lnTo>
                      <a:lnTo>
                        <a:pt x="478" y="209"/>
                      </a:lnTo>
                      <a:lnTo>
                        <a:pt x="472" y="205"/>
                      </a:lnTo>
                      <a:lnTo>
                        <a:pt x="466" y="201"/>
                      </a:lnTo>
                      <a:lnTo>
                        <a:pt x="465" y="194"/>
                      </a:lnTo>
                      <a:lnTo>
                        <a:pt x="465" y="182"/>
                      </a:lnTo>
                      <a:lnTo>
                        <a:pt x="457" y="178"/>
                      </a:lnTo>
                      <a:lnTo>
                        <a:pt x="449" y="174"/>
                      </a:lnTo>
                      <a:lnTo>
                        <a:pt x="449" y="169"/>
                      </a:lnTo>
                      <a:lnTo>
                        <a:pt x="449" y="161"/>
                      </a:lnTo>
                      <a:lnTo>
                        <a:pt x="447" y="155"/>
                      </a:lnTo>
                      <a:lnTo>
                        <a:pt x="443" y="151"/>
                      </a:lnTo>
                      <a:lnTo>
                        <a:pt x="440" y="151"/>
                      </a:lnTo>
                      <a:lnTo>
                        <a:pt x="441" y="147"/>
                      </a:lnTo>
                      <a:lnTo>
                        <a:pt x="443" y="146"/>
                      </a:lnTo>
                      <a:lnTo>
                        <a:pt x="443" y="144"/>
                      </a:lnTo>
                      <a:lnTo>
                        <a:pt x="441" y="140"/>
                      </a:lnTo>
                      <a:lnTo>
                        <a:pt x="424" y="132"/>
                      </a:lnTo>
                      <a:lnTo>
                        <a:pt x="411" y="123"/>
                      </a:lnTo>
                      <a:lnTo>
                        <a:pt x="409" y="109"/>
                      </a:lnTo>
                      <a:lnTo>
                        <a:pt x="409" y="96"/>
                      </a:lnTo>
                      <a:lnTo>
                        <a:pt x="405" y="88"/>
                      </a:lnTo>
                      <a:lnTo>
                        <a:pt x="399" y="80"/>
                      </a:lnTo>
                      <a:lnTo>
                        <a:pt x="399" y="69"/>
                      </a:lnTo>
                      <a:lnTo>
                        <a:pt x="399" y="57"/>
                      </a:lnTo>
                      <a:lnTo>
                        <a:pt x="397" y="57"/>
                      </a:lnTo>
                      <a:lnTo>
                        <a:pt x="394" y="57"/>
                      </a:lnTo>
                      <a:lnTo>
                        <a:pt x="394" y="55"/>
                      </a:lnTo>
                      <a:lnTo>
                        <a:pt x="392" y="53"/>
                      </a:lnTo>
                      <a:lnTo>
                        <a:pt x="390" y="53"/>
                      </a:lnTo>
                      <a:lnTo>
                        <a:pt x="390" y="52"/>
                      </a:lnTo>
                      <a:lnTo>
                        <a:pt x="390" y="48"/>
                      </a:lnTo>
                      <a:lnTo>
                        <a:pt x="388" y="50"/>
                      </a:lnTo>
                      <a:lnTo>
                        <a:pt x="384" y="50"/>
                      </a:lnTo>
                      <a:lnTo>
                        <a:pt x="384" y="53"/>
                      </a:lnTo>
                      <a:lnTo>
                        <a:pt x="380" y="53"/>
                      </a:lnTo>
                      <a:lnTo>
                        <a:pt x="378" y="52"/>
                      </a:lnTo>
                      <a:lnTo>
                        <a:pt x="376" y="34"/>
                      </a:lnTo>
                      <a:lnTo>
                        <a:pt x="374" y="23"/>
                      </a:lnTo>
                      <a:lnTo>
                        <a:pt x="369" y="11"/>
                      </a:lnTo>
                      <a:lnTo>
                        <a:pt x="363" y="0"/>
                      </a:lnTo>
                      <a:lnTo>
                        <a:pt x="361" y="0"/>
                      </a:lnTo>
                      <a:lnTo>
                        <a:pt x="357" y="0"/>
                      </a:lnTo>
                      <a:lnTo>
                        <a:pt x="355" y="19"/>
                      </a:lnTo>
                      <a:lnTo>
                        <a:pt x="355" y="36"/>
                      </a:lnTo>
                      <a:lnTo>
                        <a:pt x="353" y="38"/>
                      </a:lnTo>
                      <a:lnTo>
                        <a:pt x="351" y="38"/>
                      </a:lnTo>
                      <a:lnTo>
                        <a:pt x="351" y="59"/>
                      </a:lnTo>
                      <a:lnTo>
                        <a:pt x="351" y="78"/>
                      </a:lnTo>
                      <a:lnTo>
                        <a:pt x="349" y="80"/>
                      </a:lnTo>
                      <a:lnTo>
                        <a:pt x="347" y="80"/>
                      </a:lnTo>
                      <a:lnTo>
                        <a:pt x="347" y="86"/>
                      </a:lnTo>
                      <a:lnTo>
                        <a:pt x="347" y="90"/>
                      </a:lnTo>
                      <a:lnTo>
                        <a:pt x="344" y="94"/>
                      </a:lnTo>
                      <a:lnTo>
                        <a:pt x="344" y="98"/>
                      </a:lnTo>
                      <a:lnTo>
                        <a:pt x="344" y="101"/>
                      </a:lnTo>
                      <a:lnTo>
                        <a:pt x="342" y="101"/>
                      </a:lnTo>
                      <a:lnTo>
                        <a:pt x="340" y="103"/>
                      </a:lnTo>
                      <a:lnTo>
                        <a:pt x="336" y="103"/>
                      </a:lnTo>
                      <a:lnTo>
                        <a:pt x="330" y="103"/>
                      </a:lnTo>
                      <a:lnTo>
                        <a:pt x="326" y="98"/>
                      </a:lnTo>
                      <a:lnTo>
                        <a:pt x="324" y="92"/>
                      </a:lnTo>
                      <a:lnTo>
                        <a:pt x="323" y="92"/>
                      </a:lnTo>
                      <a:lnTo>
                        <a:pt x="319" y="92"/>
                      </a:lnTo>
                      <a:lnTo>
                        <a:pt x="311" y="84"/>
                      </a:lnTo>
                      <a:lnTo>
                        <a:pt x="305" y="76"/>
                      </a:lnTo>
                      <a:lnTo>
                        <a:pt x="298" y="75"/>
                      </a:lnTo>
                      <a:lnTo>
                        <a:pt x="290" y="73"/>
                      </a:lnTo>
                      <a:lnTo>
                        <a:pt x="290" y="69"/>
                      </a:lnTo>
                      <a:lnTo>
                        <a:pt x="284" y="67"/>
                      </a:lnTo>
                      <a:lnTo>
                        <a:pt x="278" y="63"/>
                      </a:lnTo>
                      <a:lnTo>
                        <a:pt x="278" y="57"/>
                      </a:lnTo>
                      <a:lnTo>
                        <a:pt x="278" y="50"/>
                      </a:lnTo>
                      <a:lnTo>
                        <a:pt x="280" y="50"/>
                      </a:lnTo>
                      <a:lnTo>
                        <a:pt x="282" y="48"/>
                      </a:lnTo>
                      <a:lnTo>
                        <a:pt x="282" y="44"/>
                      </a:lnTo>
                      <a:lnTo>
                        <a:pt x="284" y="40"/>
                      </a:lnTo>
                      <a:lnTo>
                        <a:pt x="282" y="38"/>
                      </a:lnTo>
                      <a:lnTo>
                        <a:pt x="280" y="36"/>
                      </a:lnTo>
                      <a:lnTo>
                        <a:pt x="284" y="36"/>
                      </a:lnTo>
                      <a:lnTo>
                        <a:pt x="290" y="36"/>
                      </a:lnTo>
                      <a:lnTo>
                        <a:pt x="290" y="34"/>
                      </a:lnTo>
                      <a:lnTo>
                        <a:pt x="290" y="30"/>
                      </a:lnTo>
                      <a:lnTo>
                        <a:pt x="288" y="30"/>
                      </a:lnTo>
                      <a:lnTo>
                        <a:pt x="288" y="27"/>
                      </a:lnTo>
                      <a:lnTo>
                        <a:pt x="290" y="25"/>
                      </a:lnTo>
                      <a:lnTo>
                        <a:pt x="294" y="23"/>
                      </a:lnTo>
                      <a:lnTo>
                        <a:pt x="292" y="15"/>
                      </a:lnTo>
                      <a:lnTo>
                        <a:pt x="290" y="17"/>
                      </a:lnTo>
                      <a:lnTo>
                        <a:pt x="282" y="19"/>
                      </a:lnTo>
                      <a:lnTo>
                        <a:pt x="280" y="15"/>
                      </a:lnTo>
                      <a:lnTo>
                        <a:pt x="271" y="15"/>
                      </a:lnTo>
                      <a:lnTo>
                        <a:pt x="259" y="13"/>
                      </a:lnTo>
                      <a:lnTo>
                        <a:pt x="257" y="13"/>
                      </a:lnTo>
                      <a:lnTo>
                        <a:pt x="253" y="11"/>
                      </a:lnTo>
                      <a:lnTo>
                        <a:pt x="251" y="7"/>
                      </a:lnTo>
                      <a:lnTo>
                        <a:pt x="250" y="9"/>
                      </a:lnTo>
                      <a:lnTo>
                        <a:pt x="248" y="11"/>
                      </a:lnTo>
                      <a:lnTo>
                        <a:pt x="244" y="11"/>
                      </a:lnTo>
                      <a:lnTo>
                        <a:pt x="244" y="9"/>
                      </a:lnTo>
                      <a:lnTo>
                        <a:pt x="240" y="7"/>
                      </a:lnTo>
                      <a:lnTo>
                        <a:pt x="236" y="4"/>
                      </a:lnTo>
                      <a:lnTo>
                        <a:pt x="232" y="4"/>
                      </a:lnTo>
                      <a:lnTo>
                        <a:pt x="230" y="4"/>
                      </a:lnTo>
                      <a:lnTo>
                        <a:pt x="232" y="5"/>
                      </a:lnTo>
                      <a:lnTo>
                        <a:pt x="234" y="7"/>
                      </a:lnTo>
                      <a:lnTo>
                        <a:pt x="242" y="13"/>
                      </a:lnTo>
                      <a:lnTo>
                        <a:pt x="246" y="15"/>
                      </a:lnTo>
                      <a:lnTo>
                        <a:pt x="246" y="17"/>
                      </a:lnTo>
                      <a:lnTo>
                        <a:pt x="246" y="19"/>
                      </a:lnTo>
                      <a:lnTo>
                        <a:pt x="244" y="21"/>
                      </a:lnTo>
                      <a:lnTo>
                        <a:pt x="242" y="19"/>
                      </a:lnTo>
                      <a:lnTo>
                        <a:pt x="242" y="23"/>
                      </a:lnTo>
                      <a:lnTo>
                        <a:pt x="232" y="21"/>
                      </a:lnTo>
                      <a:lnTo>
                        <a:pt x="223" y="17"/>
                      </a:lnTo>
                      <a:lnTo>
                        <a:pt x="221" y="21"/>
                      </a:lnTo>
                      <a:lnTo>
                        <a:pt x="221" y="23"/>
                      </a:lnTo>
                      <a:lnTo>
                        <a:pt x="217" y="21"/>
                      </a:lnTo>
                      <a:lnTo>
                        <a:pt x="215" y="19"/>
                      </a:lnTo>
                      <a:lnTo>
                        <a:pt x="213" y="25"/>
                      </a:lnTo>
                      <a:lnTo>
                        <a:pt x="213" y="28"/>
                      </a:lnTo>
                      <a:lnTo>
                        <a:pt x="213" y="34"/>
                      </a:lnTo>
                      <a:lnTo>
                        <a:pt x="215" y="36"/>
                      </a:lnTo>
                      <a:lnTo>
                        <a:pt x="211" y="36"/>
                      </a:lnTo>
                      <a:lnTo>
                        <a:pt x="207" y="36"/>
                      </a:lnTo>
                      <a:lnTo>
                        <a:pt x="207" y="40"/>
                      </a:lnTo>
                      <a:lnTo>
                        <a:pt x="207" y="46"/>
                      </a:lnTo>
                      <a:lnTo>
                        <a:pt x="204" y="48"/>
                      </a:lnTo>
                      <a:lnTo>
                        <a:pt x="200" y="50"/>
                      </a:lnTo>
                      <a:lnTo>
                        <a:pt x="204" y="55"/>
                      </a:lnTo>
                      <a:lnTo>
                        <a:pt x="205" y="57"/>
                      </a:lnTo>
                      <a:lnTo>
                        <a:pt x="204" y="59"/>
                      </a:lnTo>
                      <a:lnTo>
                        <a:pt x="198" y="61"/>
                      </a:lnTo>
                      <a:lnTo>
                        <a:pt x="194" y="59"/>
                      </a:lnTo>
                      <a:lnTo>
                        <a:pt x="192" y="57"/>
                      </a:lnTo>
                      <a:lnTo>
                        <a:pt x="188" y="57"/>
                      </a:lnTo>
                      <a:lnTo>
                        <a:pt x="188" y="61"/>
                      </a:lnTo>
                      <a:lnTo>
                        <a:pt x="188" y="65"/>
                      </a:lnTo>
                      <a:lnTo>
                        <a:pt x="182" y="67"/>
                      </a:lnTo>
                      <a:lnTo>
                        <a:pt x="184" y="61"/>
                      </a:lnTo>
                      <a:lnTo>
                        <a:pt x="184" y="55"/>
                      </a:lnTo>
                      <a:lnTo>
                        <a:pt x="182" y="52"/>
                      </a:lnTo>
                      <a:lnTo>
                        <a:pt x="179" y="48"/>
                      </a:lnTo>
                      <a:lnTo>
                        <a:pt x="179" y="46"/>
                      </a:lnTo>
                      <a:lnTo>
                        <a:pt x="177" y="42"/>
                      </a:lnTo>
                      <a:lnTo>
                        <a:pt x="169" y="44"/>
                      </a:lnTo>
                      <a:lnTo>
                        <a:pt x="163" y="44"/>
                      </a:lnTo>
                      <a:lnTo>
                        <a:pt x="163" y="48"/>
                      </a:lnTo>
                      <a:lnTo>
                        <a:pt x="161" y="53"/>
                      </a:lnTo>
                      <a:lnTo>
                        <a:pt x="159" y="53"/>
                      </a:lnTo>
                      <a:lnTo>
                        <a:pt x="159" y="50"/>
                      </a:lnTo>
                      <a:lnTo>
                        <a:pt x="156" y="50"/>
                      </a:lnTo>
                      <a:lnTo>
                        <a:pt x="156" y="52"/>
                      </a:lnTo>
                      <a:lnTo>
                        <a:pt x="157" y="53"/>
                      </a:lnTo>
                      <a:lnTo>
                        <a:pt x="154" y="53"/>
                      </a:lnTo>
                      <a:lnTo>
                        <a:pt x="156" y="57"/>
                      </a:lnTo>
                      <a:lnTo>
                        <a:pt x="156" y="61"/>
                      </a:lnTo>
                      <a:lnTo>
                        <a:pt x="152" y="61"/>
                      </a:lnTo>
                      <a:lnTo>
                        <a:pt x="150" y="61"/>
                      </a:lnTo>
                      <a:lnTo>
                        <a:pt x="152" y="63"/>
                      </a:lnTo>
                      <a:lnTo>
                        <a:pt x="152" y="67"/>
                      </a:lnTo>
                      <a:lnTo>
                        <a:pt x="150" y="65"/>
                      </a:lnTo>
                      <a:lnTo>
                        <a:pt x="146" y="63"/>
                      </a:lnTo>
                      <a:lnTo>
                        <a:pt x="144" y="65"/>
                      </a:lnTo>
                      <a:lnTo>
                        <a:pt x="142" y="67"/>
                      </a:lnTo>
                      <a:lnTo>
                        <a:pt x="142" y="73"/>
                      </a:lnTo>
                      <a:lnTo>
                        <a:pt x="142" y="75"/>
                      </a:lnTo>
                      <a:lnTo>
                        <a:pt x="142" y="78"/>
                      </a:lnTo>
                      <a:lnTo>
                        <a:pt x="140" y="76"/>
                      </a:lnTo>
                      <a:lnTo>
                        <a:pt x="134" y="75"/>
                      </a:lnTo>
                      <a:lnTo>
                        <a:pt x="133" y="75"/>
                      </a:lnTo>
                      <a:lnTo>
                        <a:pt x="131" y="76"/>
                      </a:lnTo>
                      <a:lnTo>
                        <a:pt x="131" y="82"/>
                      </a:lnTo>
                      <a:lnTo>
                        <a:pt x="131" y="88"/>
                      </a:lnTo>
                      <a:lnTo>
                        <a:pt x="133" y="88"/>
                      </a:lnTo>
                      <a:lnTo>
                        <a:pt x="133" y="90"/>
                      </a:lnTo>
                      <a:lnTo>
                        <a:pt x="133" y="92"/>
                      </a:lnTo>
                      <a:lnTo>
                        <a:pt x="133" y="94"/>
                      </a:lnTo>
                      <a:lnTo>
                        <a:pt x="131" y="96"/>
                      </a:lnTo>
                      <a:lnTo>
                        <a:pt x="129" y="94"/>
                      </a:lnTo>
                      <a:lnTo>
                        <a:pt x="125" y="90"/>
                      </a:lnTo>
                      <a:lnTo>
                        <a:pt x="123" y="84"/>
                      </a:lnTo>
                      <a:lnTo>
                        <a:pt x="123" y="82"/>
                      </a:lnTo>
                      <a:lnTo>
                        <a:pt x="121" y="84"/>
                      </a:lnTo>
                      <a:lnTo>
                        <a:pt x="115" y="88"/>
                      </a:lnTo>
                      <a:lnTo>
                        <a:pt x="115" y="96"/>
                      </a:lnTo>
                      <a:lnTo>
                        <a:pt x="113" y="101"/>
                      </a:lnTo>
                      <a:lnTo>
                        <a:pt x="113" y="107"/>
                      </a:lnTo>
                      <a:lnTo>
                        <a:pt x="115" y="109"/>
                      </a:lnTo>
                      <a:lnTo>
                        <a:pt x="109" y="113"/>
                      </a:lnTo>
                      <a:lnTo>
                        <a:pt x="104" y="119"/>
                      </a:lnTo>
                      <a:lnTo>
                        <a:pt x="104" y="123"/>
                      </a:lnTo>
                      <a:lnTo>
                        <a:pt x="102" y="126"/>
                      </a:lnTo>
                      <a:lnTo>
                        <a:pt x="92" y="130"/>
                      </a:lnTo>
                      <a:lnTo>
                        <a:pt x="81" y="132"/>
                      </a:lnTo>
                      <a:lnTo>
                        <a:pt x="79" y="136"/>
                      </a:lnTo>
                      <a:lnTo>
                        <a:pt x="75" y="136"/>
                      </a:lnTo>
                      <a:lnTo>
                        <a:pt x="73" y="134"/>
                      </a:lnTo>
                      <a:lnTo>
                        <a:pt x="71" y="140"/>
                      </a:lnTo>
                      <a:lnTo>
                        <a:pt x="67" y="144"/>
                      </a:lnTo>
                      <a:lnTo>
                        <a:pt x="63" y="144"/>
                      </a:lnTo>
                      <a:lnTo>
                        <a:pt x="60" y="144"/>
                      </a:lnTo>
                      <a:lnTo>
                        <a:pt x="58" y="147"/>
                      </a:lnTo>
                      <a:lnTo>
                        <a:pt x="50" y="147"/>
                      </a:lnTo>
                      <a:lnTo>
                        <a:pt x="46" y="146"/>
                      </a:lnTo>
                      <a:lnTo>
                        <a:pt x="44" y="149"/>
                      </a:lnTo>
                      <a:lnTo>
                        <a:pt x="44" y="151"/>
                      </a:lnTo>
                      <a:lnTo>
                        <a:pt x="40" y="151"/>
                      </a:lnTo>
                      <a:lnTo>
                        <a:pt x="37" y="151"/>
                      </a:lnTo>
                      <a:lnTo>
                        <a:pt x="37" y="153"/>
                      </a:lnTo>
                      <a:lnTo>
                        <a:pt x="27" y="161"/>
                      </a:lnTo>
                      <a:lnTo>
                        <a:pt x="19" y="169"/>
                      </a:lnTo>
                      <a:lnTo>
                        <a:pt x="17" y="171"/>
                      </a:lnTo>
                      <a:lnTo>
                        <a:pt x="14" y="172"/>
                      </a:lnTo>
                      <a:lnTo>
                        <a:pt x="14" y="174"/>
                      </a:lnTo>
                      <a:lnTo>
                        <a:pt x="10" y="174"/>
                      </a:lnTo>
                      <a:lnTo>
                        <a:pt x="12" y="169"/>
                      </a:lnTo>
                      <a:lnTo>
                        <a:pt x="10" y="171"/>
                      </a:lnTo>
                      <a:lnTo>
                        <a:pt x="8" y="171"/>
                      </a:lnTo>
                      <a:lnTo>
                        <a:pt x="8" y="174"/>
                      </a:lnTo>
                      <a:lnTo>
                        <a:pt x="6" y="176"/>
                      </a:lnTo>
                      <a:lnTo>
                        <a:pt x="8" y="186"/>
                      </a:lnTo>
                      <a:lnTo>
                        <a:pt x="8" y="195"/>
                      </a:lnTo>
                      <a:lnTo>
                        <a:pt x="4" y="199"/>
                      </a:lnTo>
                      <a:lnTo>
                        <a:pt x="0" y="201"/>
                      </a:lnTo>
                      <a:lnTo>
                        <a:pt x="2" y="205"/>
                      </a:lnTo>
                      <a:lnTo>
                        <a:pt x="4" y="207"/>
                      </a:lnTo>
                      <a:lnTo>
                        <a:pt x="4" y="209"/>
                      </a:lnTo>
                      <a:lnTo>
                        <a:pt x="10" y="217"/>
                      </a:lnTo>
                      <a:lnTo>
                        <a:pt x="12" y="226"/>
                      </a:lnTo>
                      <a:lnTo>
                        <a:pt x="12" y="232"/>
                      </a:lnTo>
                      <a:lnTo>
                        <a:pt x="12" y="236"/>
                      </a:lnTo>
                      <a:lnTo>
                        <a:pt x="10" y="234"/>
                      </a:lnTo>
                      <a:lnTo>
                        <a:pt x="6" y="234"/>
                      </a:lnTo>
                      <a:lnTo>
                        <a:pt x="6" y="232"/>
                      </a:lnTo>
                      <a:lnTo>
                        <a:pt x="6" y="228"/>
                      </a:lnTo>
                      <a:lnTo>
                        <a:pt x="4" y="230"/>
                      </a:lnTo>
                      <a:lnTo>
                        <a:pt x="4" y="234"/>
                      </a:lnTo>
                      <a:lnTo>
                        <a:pt x="10" y="240"/>
                      </a:lnTo>
                      <a:lnTo>
                        <a:pt x="12" y="242"/>
                      </a:lnTo>
                      <a:lnTo>
                        <a:pt x="12" y="243"/>
                      </a:lnTo>
                      <a:lnTo>
                        <a:pt x="6" y="242"/>
                      </a:lnTo>
                      <a:lnTo>
                        <a:pt x="2" y="240"/>
                      </a:lnTo>
                      <a:lnTo>
                        <a:pt x="2" y="243"/>
                      </a:lnTo>
                      <a:lnTo>
                        <a:pt x="8" y="249"/>
                      </a:lnTo>
                      <a:lnTo>
                        <a:pt x="14" y="255"/>
                      </a:lnTo>
                      <a:lnTo>
                        <a:pt x="14" y="261"/>
                      </a:lnTo>
                      <a:lnTo>
                        <a:pt x="14" y="266"/>
                      </a:lnTo>
                      <a:lnTo>
                        <a:pt x="17" y="270"/>
                      </a:lnTo>
                      <a:lnTo>
                        <a:pt x="21" y="272"/>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38" name="Freeform 59">
                  <a:extLst>
                    <a:ext uri="{FF2B5EF4-FFF2-40B4-BE49-F238E27FC236}">
                      <a16:creationId xmlns:a16="http://schemas.microsoft.com/office/drawing/2014/main" id="{1315F738-D1F5-4B32-B8BC-554971931ACA}"/>
                    </a:ext>
                  </a:extLst>
                </p:cNvPr>
                <p:cNvSpPr>
                  <a:spLocks noEditPoints="1"/>
                </p:cNvSpPr>
                <p:nvPr/>
              </p:nvSpPr>
              <p:spPr bwMode="gray">
                <a:xfrm>
                  <a:off x="4489948" y="1463603"/>
                  <a:ext cx="71804" cy="69849"/>
                </a:xfrm>
                <a:custGeom>
                  <a:avLst/>
                  <a:gdLst>
                    <a:gd name="T0" fmla="*/ 7 w 43"/>
                    <a:gd name="T1" fmla="*/ 2 h 44"/>
                    <a:gd name="T2" fmla="*/ 7 w 43"/>
                    <a:gd name="T3" fmla="*/ 6 h 44"/>
                    <a:gd name="T4" fmla="*/ 7 w 43"/>
                    <a:gd name="T5" fmla="*/ 12 h 44"/>
                    <a:gd name="T6" fmla="*/ 2 w 43"/>
                    <a:gd name="T7" fmla="*/ 14 h 44"/>
                    <a:gd name="T8" fmla="*/ 0 w 43"/>
                    <a:gd name="T9" fmla="*/ 18 h 44"/>
                    <a:gd name="T10" fmla="*/ 9 w 43"/>
                    <a:gd name="T11" fmla="*/ 21 h 44"/>
                    <a:gd name="T12" fmla="*/ 21 w 43"/>
                    <a:gd name="T13" fmla="*/ 25 h 44"/>
                    <a:gd name="T14" fmla="*/ 27 w 43"/>
                    <a:gd name="T15" fmla="*/ 29 h 44"/>
                    <a:gd name="T16" fmla="*/ 27 w 43"/>
                    <a:gd name="T17" fmla="*/ 33 h 44"/>
                    <a:gd name="T18" fmla="*/ 30 w 43"/>
                    <a:gd name="T19" fmla="*/ 31 h 44"/>
                    <a:gd name="T20" fmla="*/ 34 w 43"/>
                    <a:gd name="T21" fmla="*/ 31 h 44"/>
                    <a:gd name="T22" fmla="*/ 40 w 43"/>
                    <a:gd name="T23" fmla="*/ 31 h 44"/>
                    <a:gd name="T24" fmla="*/ 40 w 43"/>
                    <a:gd name="T25" fmla="*/ 33 h 44"/>
                    <a:gd name="T26" fmla="*/ 43 w 43"/>
                    <a:gd name="T27" fmla="*/ 33 h 44"/>
                    <a:gd name="T28" fmla="*/ 49 w 43"/>
                    <a:gd name="T29" fmla="*/ 37 h 44"/>
                    <a:gd name="T30" fmla="*/ 52 w 43"/>
                    <a:gd name="T31" fmla="*/ 41 h 44"/>
                    <a:gd name="T32" fmla="*/ 55 w 43"/>
                    <a:gd name="T33" fmla="*/ 44 h 44"/>
                    <a:gd name="T34" fmla="*/ 55 w 43"/>
                    <a:gd name="T35" fmla="*/ 43 h 44"/>
                    <a:gd name="T36" fmla="*/ 62 w 43"/>
                    <a:gd name="T37" fmla="*/ 41 h 44"/>
                    <a:gd name="T38" fmla="*/ 64 w 43"/>
                    <a:gd name="T39" fmla="*/ 39 h 44"/>
                    <a:gd name="T40" fmla="*/ 64 w 43"/>
                    <a:gd name="T41" fmla="*/ 39 h 44"/>
                    <a:gd name="T42" fmla="*/ 64 w 43"/>
                    <a:gd name="T43" fmla="*/ 35 h 44"/>
                    <a:gd name="T44" fmla="*/ 64 w 43"/>
                    <a:gd name="T45" fmla="*/ 31 h 44"/>
                    <a:gd name="T46" fmla="*/ 62 w 43"/>
                    <a:gd name="T47" fmla="*/ 29 h 44"/>
                    <a:gd name="T48" fmla="*/ 57 w 43"/>
                    <a:gd name="T49" fmla="*/ 29 h 44"/>
                    <a:gd name="T50" fmla="*/ 52 w 43"/>
                    <a:gd name="T51" fmla="*/ 27 h 44"/>
                    <a:gd name="T52" fmla="*/ 49 w 43"/>
                    <a:gd name="T53" fmla="*/ 25 h 44"/>
                    <a:gd name="T54" fmla="*/ 55 w 43"/>
                    <a:gd name="T55" fmla="*/ 21 h 44"/>
                    <a:gd name="T56" fmla="*/ 52 w 43"/>
                    <a:gd name="T57" fmla="*/ 21 h 44"/>
                    <a:gd name="T58" fmla="*/ 49 w 43"/>
                    <a:gd name="T59" fmla="*/ 20 h 44"/>
                    <a:gd name="T60" fmla="*/ 43 w 43"/>
                    <a:gd name="T61" fmla="*/ 16 h 44"/>
                    <a:gd name="T62" fmla="*/ 40 w 43"/>
                    <a:gd name="T63" fmla="*/ 16 h 44"/>
                    <a:gd name="T64" fmla="*/ 43 w 43"/>
                    <a:gd name="T65" fmla="*/ 14 h 44"/>
                    <a:gd name="T66" fmla="*/ 43 w 43"/>
                    <a:gd name="T67" fmla="*/ 10 h 44"/>
                    <a:gd name="T68" fmla="*/ 40 w 43"/>
                    <a:gd name="T69" fmla="*/ 8 h 44"/>
                    <a:gd name="T70" fmla="*/ 36 w 43"/>
                    <a:gd name="T71" fmla="*/ 6 h 44"/>
                    <a:gd name="T72" fmla="*/ 32 w 43"/>
                    <a:gd name="T73" fmla="*/ 6 h 44"/>
                    <a:gd name="T74" fmla="*/ 30 w 43"/>
                    <a:gd name="T75" fmla="*/ 6 h 44"/>
                    <a:gd name="T76" fmla="*/ 30 w 43"/>
                    <a:gd name="T77" fmla="*/ 2 h 44"/>
                    <a:gd name="T78" fmla="*/ 27 w 43"/>
                    <a:gd name="T79" fmla="*/ 2 h 44"/>
                    <a:gd name="T80" fmla="*/ 21 w 43"/>
                    <a:gd name="T81" fmla="*/ 0 h 44"/>
                    <a:gd name="T82" fmla="*/ 11 w 43"/>
                    <a:gd name="T83" fmla="*/ 2 h 44"/>
                    <a:gd name="T84" fmla="*/ 7 w 43"/>
                    <a:gd name="T85" fmla="*/ 2 h 44"/>
                    <a:gd name="T86" fmla="*/ 27 w 43"/>
                    <a:gd name="T87" fmla="*/ 20 h 44"/>
                    <a:gd name="T88" fmla="*/ 32 w 43"/>
                    <a:gd name="T89" fmla="*/ 21 h 44"/>
                    <a:gd name="T90" fmla="*/ 34 w 43"/>
                    <a:gd name="T91" fmla="*/ 23 h 44"/>
                    <a:gd name="T92" fmla="*/ 32 w 43"/>
                    <a:gd name="T93" fmla="*/ 23 h 44"/>
                    <a:gd name="T94" fmla="*/ 27 w 43"/>
                    <a:gd name="T95" fmla="*/ 23 h 44"/>
                    <a:gd name="T96" fmla="*/ 27 w 43"/>
                    <a:gd name="T97" fmla="*/ 23 h 44"/>
                    <a:gd name="T98" fmla="*/ 24 w 43"/>
                    <a:gd name="T99" fmla="*/ 21 h 44"/>
                    <a:gd name="T100" fmla="*/ 24 w 43"/>
                    <a:gd name="T101" fmla="*/ 20 h 44"/>
                    <a:gd name="T102" fmla="*/ 27 w 43"/>
                    <a:gd name="T103" fmla="*/ 20 h 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3"/>
                    <a:gd name="T157" fmla="*/ 0 h 44"/>
                    <a:gd name="T158" fmla="*/ 43 w 43"/>
                    <a:gd name="T159" fmla="*/ 44 h 4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3" h="44">
                      <a:moveTo>
                        <a:pt x="4" y="2"/>
                      </a:moveTo>
                      <a:lnTo>
                        <a:pt x="4" y="6"/>
                      </a:lnTo>
                      <a:lnTo>
                        <a:pt x="4" y="12"/>
                      </a:lnTo>
                      <a:lnTo>
                        <a:pt x="2" y="14"/>
                      </a:lnTo>
                      <a:lnTo>
                        <a:pt x="0" y="18"/>
                      </a:lnTo>
                      <a:lnTo>
                        <a:pt x="6" y="21"/>
                      </a:lnTo>
                      <a:lnTo>
                        <a:pt x="14" y="25"/>
                      </a:lnTo>
                      <a:lnTo>
                        <a:pt x="18" y="29"/>
                      </a:lnTo>
                      <a:lnTo>
                        <a:pt x="18" y="33"/>
                      </a:lnTo>
                      <a:lnTo>
                        <a:pt x="20" y="31"/>
                      </a:lnTo>
                      <a:lnTo>
                        <a:pt x="23" y="31"/>
                      </a:lnTo>
                      <a:lnTo>
                        <a:pt x="27" y="31"/>
                      </a:lnTo>
                      <a:lnTo>
                        <a:pt x="27" y="33"/>
                      </a:lnTo>
                      <a:lnTo>
                        <a:pt x="29" y="33"/>
                      </a:lnTo>
                      <a:lnTo>
                        <a:pt x="33" y="37"/>
                      </a:lnTo>
                      <a:lnTo>
                        <a:pt x="35" y="41"/>
                      </a:lnTo>
                      <a:lnTo>
                        <a:pt x="37" y="44"/>
                      </a:lnTo>
                      <a:lnTo>
                        <a:pt x="37" y="43"/>
                      </a:lnTo>
                      <a:lnTo>
                        <a:pt x="41" y="41"/>
                      </a:lnTo>
                      <a:lnTo>
                        <a:pt x="43" y="39"/>
                      </a:lnTo>
                      <a:lnTo>
                        <a:pt x="43" y="35"/>
                      </a:lnTo>
                      <a:lnTo>
                        <a:pt x="43" y="31"/>
                      </a:lnTo>
                      <a:lnTo>
                        <a:pt x="41" y="29"/>
                      </a:lnTo>
                      <a:lnTo>
                        <a:pt x="39" y="29"/>
                      </a:lnTo>
                      <a:lnTo>
                        <a:pt x="35" y="27"/>
                      </a:lnTo>
                      <a:lnTo>
                        <a:pt x="33" y="25"/>
                      </a:lnTo>
                      <a:lnTo>
                        <a:pt x="37" y="21"/>
                      </a:lnTo>
                      <a:lnTo>
                        <a:pt x="35" y="21"/>
                      </a:lnTo>
                      <a:lnTo>
                        <a:pt x="33" y="20"/>
                      </a:lnTo>
                      <a:lnTo>
                        <a:pt x="29" y="16"/>
                      </a:lnTo>
                      <a:lnTo>
                        <a:pt x="27" y="16"/>
                      </a:lnTo>
                      <a:lnTo>
                        <a:pt x="29" y="14"/>
                      </a:lnTo>
                      <a:lnTo>
                        <a:pt x="29" y="10"/>
                      </a:lnTo>
                      <a:lnTo>
                        <a:pt x="27" y="8"/>
                      </a:lnTo>
                      <a:lnTo>
                        <a:pt x="25" y="6"/>
                      </a:lnTo>
                      <a:lnTo>
                        <a:pt x="22" y="6"/>
                      </a:lnTo>
                      <a:lnTo>
                        <a:pt x="20" y="6"/>
                      </a:lnTo>
                      <a:lnTo>
                        <a:pt x="20" y="2"/>
                      </a:lnTo>
                      <a:lnTo>
                        <a:pt x="18" y="2"/>
                      </a:lnTo>
                      <a:lnTo>
                        <a:pt x="14" y="0"/>
                      </a:lnTo>
                      <a:lnTo>
                        <a:pt x="8" y="2"/>
                      </a:lnTo>
                      <a:lnTo>
                        <a:pt x="4" y="2"/>
                      </a:lnTo>
                      <a:close/>
                      <a:moveTo>
                        <a:pt x="18" y="20"/>
                      </a:moveTo>
                      <a:lnTo>
                        <a:pt x="22" y="21"/>
                      </a:lnTo>
                      <a:lnTo>
                        <a:pt x="23" y="23"/>
                      </a:lnTo>
                      <a:lnTo>
                        <a:pt x="22" y="23"/>
                      </a:lnTo>
                      <a:lnTo>
                        <a:pt x="18" y="23"/>
                      </a:lnTo>
                      <a:lnTo>
                        <a:pt x="16" y="21"/>
                      </a:lnTo>
                      <a:lnTo>
                        <a:pt x="16" y="20"/>
                      </a:lnTo>
                      <a:lnTo>
                        <a:pt x="18" y="2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39" name="Freeform 60">
                  <a:extLst>
                    <a:ext uri="{FF2B5EF4-FFF2-40B4-BE49-F238E27FC236}">
                      <a16:creationId xmlns:a16="http://schemas.microsoft.com/office/drawing/2014/main" id="{44DBB0BB-8E95-4254-81AA-E51ECF922D28}"/>
                    </a:ext>
                  </a:extLst>
                </p:cNvPr>
                <p:cNvSpPr>
                  <a:spLocks/>
                </p:cNvSpPr>
                <p:nvPr/>
              </p:nvSpPr>
              <p:spPr bwMode="gray">
                <a:xfrm>
                  <a:off x="2230319" y="3946440"/>
                  <a:ext cx="17585" cy="9525"/>
                </a:xfrm>
                <a:custGeom>
                  <a:avLst/>
                  <a:gdLst>
                    <a:gd name="T0" fmla="*/ 7 w 10"/>
                    <a:gd name="T1" fmla="*/ 0 h 6"/>
                    <a:gd name="T2" fmla="*/ 2 w 10"/>
                    <a:gd name="T3" fmla="*/ 2 h 6"/>
                    <a:gd name="T4" fmla="*/ 0 w 10"/>
                    <a:gd name="T5" fmla="*/ 4 h 6"/>
                    <a:gd name="T6" fmla="*/ 2 w 10"/>
                    <a:gd name="T7" fmla="*/ 6 h 6"/>
                    <a:gd name="T8" fmla="*/ 7 w 10"/>
                    <a:gd name="T9" fmla="*/ 6 h 6"/>
                    <a:gd name="T10" fmla="*/ 14 w 10"/>
                    <a:gd name="T11" fmla="*/ 6 h 6"/>
                    <a:gd name="T12" fmla="*/ 17 w 10"/>
                    <a:gd name="T13" fmla="*/ 4 h 6"/>
                    <a:gd name="T14" fmla="*/ 14 w 10"/>
                    <a:gd name="T15" fmla="*/ 2 h 6"/>
                    <a:gd name="T16" fmla="*/ 7 w 10"/>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4" y="0"/>
                      </a:moveTo>
                      <a:lnTo>
                        <a:pt x="2" y="2"/>
                      </a:lnTo>
                      <a:lnTo>
                        <a:pt x="0" y="4"/>
                      </a:lnTo>
                      <a:lnTo>
                        <a:pt x="2" y="6"/>
                      </a:lnTo>
                      <a:lnTo>
                        <a:pt x="4" y="6"/>
                      </a:lnTo>
                      <a:lnTo>
                        <a:pt x="8" y="6"/>
                      </a:lnTo>
                      <a:lnTo>
                        <a:pt x="10" y="4"/>
                      </a:lnTo>
                      <a:lnTo>
                        <a:pt x="8" y="2"/>
                      </a:lnTo>
                      <a:lnTo>
                        <a:pt x="4"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40" name="Freeform 61">
                  <a:extLst>
                    <a:ext uri="{FF2B5EF4-FFF2-40B4-BE49-F238E27FC236}">
                      <a16:creationId xmlns:a16="http://schemas.microsoft.com/office/drawing/2014/main" id="{310EF08A-965D-4209-AD17-C52BA7E15204}"/>
                    </a:ext>
                  </a:extLst>
                </p:cNvPr>
                <p:cNvSpPr>
                  <a:spLocks/>
                </p:cNvSpPr>
                <p:nvPr/>
              </p:nvSpPr>
              <p:spPr bwMode="gray">
                <a:xfrm>
                  <a:off x="2045681" y="3046332"/>
                  <a:ext cx="407377" cy="831846"/>
                </a:xfrm>
                <a:custGeom>
                  <a:avLst/>
                  <a:gdLst>
                    <a:gd name="T0" fmla="*/ 164 w 244"/>
                    <a:gd name="T1" fmla="*/ 10 h 528"/>
                    <a:gd name="T2" fmla="*/ 153 w 244"/>
                    <a:gd name="T3" fmla="*/ 4 h 528"/>
                    <a:gd name="T4" fmla="*/ 111 w 244"/>
                    <a:gd name="T5" fmla="*/ 11 h 528"/>
                    <a:gd name="T6" fmla="*/ 120 w 244"/>
                    <a:gd name="T7" fmla="*/ 31 h 528"/>
                    <a:gd name="T8" fmla="*/ 93 w 244"/>
                    <a:gd name="T9" fmla="*/ 54 h 528"/>
                    <a:gd name="T10" fmla="*/ 93 w 244"/>
                    <a:gd name="T11" fmla="*/ 78 h 528"/>
                    <a:gd name="T12" fmla="*/ 76 w 244"/>
                    <a:gd name="T13" fmla="*/ 104 h 528"/>
                    <a:gd name="T14" fmla="*/ 72 w 244"/>
                    <a:gd name="T15" fmla="*/ 141 h 528"/>
                    <a:gd name="T16" fmla="*/ 65 w 244"/>
                    <a:gd name="T17" fmla="*/ 172 h 528"/>
                    <a:gd name="T18" fmla="*/ 63 w 244"/>
                    <a:gd name="T19" fmla="*/ 196 h 528"/>
                    <a:gd name="T20" fmla="*/ 56 w 244"/>
                    <a:gd name="T21" fmla="*/ 230 h 528"/>
                    <a:gd name="T22" fmla="*/ 40 w 244"/>
                    <a:gd name="T23" fmla="*/ 245 h 528"/>
                    <a:gd name="T24" fmla="*/ 40 w 244"/>
                    <a:gd name="T25" fmla="*/ 268 h 528"/>
                    <a:gd name="T26" fmla="*/ 25 w 244"/>
                    <a:gd name="T27" fmla="*/ 299 h 528"/>
                    <a:gd name="T28" fmla="*/ 31 w 244"/>
                    <a:gd name="T29" fmla="*/ 323 h 528"/>
                    <a:gd name="T30" fmla="*/ 25 w 244"/>
                    <a:gd name="T31" fmla="*/ 348 h 528"/>
                    <a:gd name="T32" fmla="*/ 34 w 244"/>
                    <a:gd name="T33" fmla="*/ 371 h 528"/>
                    <a:gd name="T34" fmla="*/ 34 w 244"/>
                    <a:gd name="T35" fmla="*/ 388 h 528"/>
                    <a:gd name="T36" fmla="*/ 31 w 244"/>
                    <a:gd name="T37" fmla="*/ 405 h 528"/>
                    <a:gd name="T38" fmla="*/ 25 w 244"/>
                    <a:gd name="T39" fmla="*/ 427 h 528"/>
                    <a:gd name="T40" fmla="*/ 19 w 244"/>
                    <a:gd name="T41" fmla="*/ 446 h 528"/>
                    <a:gd name="T42" fmla="*/ 2 w 244"/>
                    <a:gd name="T43" fmla="*/ 457 h 528"/>
                    <a:gd name="T44" fmla="*/ 2 w 244"/>
                    <a:gd name="T45" fmla="*/ 483 h 528"/>
                    <a:gd name="T46" fmla="*/ 15 w 244"/>
                    <a:gd name="T47" fmla="*/ 493 h 528"/>
                    <a:gd name="T48" fmla="*/ 43 w 244"/>
                    <a:gd name="T49" fmla="*/ 514 h 528"/>
                    <a:gd name="T50" fmla="*/ 76 w 244"/>
                    <a:gd name="T51" fmla="*/ 508 h 528"/>
                    <a:gd name="T52" fmla="*/ 91 w 244"/>
                    <a:gd name="T53" fmla="*/ 481 h 528"/>
                    <a:gd name="T54" fmla="*/ 93 w 244"/>
                    <a:gd name="T55" fmla="*/ 475 h 528"/>
                    <a:gd name="T56" fmla="*/ 108 w 244"/>
                    <a:gd name="T57" fmla="*/ 464 h 528"/>
                    <a:gd name="T58" fmla="*/ 139 w 244"/>
                    <a:gd name="T59" fmla="*/ 434 h 528"/>
                    <a:gd name="T60" fmla="*/ 120 w 244"/>
                    <a:gd name="T61" fmla="*/ 419 h 528"/>
                    <a:gd name="T62" fmla="*/ 133 w 244"/>
                    <a:gd name="T63" fmla="*/ 386 h 528"/>
                    <a:gd name="T64" fmla="*/ 146 w 244"/>
                    <a:gd name="T65" fmla="*/ 382 h 528"/>
                    <a:gd name="T66" fmla="*/ 157 w 244"/>
                    <a:gd name="T67" fmla="*/ 354 h 528"/>
                    <a:gd name="T68" fmla="*/ 158 w 244"/>
                    <a:gd name="T69" fmla="*/ 346 h 528"/>
                    <a:gd name="T70" fmla="*/ 177 w 244"/>
                    <a:gd name="T71" fmla="*/ 344 h 528"/>
                    <a:gd name="T72" fmla="*/ 185 w 244"/>
                    <a:gd name="T73" fmla="*/ 336 h 528"/>
                    <a:gd name="T74" fmla="*/ 161 w 244"/>
                    <a:gd name="T75" fmla="*/ 332 h 528"/>
                    <a:gd name="T76" fmla="*/ 158 w 244"/>
                    <a:gd name="T77" fmla="*/ 314 h 528"/>
                    <a:gd name="T78" fmla="*/ 182 w 244"/>
                    <a:gd name="T79" fmla="*/ 322 h 528"/>
                    <a:gd name="T80" fmla="*/ 207 w 244"/>
                    <a:gd name="T81" fmla="*/ 314 h 528"/>
                    <a:gd name="T82" fmla="*/ 202 w 244"/>
                    <a:gd name="T83" fmla="*/ 282 h 528"/>
                    <a:gd name="T84" fmla="*/ 222 w 244"/>
                    <a:gd name="T85" fmla="*/ 280 h 528"/>
                    <a:gd name="T86" fmla="*/ 300 w 244"/>
                    <a:gd name="T87" fmla="*/ 247 h 528"/>
                    <a:gd name="T88" fmla="*/ 296 w 244"/>
                    <a:gd name="T89" fmla="*/ 220 h 528"/>
                    <a:gd name="T90" fmla="*/ 272 w 244"/>
                    <a:gd name="T91" fmla="*/ 193 h 528"/>
                    <a:gd name="T92" fmla="*/ 278 w 244"/>
                    <a:gd name="T93" fmla="*/ 177 h 528"/>
                    <a:gd name="T94" fmla="*/ 285 w 244"/>
                    <a:gd name="T95" fmla="*/ 154 h 528"/>
                    <a:gd name="T96" fmla="*/ 293 w 244"/>
                    <a:gd name="T97" fmla="*/ 129 h 528"/>
                    <a:gd name="T98" fmla="*/ 316 w 244"/>
                    <a:gd name="T99" fmla="*/ 110 h 528"/>
                    <a:gd name="T100" fmla="*/ 341 w 244"/>
                    <a:gd name="T101" fmla="*/ 93 h 528"/>
                    <a:gd name="T102" fmla="*/ 361 w 244"/>
                    <a:gd name="T103" fmla="*/ 78 h 528"/>
                    <a:gd name="T104" fmla="*/ 352 w 244"/>
                    <a:gd name="T105" fmla="*/ 63 h 528"/>
                    <a:gd name="T106" fmla="*/ 341 w 244"/>
                    <a:gd name="T107" fmla="*/ 72 h 528"/>
                    <a:gd name="T108" fmla="*/ 327 w 244"/>
                    <a:gd name="T109" fmla="*/ 89 h 528"/>
                    <a:gd name="T110" fmla="*/ 296 w 244"/>
                    <a:gd name="T111" fmla="*/ 89 h 528"/>
                    <a:gd name="T112" fmla="*/ 269 w 244"/>
                    <a:gd name="T113" fmla="*/ 85 h 528"/>
                    <a:gd name="T114" fmla="*/ 287 w 244"/>
                    <a:gd name="T115" fmla="*/ 61 h 528"/>
                    <a:gd name="T116" fmla="*/ 263 w 244"/>
                    <a:gd name="T117" fmla="*/ 44 h 528"/>
                    <a:gd name="T118" fmla="*/ 235 w 244"/>
                    <a:gd name="T119" fmla="*/ 31 h 528"/>
                    <a:gd name="T120" fmla="*/ 220 w 244"/>
                    <a:gd name="T121" fmla="*/ 13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4"/>
                    <a:gd name="T184" fmla="*/ 0 h 528"/>
                    <a:gd name="T185" fmla="*/ 244 w 244"/>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4" h="528">
                      <a:moveTo>
                        <a:pt x="136" y="2"/>
                      </a:moveTo>
                      <a:lnTo>
                        <a:pt x="117" y="4"/>
                      </a:lnTo>
                      <a:lnTo>
                        <a:pt x="117" y="2"/>
                      </a:lnTo>
                      <a:lnTo>
                        <a:pt x="113" y="6"/>
                      </a:lnTo>
                      <a:lnTo>
                        <a:pt x="111" y="10"/>
                      </a:lnTo>
                      <a:lnTo>
                        <a:pt x="109" y="11"/>
                      </a:lnTo>
                      <a:lnTo>
                        <a:pt x="106" y="6"/>
                      </a:lnTo>
                      <a:lnTo>
                        <a:pt x="104" y="4"/>
                      </a:lnTo>
                      <a:lnTo>
                        <a:pt x="96" y="4"/>
                      </a:lnTo>
                      <a:lnTo>
                        <a:pt x="88" y="2"/>
                      </a:lnTo>
                      <a:lnTo>
                        <a:pt x="84" y="0"/>
                      </a:lnTo>
                      <a:lnTo>
                        <a:pt x="75" y="8"/>
                      </a:lnTo>
                      <a:lnTo>
                        <a:pt x="75" y="11"/>
                      </a:lnTo>
                      <a:lnTo>
                        <a:pt x="79" y="19"/>
                      </a:lnTo>
                      <a:lnTo>
                        <a:pt x="81" y="21"/>
                      </a:lnTo>
                      <a:lnTo>
                        <a:pt x="81" y="25"/>
                      </a:lnTo>
                      <a:lnTo>
                        <a:pt x="81" y="29"/>
                      </a:lnTo>
                      <a:lnTo>
                        <a:pt x="81" y="31"/>
                      </a:lnTo>
                      <a:lnTo>
                        <a:pt x="77" y="34"/>
                      </a:lnTo>
                      <a:lnTo>
                        <a:pt x="71" y="38"/>
                      </a:lnTo>
                      <a:lnTo>
                        <a:pt x="67" y="42"/>
                      </a:lnTo>
                      <a:lnTo>
                        <a:pt x="63" y="46"/>
                      </a:lnTo>
                      <a:lnTo>
                        <a:pt x="63" y="54"/>
                      </a:lnTo>
                      <a:lnTo>
                        <a:pt x="63" y="61"/>
                      </a:lnTo>
                      <a:lnTo>
                        <a:pt x="65" y="67"/>
                      </a:lnTo>
                      <a:lnTo>
                        <a:pt x="65" y="71"/>
                      </a:lnTo>
                      <a:lnTo>
                        <a:pt x="63" y="75"/>
                      </a:lnTo>
                      <a:lnTo>
                        <a:pt x="63" y="81"/>
                      </a:lnTo>
                      <a:lnTo>
                        <a:pt x="63" y="84"/>
                      </a:lnTo>
                      <a:lnTo>
                        <a:pt x="63" y="90"/>
                      </a:lnTo>
                      <a:lnTo>
                        <a:pt x="60" y="96"/>
                      </a:lnTo>
                      <a:lnTo>
                        <a:pt x="58" y="102"/>
                      </a:lnTo>
                      <a:lnTo>
                        <a:pt x="52" y="107"/>
                      </a:lnTo>
                      <a:lnTo>
                        <a:pt x="50" y="113"/>
                      </a:lnTo>
                      <a:lnTo>
                        <a:pt x="48" y="123"/>
                      </a:lnTo>
                      <a:lnTo>
                        <a:pt x="48" y="130"/>
                      </a:lnTo>
                      <a:lnTo>
                        <a:pt x="48" y="138"/>
                      </a:lnTo>
                      <a:lnTo>
                        <a:pt x="48" y="144"/>
                      </a:lnTo>
                      <a:lnTo>
                        <a:pt x="46" y="148"/>
                      </a:lnTo>
                      <a:lnTo>
                        <a:pt x="44" y="155"/>
                      </a:lnTo>
                      <a:lnTo>
                        <a:pt x="44" y="163"/>
                      </a:lnTo>
                      <a:lnTo>
                        <a:pt x="44" y="169"/>
                      </a:lnTo>
                      <a:lnTo>
                        <a:pt x="44" y="175"/>
                      </a:lnTo>
                      <a:lnTo>
                        <a:pt x="44" y="180"/>
                      </a:lnTo>
                      <a:lnTo>
                        <a:pt x="40" y="186"/>
                      </a:lnTo>
                      <a:lnTo>
                        <a:pt x="42" y="190"/>
                      </a:lnTo>
                      <a:lnTo>
                        <a:pt x="42" y="196"/>
                      </a:lnTo>
                      <a:lnTo>
                        <a:pt x="42" y="201"/>
                      </a:lnTo>
                      <a:lnTo>
                        <a:pt x="40" y="213"/>
                      </a:lnTo>
                      <a:lnTo>
                        <a:pt x="36" y="221"/>
                      </a:lnTo>
                      <a:lnTo>
                        <a:pt x="36" y="226"/>
                      </a:lnTo>
                      <a:lnTo>
                        <a:pt x="36" y="230"/>
                      </a:lnTo>
                      <a:lnTo>
                        <a:pt x="38" y="236"/>
                      </a:lnTo>
                      <a:lnTo>
                        <a:pt x="36" y="240"/>
                      </a:lnTo>
                      <a:lnTo>
                        <a:pt x="35" y="242"/>
                      </a:lnTo>
                      <a:lnTo>
                        <a:pt x="31" y="242"/>
                      </a:lnTo>
                      <a:lnTo>
                        <a:pt x="29" y="246"/>
                      </a:lnTo>
                      <a:lnTo>
                        <a:pt x="27" y="251"/>
                      </a:lnTo>
                      <a:lnTo>
                        <a:pt x="27" y="257"/>
                      </a:lnTo>
                      <a:lnTo>
                        <a:pt x="25" y="263"/>
                      </a:lnTo>
                      <a:lnTo>
                        <a:pt x="27" y="269"/>
                      </a:lnTo>
                      <a:lnTo>
                        <a:pt x="29" y="272"/>
                      </a:lnTo>
                      <a:lnTo>
                        <a:pt x="27" y="274"/>
                      </a:lnTo>
                      <a:lnTo>
                        <a:pt x="25" y="276"/>
                      </a:lnTo>
                      <a:lnTo>
                        <a:pt x="21" y="286"/>
                      </a:lnTo>
                      <a:lnTo>
                        <a:pt x="21" y="295"/>
                      </a:lnTo>
                      <a:lnTo>
                        <a:pt x="19" y="301"/>
                      </a:lnTo>
                      <a:lnTo>
                        <a:pt x="17" y="305"/>
                      </a:lnTo>
                      <a:lnTo>
                        <a:pt x="15" y="311"/>
                      </a:lnTo>
                      <a:lnTo>
                        <a:pt x="17" y="317"/>
                      </a:lnTo>
                      <a:lnTo>
                        <a:pt x="17" y="324"/>
                      </a:lnTo>
                      <a:lnTo>
                        <a:pt x="19" y="328"/>
                      </a:lnTo>
                      <a:lnTo>
                        <a:pt x="21" y="330"/>
                      </a:lnTo>
                      <a:lnTo>
                        <a:pt x="21" y="332"/>
                      </a:lnTo>
                      <a:lnTo>
                        <a:pt x="23" y="338"/>
                      </a:lnTo>
                      <a:lnTo>
                        <a:pt x="21" y="343"/>
                      </a:lnTo>
                      <a:lnTo>
                        <a:pt x="19" y="351"/>
                      </a:lnTo>
                      <a:lnTo>
                        <a:pt x="17" y="357"/>
                      </a:lnTo>
                      <a:lnTo>
                        <a:pt x="21" y="363"/>
                      </a:lnTo>
                      <a:lnTo>
                        <a:pt x="21" y="366"/>
                      </a:lnTo>
                      <a:lnTo>
                        <a:pt x="21" y="370"/>
                      </a:lnTo>
                      <a:lnTo>
                        <a:pt x="23" y="374"/>
                      </a:lnTo>
                      <a:lnTo>
                        <a:pt x="23" y="380"/>
                      </a:lnTo>
                      <a:lnTo>
                        <a:pt x="23" y="384"/>
                      </a:lnTo>
                      <a:lnTo>
                        <a:pt x="21" y="388"/>
                      </a:lnTo>
                      <a:lnTo>
                        <a:pt x="21" y="393"/>
                      </a:lnTo>
                      <a:lnTo>
                        <a:pt x="23" y="395"/>
                      </a:lnTo>
                      <a:lnTo>
                        <a:pt x="23" y="397"/>
                      </a:lnTo>
                      <a:lnTo>
                        <a:pt x="19" y="399"/>
                      </a:lnTo>
                      <a:lnTo>
                        <a:pt x="19" y="403"/>
                      </a:lnTo>
                      <a:lnTo>
                        <a:pt x="17" y="405"/>
                      </a:lnTo>
                      <a:lnTo>
                        <a:pt x="19" y="411"/>
                      </a:lnTo>
                      <a:lnTo>
                        <a:pt x="21" y="414"/>
                      </a:lnTo>
                      <a:lnTo>
                        <a:pt x="19" y="420"/>
                      </a:lnTo>
                      <a:lnTo>
                        <a:pt x="19" y="426"/>
                      </a:lnTo>
                      <a:lnTo>
                        <a:pt x="19" y="432"/>
                      </a:lnTo>
                      <a:lnTo>
                        <a:pt x="19" y="436"/>
                      </a:lnTo>
                      <a:lnTo>
                        <a:pt x="17" y="436"/>
                      </a:lnTo>
                      <a:lnTo>
                        <a:pt x="17" y="437"/>
                      </a:lnTo>
                      <a:lnTo>
                        <a:pt x="13" y="441"/>
                      </a:lnTo>
                      <a:lnTo>
                        <a:pt x="13" y="445"/>
                      </a:lnTo>
                      <a:lnTo>
                        <a:pt x="13" y="451"/>
                      </a:lnTo>
                      <a:lnTo>
                        <a:pt x="13" y="455"/>
                      </a:lnTo>
                      <a:lnTo>
                        <a:pt x="12" y="459"/>
                      </a:lnTo>
                      <a:lnTo>
                        <a:pt x="8" y="460"/>
                      </a:lnTo>
                      <a:lnTo>
                        <a:pt x="6" y="462"/>
                      </a:lnTo>
                      <a:lnTo>
                        <a:pt x="2" y="464"/>
                      </a:lnTo>
                      <a:lnTo>
                        <a:pt x="2" y="468"/>
                      </a:lnTo>
                      <a:lnTo>
                        <a:pt x="4" y="474"/>
                      </a:lnTo>
                      <a:lnTo>
                        <a:pt x="4" y="480"/>
                      </a:lnTo>
                      <a:lnTo>
                        <a:pt x="2" y="484"/>
                      </a:lnTo>
                      <a:lnTo>
                        <a:pt x="0" y="489"/>
                      </a:lnTo>
                      <a:lnTo>
                        <a:pt x="2" y="495"/>
                      </a:lnTo>
                      <a:lnTo>
                        <a:pt x="4" y="497"/>
                      </a:lnTo>
                      <a:lnTo>
                        <a:pt x="8" y="495"/>
                      </a:lnTo>
                      <a:lnTo>
                        <a:pt x="10" y="495"/>
                      </a:lnTo>
                      <a:lnTo>
                        <a:pt x="12" y="501"/>
                      </a:lnTo>
                      <a:lnTo>
                        <a:pt x="10" y="505"/>
                      </a:lnTo>
                      <a:lnTo>
                        <a:pt x="10" y="508"/>
                      </a:lnTo>
                      <a:lnTo>
                        <a:pt x="12" y="514"/>
                      </a:lnTo>
                      <a:lnTo>
                        <a:pt x="17" y="522"/>
                      </a:lnTo>
                      <a:lnTo>
                        <a:pt x="21" y="526"/>
                      </a:lnTo>
                      <a:lnTo>
                        <a:pt x="29" y="526"/>
                      </a:lnTo>
                      <a:lnTo>
                        <a:pt x="38" y="526"/>
                      </a:lnTo>
                      <a:lnTo>
                        <a:pt x="50" y="526"/>
                      </a:lnTo>
                      <a:lnTo>
                        <a:pt x="60" y="528"/>
                      </a:lnTo>
                      <a:lnTo>
                        <a:pt x="60" y="520"/>
                      </a:lnTo>
                      <a:lnTo>
                        <a:pt x="52" y="520"/>
                      </a:lnTo>
                      <a:lnTo>
                        <a:pt x="54" y="512"/>
                      </a:lnTo>
                      <a:lnTo>
                        <a:pt x="56" y="501"/>
                      </a:lnTo>
                      <a:lnTo>
                        <a:pt x="60" y="499"/>
                      </a:lnTo>
                      <a:lnTo>
                        <a:pt x="63" y="497"/>
                      </a:lnTo>
                      <a:lnTo>
                        <a:pt x="61" y="493"/>
                      </a:lnTo>
                      <a:lnTo>
                        <a:pt x="58" y="491"/>
                      </a:lnTo>
                      <a:lnTo>
                        <a:pt x="60" y="487"/>
                      </a:lnTo>
                      <a:lnTo>
                        <a:pt x="60" y="484"/>
                      </a:lnTo>
                      <a:lnTo>
                        <a:pt x="61" y="485"/>
                      </a:lnTo>
                      <a:lnTo>
                        <a:pt x="63" y="487"/>
                      </a:lnTo>
                      <a:lnTo>
                        <a:pt x="63" y="491"/>
                      </a:lnTo>
                      <a:lnTo>
                        <a:pt x="67" y="489"/>
                      </a:lnTo>
                      <a:lnTo>
                        <a:pt x="73" y="489"/>
                      </a:lnTo>
                      <a:lnTo>
                        <a:pt x="73" y="482"/>
                      </a:lnTo>
                      <a:lnTo>
                        <a:pt x="73" y="476"/>
                      </a:lnTo>
                      <a:lnTo>
                        <a:pt x="75" y="472"/>
                      </a:lnTo>
                      <a:lnTo>
                        <a:pt x="79" y="466"/>
                      </a:lnTo>
                      <a:lnTo>
                        <a:pt x="86" y="460"/>
                      </a:lnTo>
                      <a:lnTo>
                        <a:pt x="98" y="451"/>
                      </a:lnTo>
                      <a:lnTo>
                        <a:pt x="94" y="443"/>
                      </a:lnTo>
                      <a:lnTo>
                        <a:pt x="92" y="434"/>
                      </a:lnTo>
                      <a:lnTo>
                        <a:pt x="88" y="434"/>
                      </a:lnTo>
                      <a:lnTo>
                        <a:pt x="84" y="434"/>
                      </a:lnTo>
                      <a:lnTo>
                        <a:pt x="83" y="432"/>
                      </a:lnTo>
                      <a:lnTo>
                        <a:pt x="81" y="428"/>
                      </a:lnTo>
                      <a:lnTo>
                        <a:pt x="73" y="422"/>
                      </a:lnTo>
                      <a:lnTo>
                        <a:pt x="73" y="418"/>
                      </a:lnTo>
                      <a:lnTo>
                        <a:pt x="75" y="413"/>
                      </a:lnTo>
                      <a:lnTo>
                        <a:pt x="81" y="407"/>
                      </a:lnTo>
                      <a:lnTo>
                        <a:pt x="90" y="395"/>
                      </a:lnTo>
                      <a:lnTo>
                        <a:pt x="96" y="397"/>
                      </a:lnTo>
                      <a:lnTo>
                        <a:pt x="100" y="397"/>
                      </a:lnTo>
                      <a:lnTo>
                        <a:pt x="100" y="395"/>
                      </a:lnTo>
                      <a:lnTo>
                        <a:pt x="100" y="391"/>
                      </a:lnTo>
                      <a:lnTo>
                        <a:pt x="98" y="391"/>
                      </a:lnTo>
                      <a:lnTo>
                        <a:pt x="98" y="388"/>
                      </a:lnTo>
                      <a:lnTo>
                        <a:pt x="100" y="388"/>
                      </a:lnTo>
                      <a:lnTo>
                        <a:pt x="104" y="386"/>
                      </a:lnTo>
                      <a:lnTo>
                        <a:pt x="104" y="374"/>
                      </a:lnTo>
                      <a:lnTo>
                        <a:pt x="106" y="363"/>
                      </a:lnTo>
                      <a:lnTo>
                        <a:pt x="109" y="361"/>
                      </a:lnTo>
                      <a:lnTo>
                        <a:pt x="111" y="361"/>
                      </a:lnTo>
                      <a:lnTo>
                        <a:pt x="113" y="359"/>
                      </a:lnTo>
                      <a:lnTo>
                        <a:pt x="113" y="357"/>
                      </a:lnTo>
                      <a:lnTo>
                        <a:pt x="107" y="355"/>
                      </a:lnTo>
                      <a:lnTo>
                        <a:pt x="107" y="353"/>
                      </a:lnTo>
                      <a:lnTo>
                        <a:pt x="109" y="351"/>
                      </a:lnTo>
                      <a:lnTo>
                        <a:pt x="113" y="351"/>
                      </a:lnTo>
                      <a:lnTo>
                        <a:pt x="117" y="351"/>
                      </a:lnTo>
                      <a:lnTo>
                        <a:pt x="119" y="353"/>
                      </a:lnTo>
                      <a:lnTo>
                        <a:pt x="119" y="355"/>
                      </a:lnTo>
                      <a:lnTo>
                        <a:pt x="121" y="357"/>
                      </a:lnTo>
                      <a:lnTo>
                        <a:pt x="125" y="355"/>
                      </a:lnTo>
                      <a:lnTo>
                        <a:pt x="125" y="351"/>
                      </a:lnTo>
                      <a:lnTo>
                        <a:pt x="125" y="345"/>
                      </a:lnTo>
                      <a:lnTo>
                        <a:pt x="119" y="347"/>
                      </a:lnTo>
                      <a:lnTo>
                        <a:pt x="117" y="347"/>
                      </a:lnTo>
                      <a:lnTo>
                        <a:pt x="113" y="347"/>
                      </a:lnTo>
                      <a:lnTo>
                        <a:pt x="109" y="345"/>
                      </a:lnTo>
                      <a:lnTo>
                        <a:pt x="109" y="341"/>
                      </a:lnTo>
                      <a:lnTo>
                        <a:pt x="109" y="336"/>
                      </a:lnTo>
                      <a:lnTo>
                        <a:pt x="106" y="336"/>
                      </a:lnTo>
                      <a:lnTo>
                        <a:pt x="104" y="334"/>
                      </a:lnTo>
                      <a:lnTo>
                        <a:pt x="106" y="328"/>
                      </a:lnTo>
                      <a:lnTo>
                        <a:pt x="107" y="320"/>
                      </a:lnTo>
                      <a:lnTo>
                        <a:pt x="111" y="322"/>
                      </a:lnTo>
                      <a:lnTo>
                        <a:pt x="115" y="322"/>
                      </a:lnTo>
                      <a:lnTo>
                        <a:pt x="115" y="324"/>
                      </a:lnTo>
                      <a:lnTo>
                        <a:pt x="117" y="328"/>
                      </a:lnTo>
                      <a:lnTo>
                        <a:pt x="123" y="328"/>
                      </a:lnTo>
                      <a:lnTo>
                        <a:pt x="127" y="328"/>
                      </a:lnTo>
                      <a:lnTo>
                        <a:pt x="131" y="328"/>
                      </a:lnTo>
                      <a:lnTo>
                        <a:pt x="134" y="324"/>
                      </a:lnTo>
                      <a:lnTo>
                        <a:pt x="136" y="322"/>
                      </a:lnTo>
                      <a:lnTo>
                        <a:pt x="140" y="320"/>
                      </a:lnTo>
                      <a:lnTo>
                        <a:pt x="140" y="309"/>
                      </a:lnTo>
                      <a:lnTo>
                        <a:pt x="142" y="295"/>
                      </a:lnTo>
                      <a:lnTo>
                        <a:pt x="138" y="294"/>
                      </a:lnTo>
                      <a:lnTo>
                        <a:pt x="136" y="292"/>
                      </a:lnTo>
                      <a:lnTo>
                        <a:pt x="136" y="288"/>
                      </a:lnTo>
                      <a:lnTo>
                        <a:pt x="138" y="284"/>
                      </a:lnTo>
                      <a:lnTo>
                        <a:pt x="140" y="288"/>
                      </a:lnTo>
                      <a:lnTo>
                        <a:pt x="144" y="290"/>
                      </a:lnTo>
                      <a:lnTo>
                        <a:pt x="146" y="288"/>
                      </a:lnTo>
                      <a:lnTo>
                        <a:pt x="150" y="286"/>
                      </a:lnTo>
                      <a:lnTo>
                        <a:pt x="171" y="282"/>
                      </a:lnTo>
                      <a:lnTo>
                        <a:pt x="190" y="276"/>
                      </a:lnTo>
                      <a:lnTo>
                        <a:pt x="196" y="270"/>
                      </a:lnTo>
                      <a:lnTo>
                        <a:pt x="202" y="263"/>
                      </a:lnTo>
                      <a:lnTo>
                        <a:pt x="203" y="253"/>
                      </a:lnTo>
                      <a:lnTo>
                        <a:pt x="207" y="242"/>
                      </a:lnTo>
                      <a:lnTo>
                        <a:pt x="202" y="242"/>
                      </a:lnTo>
                      <a:lnTo>
                        <a:pt x="198" y="238"/>
                      </a:lnTo>
                      <a:lnTo>
                        <a:pt x="198" y="232"/>
                      </a:lnTo>
                      <a:lnTo>
                        <a:pt x="200" y="226"/>
                      </a:lnTo>
                      <a:lnTo>
                        <a:pt x="194" y="221"/>
                      </a:lnTo>
                      <a:lnTo>
                        <a:pt x="188" y="213"/>
                      </a:lnTo>
                      <a:lnTo>
                        <a:pt x="184" y="207"/>
                      </a:lnTo>
                      <a:lnTo>
                        <a:pt x="182" y="199"/>
                      </a:lnTo>
                      <a:lnTo>
                        <a:pt x="184" y="196"/>
                      </a:lnTo>
                      <a:lnTo>
                        <a:pt x="184" y="190"/>
                      </a:lnTo>
                      <a:lnTo>
                        <a:pt x="184" y="188"/>
                      </a:lnTo>
                      <a:lnTo>
                        <a:pt x="186" y="186"/>
                      </a:lnTo>
                      <a:lnTo>
                        <a:pt x="186" y="182"/>
                      </a:lnTo>
                      <a:lnTo>
                        <a:pt x="188" y="180"/>
                      </a:lnTo>
                      <a:lnTo>
                        <a:pt x="188" y="178"/>
                      </a:lnTo>
                      <a:lnTo>
                        <a:pt x="188" y="173"/>
                      </a:lnTo>
                      <a:lnTo>
                        <a:pt x="188" y="169"/>
                      </a:lnTo>
                      <a:lnTo>
                        <a:pt x="190" y="161"/>
                      </a:lnTo>
                      <a:lnTo>
                        <a:pt x="192" y="157"/>
                      </a:lnTo>
                      <a:lnTo>
                        <a:pt x="194" y="152"/>
                      </a:lnTo>
                      <a:lnTo>
                        <a:pt x="194" y="146"/>
                      </a:lnTo>
                      <a:lnTo>
                        <a:pt x="196" y="142"/>
                      </a:lnTo>
                      <a:lnTo>
                        <a:pt x="198" y="138"/>
                      </a:lnTo>
                      <a:lnTo>
                        <a:pt x="198" y="132"/>
                      </a:lnTo>
                      <a:lnTo>
                        <a:pt x="202" y="130"/>
                      </a:lnTo>
                      <a:lnTo>
                        <a:pt x="205" y="127"/>
                      </a:lnTo>
                      <a:lnTo>
                        <a:pt x="207" y="123"/>
                      </a:lnTo>
                      <a:lnTo>
                        <a:pt x="209" y="117"/>
                      </a:lnTo>
                      <a:lnTo>
                        <a:pt x="213" y="113"/>
                      </a:lnTo>
                      <a:lnTo>
                        <a:pt x="217" y="111"/>
                      </a:lnTo>
                      <a:lnTo>
                        <a:pt x="219" y="107"/>
                      </a:lnTo>
                      <a:lnTo>
                        <a:pt x="223" y="105"/>
                      </a:lnTo>
                      <a:lnTo>
                        <a:pt x="226" y="102"/>
                      </a:lnTo>
                      <a:lnTo>
                        <a:pt x="230" y="96"/>
                      </a:lnTo>
                      <a:lnTo>
                        <a:pt x="234" y="94"/>
                      </a:lnTo>
                      <a:lnTo>
                        <a:pt x="240" y="92"/>
                      </a:lnTo>
                      <a:lnTo>
                        <a:pt x="244" y="88"/>
                      </a:lnTo>
                      <a:lnTo>
                        <a:pt x="244" y="86"/>
                      </a:lnTo>
                      <a:lnTo>
                        <a:pt x="244" y="81"/>
                      </a:lnTo>
                      <a:lnTo>
                        <a:pt x="244" y="75"/>
                      </a:lnTo>
                      <a:lnTo>
                        <a:pt x="244" y="67"/>
                      </a:lnTo>
                      <a:lnTo>
                        <a:pt x="244" y="63"/>
                      </a:lnTo>
                      <a:lnTo>
                        <a:pt x="240" y="61"/>
                      </a:lnTo>
                      <a:lnTo>
                        <a:pt x="238" y="63"/>
                      </a:lnTo>
                      <a:lnTo>
                        <a:pt x="236" y="63"/>
                      </a:lnTo>
                      <a:lnTo>
                        <a:pt x="232" y="61"/>
                      </a:lnTo>
                      <a:lnTo>
                        <a:pt x="230" y="65"/>
                      </a:lnTo>
                      <a:lnTo>
                        <a:pt x="230" y="69"/>
                      </a:lnTo>
                      <a:lnTo>
                        <a:pt x="230" y="75"/>
                      </a:lnTo>
                      <a:lnTo>
                        <a:pt x="228" y="81"/>
                      </a:lnTo>
                      <a:lnTo>
                        <a:pt x="225" y="84"/>
                      </a:lnTo>
                      <a:lnTo>
                        <a:pt x="223" y="88"/>
                      </a:lnTo>
                      <a:lnTo>
                        <a:pt x="221" y="90"/>
                      </a:lnTo>
                      <a:lnTo>
                        <a:pt x="221" y="92"/>
                      </a:lnTo>
                      <a:lnTo>
                        <a:pt x="219" y="92"/>
                      </a:lnTo>
                      <a:lnTo>
                        <a:pt x="213" y="92"/>
                      </a:lnTo>
                      <a:lnTo>
                        <a:pt x="209" y="90"/>
                      </a:lnTo>
                      <a:lnTo>
                        <a:pt x="203" y="90"/>
                      </a:lnTo>
                      <a:lnTo>
                        <a:pt x="200" y="92"/>
                      </a:lnTo>
                      <a:lnTo>
                        <a:pt x="196" y="90"/>
                      </a:lnTo>
                      <a:lnTo>
                        <a:pt x="190" y="88"/>
                      </a:lnTo>
                      <a:lnTo>
                        <a:pt x="186" y="88"/>
                      </a:lnTo>
                      <a:lnTo>
                        <a:pt x="182" y="88"/>
                      </a:lnTo>
                      <a:lnTo>
                        <a:pt x="182" y="84"/>
                      </a:lnTo>
                      <a:lnTo>
                        <a:pt x="186" y="79"/>
                      </a:lnTo>
                      <a:lnTo>
                        <a:pt x="190" y="73"/>
                      </a:lnTo>
                      <a:lnTo>
                        <a:pt x="192" y="67"/>
                      </a:lnTo>
                      <a:lnTo>
                        <a:pt x="194" y="61"/>
                      </a:lnTo>
                      <a:lnTo>
                        <a:pt x="192" y="57"/>
                      </a:lnTo>
                      <a:lnTo>
                        <a:pt x="186" y="52"/>
                      </a:lnTo>
                      <a:lnTo>
                        <a:pt x="184" y="48"/>
                      </a:lnTo>
                      <a:lnTo>
                        <a:pt x="180" y="46"/>
                      </a:lnTo>
                      <a:lnTo>
                        <a:pt x="178" y="44"/>
                      </a:lnTo>
                      <a:lnTo>
                        <a:pt x="175" y="42"/>
                      </a:lnTo>
                      <a:lnTo>
                        <a:pt x="171" y="40"/>
                      </a:lnTo>
                      <a:lnTo>
                        <a:pt x="167" y="34"/>
                      </a:lnTo>
                      <a:lnTo>
                        <a:pt x="163" y="34"/>
                      </a:lnTo>
                      <a:lnTo>
                        <a:pt x="159" y="31"/>
                      </a:lnTo>
                      <a:lnTo>
                        <a:pt x="157" y="25"/>
                      </a:lnTo>
                      <a:lnTo>
                        <a:pt x="155" y="21"/>
                      </a:lnTo>
                      <a:lnTo>
                        <a:pt x="152" y="19"/>
                      </a:lnTo>
                      <a:lnTo>
                        <a:pt x="150" y="17"/>
                      </a:lnTo>
                      <a:lnTo>
                        <a:pt x="148" y="13"/>
                      </a:lnTo>
                      <a:lnTo>
                        <a:pt x="144" y="8"/>
                      </a:lnTo>
                      <a:lnTo>
                        <a:pt x="136" y="2"/>
                      </a:lnTo>
                      <a:close/>
                    </a:path>
                  </a:pathLst>
                </a:custGeom>
                <a:solidFill>
                  <a:srgbClr val="89BA17">
                    <a:lumMod val="25000"/>
                    <a:lumOff val="75000"/>
                  </a:srgbClr>
                </a:solid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41" name="Freeform 62">
                  <a:extLst>
                    <a:ext uri="{FF2B5EF4-FFF2-40B4-BE49-F238E27FC236}">
                      <a16:creationId xmlns:a16="http://schemas.microsoft.com/office/drawing/2014/main" id="{F90A73E3-396B-45B5-9C4B-C3FD5F403C97}"/>
                    </a:ext>
                  </a:extLst>
                </p:cNvPr>
                <p:cNvSpPr>
                  <a:spLocks/>
                </p:cNvSpPr>
                <p:nvPr/>
              </p:nvSpPr>
              <p:spPr bwMode="gray">
                <a:xfrm>
                  <a:off x="2142396" y="3895641"/>
                  <a:ext cx="71804" cy="61912"/>
                </a:xfrm>
                <a:custGeom>
                  <a:avLst/>
                  <a:gdLst>
                    <a:gd name="T0" fmla="*/ 0 w 42"/>
                    <a:gd name="T1" fmla="*/ 0 h 40"/>
                    <a:gd name="T2" fmla="*/ 2 w 42"/>
                    <a:gd name="T3" fmla="*/ 36 h 40"/>
                    <a:gd name="T4" fmla="*/ 3 w 42"/>
                    <a:gd name="T5" fmla="*/ 34 h 40"/>
                    <a:gd name="T6" fmla="*/ 17 w 42"/>
                    <a:gd name="T7" fmla="*/ 36 h 40"/>
                    <a:gd name="T8" fmla="*/ 46 w 42"/>
                    <a:gd name="T9" fmla="*/ 37 h 40"/>
                    <a:gd name="T10" fmla="*/ 66 w 42"/>
                    <a:gd name="T11" fmla="*/ 37 h 40"/>
                    <a:gd name="T12" fmla="*/ 64 w 42"/>
                    <a:gd name="T13" fmla="*/ 36 h 40"/>
                    <a:gd name="T14" fmla="*/ 64 w 42"/>
                    <a:gd name="T15" fmla="*/ 32 h 40"/>
                    <a:gd name="T16" fmla="*/ 50 w 42"/>
                    <a:gd name="T17" fmla="*/ 32 h 40"/>
                    <a:gd name="T18" fmla="*/ 40 w 42"/>
                    <a:gd name="T19" fmla="*/ 30 h 40"/>
                    <a:gd name="T20" fmla="*/ 8 w 42"/>
                    <a:gd name="T21" fmla="*/ 16 h 40"/>
                    <a:gd name="T22" fmla="*/ 8 w 42"/>
                    <a:gd name="T23" fmla="*/ 8 h 40"/>
                    <a:gd name="T24" fmla="*/ 8 w 42"/>
                    <a:gd name="T25" fmla="*/ 2 h 40"/>
                    <a:gd name="T26" fmla="*/ 2 w 42"/>
                    <a:gd name="T27" fmla="*/ 0 h 40"/>
                    <a:gd name="T28" fmla="*/ 0 w 42"/>
                    <a:gd name="T29" fmla="*/ 0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40"/>
                    <a:gd name="T47" fmla="*/ 42 w 42"/>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40">
                      <a:moveTo>
                        <a:pt x="0" y="0"/>
                      </a:moveTo>
                      <a:lnTo>
                        <a:pt x="2" y="39"/>
                      </a:lnTo>
                      <a:lnTo>
                        <a:pt x="3" y="37"/>
                      </a:lnTo>
                      <a:lnTo>
                        <a:pt x="11" y="39"/>
                      </a:lnTo>
                      <a:lnTo>
                        <a:pt x="28" y="40"/>
                      </a:lnTo>
                      <a:lnTo>
                        <a:pt x="42" y="40"/>
                      </a:lnTo>
                      <a:lnTo>
                        <a:pt x="40" y="39"/>
                      </a:lnTo>
                      <a:lnTo>
                        <a:pt x="40" y="35"/>
                      </a:lnTo>
                      <a:lnTo>
                        <a:pt x="32" y="35"/>
                      </a:lnTo>
                      <a:lnTo>
                        <a:pt x="25" y="33"/>
                      </a:lnTo>
                      <a:lnTo>
                        <a:pt x="5" y="16"/>
                      </a:lnTo>
                      <a:lnTo>
                        <a:pt x="5" y="8"/>
                      </a:lnTo>
                      <a:lnTo>
                        <a:pt x="5" y="2"/>
                      </a:lnTo>
                      <a:lnTo>
                        <a:pt x="2" y="0"/>
                      </a:lnTo>
                      <a:lnTo>
                        <a:pt x="0"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42" name="Freeform 63">
                  <a:extLst>
                    <a:ext uri="{FF2B5EF4-FFF2-40B4-BE49-F238E27FC236}">
                      <a16:creationId xmlns:a16="http://schemas.microsoft.com/office/drawing/2014/main" id="{38BDBF8C-BA75-4A10-8863-DBFB1445E50B}"/>
                    </a:ext>
                  </a:extLst>
                </p:cNvPr>
                <p:cNvSpPr>
                  <a:spLocks noEditPoints="1"/>
                </p:cNvSpPr>
                <p:nvPr/>
              </p:nvSpPr>
              <p:spPr bwMode="gray">
                <a:xfrm>
                  <a:off x="3815870" y="2612947"/>
                  <a:ext cx="269631" cy="342899"/>
                </a:xfrm>
                <a:custGeom>
                  <a:avLst/>
                  <a:gdLst>
                    <a:gd name="T0" fmla="*/ 20 w 162"/>
                    <a:gd name="T1" fmla="*/ 11 h 218"/>
                    <a:gd name="T2" fmla="*/ 30 w 162"/>
                    <a:gd name="T3" fmla="*/ 1 h 218"/>
                    <a:gd name="T4" fmla="*/ 18 w 162"/>
                    <a:gd name="T5" fmla="*/ 1 h 218"/>
                    <a:gd name="T6" fmla="*/ 14 w 162"/>
                    <a:gd name="T7" fmla="*/ 3 h 218"/>
                    <a:gd name="T8" fmla="*/ 9 w 162"/>
                    <a:gd name="T9" fmla="*/ 13 h 218"/>
                    <a:gd name="T10" fmla="*/ 14 w 162"/>
                    <a:gd name="T11" fmla="*/ 32 h 218"/>
                    <a:gd name="T12" fmla="*/ 36 w 162"/>
                    <a:gd name="T13" fmla="*/ 23 h 218"/>
                    <a:gd name="T14" fmla="*/ 74 w 162"/>
                    <a:gd name="T15" fmla="*/ 23 h 218"/>
                    <a:gd name="T16" fmla="*/ 112 w 162"/>
                    <a:gd name="T17" fmla="*/ 30 h 218"/>
                    <a:gd name="T18" fmla="*/ 116 w 162"/>
                    <a:gd name="T19" fmla="*/ 42 h 218"/>
                    <a:gd name="T20" fmla="*/ 122 w 162"/>
                    <a:gd name="T21" fmla="*/ 54 h 218"/>
                    <a:gd name="T22" fmla="*/ 141 w 162"/>
                    <a:gd name="T23" fmla="*/ 54 h 218"/>
                    <a:gd name="T24" fmla="*/ 152 w 162"/>
                    <a:gd name="T25" fmla="*/ 51 h 218"/>
                    <a:gd name="T26" fmla="*/ 154 w 162"/>
                    <a:gd name="T27" fmla="*/ 42 h 218"/>
                    <a:gd name="T28" fmla="*/ 172 w 162"/>
                    <a:gd name="T29" fmla="*/ 42 h 218"/>
                    <a:gd name="T30" fmla="*/ 190 w 162"/>
                    <a:gd name="T31" fmla="*/ 49 h 218"/>
                    <a:gd name="T32" fmla="*/ 195 w 162"/>
                    <a:gd name="T33" fmla="*/ 58 h 218"/>
                    <a:gd name="T34" fmla="*/ 198 w 162"/>
                    <a:gd name="T35" fmla="*/ 71 h 218"/>
                    <a:gd name="T36" fmla="*/ 203 w 162"/>
                    <a:gd name="T37" fmla="*/ 81 h 218"/>
                    <a:gd name="T38" fmla="*/ 201 w 162"/>
                    <a:gd name="T39" fmla="*/ 93 h 218"/>
                    <a:gd name="T40" fmla="*/ 208 w 162"/>
                    <a:gd name="T41" fmla="*/ 104 h 218"/>
                    <a:gd name="T42" fmla="*/ 219 w 162"/>
                    <a:gd name="T43" fmla="*/ 100 h 218"/>
                    <a:gd name="T44" fmla="*/ 235 w 162"/>
                    <a:gd name="T45" fmla="*/ 104 h 218"/>
                    <a:gd name="T46" fmla="*/ 235 w 162"/>
                    <a:gd name="T47" fmla="*/ 117 h 218"/>
                    <a:gd name="T48" fmla="*/ 235 w 162"/>
                    <a:gd name="T49" fmla="*/ 127 h 218"/>
                    <a:gd name="T50" fmla="*/ 192 w 162"/>
                    <a:gd name="T51" fmla="*/ 182 h 218"/>
                    <a:gd name="T52" fmla="*/ 201 w 162"/>
                    <a:gd name="T53" fmla="*/ 193 h 218"/>
                    <a:gd name="T54" fmla="*/ 217 w 162"/>
                    <a:gd name="T55" fmla="*/ 207 h 218"/>
                    <a:gd name="T56" fmla="*/ 170 w 162"/>
                    <a:gd name="T57" fmla="*/ 210 h 218"/>
                    <a:gd name="T58" fmla="*/ 152 w 162"/>
                    <a:gd name="T59" fmla="*/ 210 h 218"/>
                    <a:gd name="T60" fmla="*/ 133 w 162"/>
                    <a:gd name="T61" fmla="*/ 207 h 218"/>
                    <a:gd name="T62" fmla="*/ 122 w 162"/>
                    <a:gd name="T63" fmla="*/ 199 h 218"/>
                    <a:gd name="T64" fmla="*/ 31 w 162"/>
                    <a:gd name="T65" fmla="*/ 195 h 218"/>
                    <a:gd name="T66" fmla="*/ 9 w 162"/>
                    <a:gd name="T67" fmla="*/ 199 h 218"/>
                    <a:gd name="T68" fmla="*/ 0 w 162"/>
                    <a:gd name="T69" fmla="*/ 174 h 218"/>
                    <a:gd name="T70" fmla="*/ 14 w 162"/>
                    <a:gd name="T71" fmla="*/ 152 h 218"/>
                    <a:gd name="T72" fmla="*/ 26 w 162"/>
                    <a:gd name="T73" fmla="*/ 139 h 218"/>
                    <a:gd name="T74" fmla="*/ 31 w 162"/>
                    <a:gd name="T75" fmla="*/ 129 h 218"/>
                    <a:gd name="T76" fmla="*/ 40 w 162"/>
                    <a:gd name="T77" fmla="*/ 108 h 218"/>
                    <a:gd name="T78" fmla="*/ 31 w 162"/>
                    <a:gd name="T79" fmla="*/ 93 h 218"/>
                    <a:gd name="T80" fmla="*/ 34 w 162"/>
                    <a:gd name="T81" fmla="*/ 64 h 218"/>
                    <a:gd name="T82" fmla="*/ 26 w 162"/>
                    <a:gd name="T83" fmla="*/ 46 h 218"/>
                    <a:gd name="T84" fmla="*/ 14 w 162"/>
                    <a:gd name="T85" fmla="*/ 36 h 2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2"/>
                    <a:gd name="T130" fmla="*/ 0 h 218"/>
                    <a:gd name="T131" fmla="*/ 162 w 162"/>
                    <a:gd name="T132" fmla="*/ 218 h 21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2" h="218">
                      <a:moveTo>
                        <a:pt x="4" y="17"/>
                      </a:moveTo>
                      <a:lnTo>
                        <a:pt x="16" y="11"/>
                      </a:lnTo>
                      <a:lnTo>
                        <a:pt x="14" y="11"/>
                      </a:lnTo>
                      <a:lnTo>
                        <a:pt x="16" y="7"/>
                      </a:lnTo>
                      <a:lnTo>
                        <a:pt x="18" y="3"/>
                      </a:lnTo>
                      <a:lnTo>
                        <a:pt x="20" y="1"/>
                      </a:lnTo>
                      <a:lnTo>
                        <a:pt x="18" y="0"/>
                      </a:lnTo>
                      <a:lnTo>
                        <a:pt x="14" y="0"/>
                      </a:lnTo>
                      <a:lnTo>
                        <a:pt x="12" y="1"/>
                      </a:lnTo>
                      <a:lnTo>
                        <a:pt x="14" y="3"/>
                      </a:lnTo>
                      <a:lnTo>
                        <a:pt x="12" y="3"/>
                      </a:lnTo>
                      <a:lnTo>
                        <a:pt x="10" y="3"/>
                      </a:lnTo>
                      <a:lnTo>
                        <a:pt x="4" y="5"/>
                      </a:lnTo>
                      <a:lnTo>
                        <a:pt x="2" y="7"/>
                      </a:lnTo>
                      <a:lnTo>
                        <a:pt x="6" y="13"/>
                      </a:lnTo>
                      <a:lnTo>
                        <a:pt x="6" y="15"/>
                      </a:lnTo>
                      <a:lnTo>
                        <a:pt x="4" y="17"/>
                      </a:lnTo>
                      <a:close/>
                      <a:moveTo>
                        <a:pt x="10" y="32"/>
                      </a:moveTo>
                      <a:lnTo>
                        <a:pt x="14" y="30"/>
                      </a:lnTo>
                      <a:lnTo>
                        <a:pt x="21" y="26"/>
                      </a:lnTo>
                      <a:lnTo>
                        <a:pt x="25" y="23"/>
                      </a:lnTo>
                      <a:lnTo>
                        <a:pt x="33" y="23"/>
                      </a:lnTo>
                      <a:lnTo>
                        <a:pt x="45" y="23"/>
                      </a:lnTo>
                      <a:lnTo>
                        <a:pt x="50" y="23"/>
                      </a:lnTo>
                      <a:lnTo>
                        <a:pt x="75" y="23"/>
                      </a:lnTo>
                      <a:lnTo>
                        <a:pt x="75" y="26"/>
                      </a:lnTo>
                      <a:lnTo>
                        <a:pt x="77" y="30"/>
                      </a:lnTo>
                      <a:lnTo>
                        <a:pt x="77" y="34"/>
                      </a:lnTo>
                      <a:lnTo>
                        <a:pt x="77" y="38"/>
                      </a:lnTo>
                      <a:lnTo>
                        <a:pt x="79" y="42"/>
                      </a:lnTo>
                      <a:lnTo>
                        <a:pt x="79" y="48"/>
                      </a:lnTo>
                      <a:lnTo>
                        <a:pt x="81" y="51"/>
                      </a:lnTo>
                      <a:lnTo>
                        <a:pt x="83" y="55"/>
                      </a:lnTo>
                      <a:lnTo>
                        <a:pt x="87" y="57"/>
                      </a:lnTo>
                      <a:lnTo>
                        <a:pt x="92" y="57"/>
                      </a:lnTo>
                      <a:lnTo>
                        <a:pt x="96" y="55"/>
                      </a:lnTo>
                      <a:lnTo>
                        <a:pt x="98" y="53"/>
                      </a:lnTo>
                      <a:lnTo>
                        <a:pt x="102" y="53"/>
                      </a:lnTo>
                      <a:lnTo>
                        <a:pt x="104" y="51"/>
                      </a:lnTo>
                      <a:lnTo>
                        <a:pt x="102" y="48"/>
                      </a:lnTo>
                      <a:lnTo>
                        <a:pt x="102" y="42"/>
                      </a:lnTo>
                      <a:lnTo>
                        <a:pt x="106" y="42"/>
                      </a:lnTo>
                      <a:lnTo>
                        <a:pt x="110" y="42"/>
                      </a:lnTo>
                      <a:lnTo>
                        <a:pt x="116" y="42"/>
                      </a:lnTo>
                      <a:lnTo>
                        <a:pt x="117" y="42"/>
                      </a:lnTo>
                      <a:lnTo>
                        <a:pt x="117" y="46"/>
                      </a:lnTo>
                      <a:lnTo>
                        <a:pt x="123" y="46"/>
                      </a:lnTo>
                      <a:lnTo>
                        <a:pt x="129" y="49"/>
                      </a:lnTo>
                      <a:lnTo>
                        <a:pt x="129" y="55"/>
                      </a:lnTo>
                      <a:lnTo>
                        <a:pt x="131" y="57"/>
                      </a:lnTo>
                      <a:lnTo>
                        <a:pt x="133" y="61"/>
                      </a:lnTo>
                      <a:lnTo>
                        <a:pt x="131" y="65"/>
                      </a:lnTo>
                      <a:lnTo>
                        <a:pt x="133" y="71"/>
                      </a:lnTo>
                      <a:lnTo>
                        <a:pt x="135" y="74"/>
                      </a:lnTo>
                      <a:lnTo>
                        <a:pt x="135" y="78"/>
                      </a:lnTo>
                      <a:lnTo>
                        <a:pt x="137" y="82"/>
                      </a:lnTo>
                      <a:lnTo>
                        <a:pt x="139" y="84"/>
                      </a:lnTo>
                      <a:lnTo>
                        <a:pt x="137" y="88"/>
                      </a:lnTo>
                      <a:lnTo>
                        <a:pt x="137" y="92"/>
                      </a:lnTo>
                      <a:lnTo>
                        <a:pt x="137" y="96"/>
                      </a:lnTo>
                      <a:lnTo>
                        <a:pt x="137" y="101"/>
                      </a:lnTo>
                      <a:lnTo>
                        <a:pt x="139" y="105"/>
                      </a:lnTo>
                      <a:lnTo>
                        <a:pt x="142" y="107"/>
                      </a:lnTo>
                      <a:lnTo>
                        <a:pt x="144" y="105"/>
                      </a:lnTo>
                      <a:lnTo>
                        <a:pt x="148" y="103"/>
                      </a:lnTo>
                      <a:lnTo>
                        <a:pt x="150" y="103"/>
                      </a:lnTo>
                      <a:lnTo>
                        <a:pt x="156" y="103"/>
                      </a:lnTo>
                      <a:lnTo>
                        <a:pt x="160" y="103"/>
                      </a:lnTo>
                      <a:lnTo>
                        <a:pt x="160" y="107"/>
                      </a:lnTo>
                      <a:lnTo>
                        <a:pt x="162" y="113"/>
                      </a:lnTo>
                      <a:lnTo>
                        <a:pt x="160" y="117"/>
                      </a:lnTo>
                      <a:lnTo>
                        <a:pt x="160" y="120"/>
                      </a:lnTo>
                      <a:lnTo>
                        <a:pt x="160" y="124"/>
                      </a:lnTo>
                      <a:lnTo>
                        <a:pt x="160" y="126"/>
                      </a:lnTo>
                      <a:lnTo>
                        <a:pt x="160" y="130"/>
                      </a:lnTo>
                      <a:lnTo>
                        <a:pt x="160" y="132"/>
                      </a:lnTo>
                      <a:lnTo>
                        <a:pt x="133" y="132"/>
                      </a:lnTo>
                      <a:lnTo>
                        <a:pt x="131" y="188"/>
                      </a:lnTo>
                      <a:lnTo>
                        <a:pt x="133" y="190"/>
                      </a:lnTo>
                      <a:lnTo>
                        <a:pt x="135" y="193"/>
                      </a:lnTo>
                      <a:lnTo>
                        <a:pt x="137" y="199"/>
                      </a:lnTo>
                      <a:lnTo>
                        <a:pt x="140" y="203"/>
                      </a:lnTo>
                      <a:lnTo>
                        <a:pt x="144" y="211"/>
                      </a:lnTo>
                      <a:lnTo>
                        <a:pt x="148" y="213"/>
                      </a:lnTo>
                      <a:lnTo>
                        <a:pt x="146" y="214"/>
                      </a:lnTo>
                      <a:lnTo>
                        <a:pt x="119" y="218"/>
                      </a:lnTo>
                      <a:lnTo>
                        <a:pt x="116" y="216"/>
                      </a:lnTo>
                      <a:lnTo>
                        <a:pt x="110" y="216"/>
                      </a:lnTo>
                      <a:lnTo>
                        <a:pt x="108" y="214"/>
                      </a:lnTo>
                      <a:lnTo>
                        <a:pt x="104" y="216"/>
                      </a:lnTo>
                      <a:lnTo>
                        <a:pt x="100" y="214"/>
                      </a:lnTo>
                      <a:lnTo>
                        <a:pt x="94" y="213"/>
                      </a:lnTo>
                      <a:lnTo>
                        <a:pt x="91" y="213"/>
                      </a:lnTo>
                      <a:lnTo>
                        <a:pt x="89" y="211"/>
                      </a:lnTo>
                      <a:lnTo>
                        <a:pt x="85" y="209"/>
                      </a:lnTo>
                      <a:lnTo>
                        <a:pt x="83" y="205"/>
                      </a:lnTo>
                      <a:lnTo>
                        <a:pt x="27" y="205"/>
                      </a:lnTo>
                      <a:lnTo>
                        <a:pt x="25" y="203"/>
                      </a:lnTo>
                      <a:lnTo>
                        <a:pt x="21" y="201"/>
                      </a:lnTo>
                      <a:lnTo>
                        <a:pt x="18" y="203"/>
                      </a:lnTo>
                      <a:lnTo>
                        <a:pt x="14" y="205"/>
                      </a:lnTo>
                      <a:lnTo>
                        <a:pt x="6" y="205"/>
                      </a:lnTo>
                      <a:lnTo>
                        <a:pt x="0" y="205"/>
                      </a:lnTo>
                      <a:lnTo>
                        <a:pt x="0" y="190"/>
                      </a:lnTo>
                      <a:lnTo>
                        <a:pt x="0" y="180"/>
                      </a:lnTo>
                      <a:lnTo>
                        <a:pt x="4" y="172"/>
                      </a:lnTo>
                      <a:lnTo>
                        <a:pt x="10" y="165"/>
                      </a:lnTo>
                      <a:lnTo>
                        <a:pt x="10" y="155"/>
                      </a:lnTo>
                      <a:lnTo>
                        <a:pt x="12" y="143"/>
                      </a:lnTo>
                      <a:lnTo>
                        <a:pt x="14" y="143"/>
                      </a:lnTo>
                      <a:lnTo>
                        <a:pt x="18" y="142"/>
                      </a:lnTo>
                      <a:lnTo>
                        <a:pt x="18" y="140"/>
                      </a:lnTo>
                      <a:lnTo>
                        <a:pt x="18" y="136"/>
                      </a:lnTo>
                      <a:lnTo>
                        <a:pt x="21" y="132"/>
                      </a:lnTo>
                      <a:lnTo>
                        <a:pt x="25" y="126"/>
                      </a:lnTo>
                      <a:lnTo>
                        <a:pt x="27" y="119"/>
                      </a:lnTo>
                      <a:lnTo>
                        <a:pt x="27" y="111"/>
                      </a:lnTo>
                      <a:lnTo>
                        <a:pt x="25" y="103"/>
                      </a:lnTo>
                      <a:lnTo>
                        <a:pt x="23" y="96"/>
                      </a:lnTo>
                      <a:lnTo>
                        <a:pt x="21" y="96"/>
                      </a:lnTo>
                      <a:lnTo>
                        <a:pt x="20" y="94"/>
                      </a:lnTo>
                      <a:lnTo>
                        <a:pt x="21" y="82"/>
                      </a:lnTo>
                      <a:lnTo>
                        <a:pt x="23" y="67"/>
                      </a:lnTo>
                      <a:lnTo>
                        <a:pt x="20" y="63"/>
                      </a:lnTo>
                      <a:lnTo>
                        <a:pt x="20" y="55"/>
                      </a:lnTo>
                      <a:lnTo>
                        <a:pt x="18" y="46"/>
                      </a:lnTo>
                      <a:lnTo>
                        <a:pt x="14" y="44"/>
                      </a:lnTo>
                      <a:lnTo>
                        <a:pt x="12" y="40"/>
                      </a:lnTo>
                      <a:lnTo>
                        <a:pt x="10" y="36"/>
                      </a:lnTo>
                      <a:lnTo>
                        <a:pt x="10" y="32"/>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43" name="Freeform 64">
                  <a:extLst>
                    <a:ext uri="{FF2B5EF4-FFF2-40B4-BE49-F238E27FC236}">
                      <a16:creationId xmlns:a16="http://schemas.microsoft.com/office/drawing/2014/main" id="{4B1E49EB-5F2B-4C4A-93B6-FC4B90DAA99B}"/>
                    </a:ext>
                  </a:extLst>
                </p:cNvPr>
                <p:cNvSpPr>
                  <a:spLocks/>
                </p:cNvSpPr>
                <p:nvPr/>
              </p:nvSpPr>
              <p:spPr bwMode="gray">
                <a:xfrm>
                  <a:off x="3612180" y="1433440"/>
                  <a:ext cx="7327" cy="6350"/>
                </a:xfrm>
                <a:custGeom>
                  <a:avLst/>
                  <a:gdLst>
                    <a:gd name="T0" fmla="*/ 5 w 5"/>
                    <a:gd name="T1" fmla="*/ 2 h 4"/>
                    <a:gd name="T2" fmla="*/ 1 w 5"/>
                    <a:gd name="T3" fmla="*/ 4 h 4"/>
                    <a:gd name="T4" fmla="*/ 0 w 5"/>
                    <a:gd name="T5" fmla="*/ 0 h 4"/>
                    <a:gd name="T6" fmla="*/ 1 w 5"/>
                    <a:gd name="T7" fmla="*/ 0 h 4"/>
                    <a:gd name="T8" fmla="*/ 3 w 5"/>
                    <a:gd name="T9" fmla="*/ 0 h 4"/>
                    <a:gd name="T10" fmla="*/ 5 w 5"/>
                    <a:gd name="T11" fmla="*/ 2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5" y="2"/>
                      </a:moveTo>
                      <a:lnTo>
                        <a:pt x="1" y="4"/>
                      </a:lnTo>
                      <a:lnTo>
                        <a:pt x="0" y="0"/>
                      </a:lnTo>
                      <a:lnTo>
                        <a:pt x="1" y="0"/>
                      </a:lnTo>
                      <a:lnTo>
                        <a:pt x="3" y="0"/>
                      </a:lnTo>
                      <a:lnTo>
                        <a:pt x="5" y="2"/>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44" name="Freeform 65">
                  <a:extLst>
                    <a:ext uri="{FF2B5EF4-FFF2-40B4-BE49-F238E27FC236}">
                      <a16:creationId xmlns:a16="http://schemas.microsoft.com/office/drawing/2014/main" id="{2F007A06-C2E9-41CE-9937-0941729FC259}"/>
                    </a:ext>
                  </a:extLst>
                </p:cNvPr>
                <p:cNvSpPr>
                  <a:spLocks/>
                </p:cNvSpPr>
                <p:nvPr/>
              </p:nvSpPr>
              <p:spPr bwMode="gray">
                <a:xfrm>
                  <a:off x="3409957" y="1581078"/>
                  <a:ext cx="405913" cy="457197"/>
                </a:xfrm>
                <a:custGeom>
                  <a:avLst/>
                  <a:gdLst>
                    <a:gd name="T0" fmla="*/ 0 w 243"/>
                    <a:gd name="T1" fmla="*/ 164 h 290"/>
                    <a:gd name="T2" fmla="*/ 179 w 243"/>
                    <a:gd name="T3" fmla="*/ 253 h 290"/>
                    <a:gd name="T4" fmla="*/ 184 w 243"/>
                    <a:gd name="T5" fmla="*/ 259 h 290"/>
                    <a:gd name="T6" fmla="*/ 198 w 243"/>
                    <a:gd name="T7" fmla="*/ 263 h 290"/>
                    <a:gd name="T8" fmla="*/ 204 w 243"/>
                    <a:gd name="T9" fmla="*/ 271 h 290"/>
                    <a:gd name="T10" fmla="*/ 204 w 243"/>
                    <a:gd name="T11" fmla="*/ 278 h 290"/>
                    <a:gd name="T12" fmla="*/ 204 w 243"/>
                    <a:gd name="T13" fmla="*/ 284 h 290"/>
                    <a:gd name="T14" fmla="*/ 223 w 243"/>
                    <a:gd name="T15" fmla="*/ 282 h 290"/>
                    <a:gd name="T16" fmla="*/ 261 w 243"/>
                    <a:gd name="T17" fmla="*/ 267 h 290"/>
                    <a:gd name="T18" fmla="*/ 357 w 243"/>
                    <a:gd name="T19" fmla="*/ 215 h 290"/>
                    <a:gd name="T20" fmla="*/ 347 w 243"/>
                    <a:gd name="T21" fmla="*/ 210 h 290"/>
                    <a:gd name="T22" fmla="*/ 335 w 243"/>
                    <a:gd name="T23" fmla="*/ 206 h 290"/>
                    <a:gd name="T24" fmla="*/ 324 w 243"/>
                    <a:gd name="T25" fmla="*/ 203 h 290"/>
                    <a:gd name="T26" fmla="*/ 321 w 243"/>
                    <a:gd name="T27" fmla="*/ 193 h 290"/>
                    <a:gd name="T28" fmla="*/ 313 w 243"/>
                    <a:gd name="T29" fmla="*/ 185 h 290"/>
                    <a:gd name="T30" fmla="*/ 304 w 243"/>
                    <a:gd name="T31" fmla="*/ 178 h 290"/>
                    <a:gd name="T32" fmla="*/ 309 w 243"/>
                    <a:gd name="T33" fmla="*/ 174 h 290"/>
                    <a:gd name="T34" fmla="*/ 316 w 243"/>
                    <a:gd name="T35" fmla="*/ 158 h 290"/>
                    <a:gd name="T36" fmla="*/ 316 w 243"/>
                    <a:gd name="T37" fmla="*/ 151 h 290"/>
                    <a:gd name="T38" fmla="*/ 316 w 243"/>
                    <a:gd name="T39" fmla="*/ 145 h 290"/>
                    <a:gd name="T40" fmla="*/ 313 w 243"/>
                    <a:gd name="T41" fmla="*/ 137 h 290"/>
                    <a:gd name="T42" fmla="*/ 313 w 243"/>
                    <a:gd name="T43" fmla="*/ 110 h 290"/>
                    <a:gd name="T44" fmla="*/ 316 w 243"/>
                    <a:gd name="T45" fmla="*/ 107 h 290"/>
                    <a:gd name="T46" fmla="*/ 309 w 243"/>
                    <a:gd name="T47" fmla="*/ 78 h 290"/>
                    <a:gd name="T48" fmla="*/ 298 w 243"/>
                    <a:gd name="T49" fmla="*/ 72 h 290"/>
                    <a:gd name="T50" fmla="*/ 288 w 243"/>
                    <a:gd name="T51" fmla="*/ 65 h 290"/>
                    <a:gd name="T52" fmla="*/ 285 w 243"/>
                    <a:gd name="T53" fmla="*/ 60 h 290"/>
                    <a:gd name="T54" fmla="*/ 285 w 243"/>
                    <a:gd name="T55" fmla="*/ 48 h 290"/>
                    <a:gd name="T56" fmla="*/ 295 w 243"/>
                    <a:gd name="T57" fmla="*/ 44 h 290"/>
                    <a:gd name="T58" fmla="*/ 300 w 243"/>
                    <a:gd name="T59" fmla="*/ 37 h 290"/>
                    <a:gd name="T60" fmla="*/ 300 w 243"/>
                    <a:gd name="T61" fmla="*/ 27 h 290"/>
                    <a:gd name="T62" fmla="*/ 300 w 243"/>
                    <a:gd name="T63" fmla="*/ 16 h 290"/>
                    <a:gd name="T64" fmla="*/ 295 w 243"/>
                    <a:gd name="T65" fmla="*/ 8 h 290"/>
                    <a:gd name="T66" fmla="*/ 288 w 243"/>
                    <a:gd name="T67" fmla="*/ 0 h 290"/>
                    <a:gd name="T68" fmla="*/ 285 w 243"/>
                    <a:gd name="T69" fmla="*/ 4 h 290"/>
                    <a:gd name="T70" fmla="*/ 276 w 243"/>
                    <a:gd name="T71" fmla="*/ 4 h 290"/>
                    <a:gd name="T72" fmla="*/ 252 w 243"/>
                    <a:gd name="T73" fmla="*/ 2 h 290"/>
                    <a:gd name="T74" fmla="*/ 221 w 243"/>
                    <a:gd name="T75" fmla="*/ 4 h 290"/>
                    <a:gd name="T76" fmla="*/ 195 w 243"/>
                    <a:gd name="T77" fmla="*/ 6 h 290"/>
                    <a:gd name="T78" fmla="*/ 173 w 243"/>
                    <a:gd name="T79" fmla="*/ 10 h 290"/>
                    <a:gd name="T80" fmla="*/ 161 w 243"/>
                    <a:gd name="T81" fmla="*/ 14 h 290"/>
                    <a:gd name="T82" fmla="*/ 152 w 243"/>
                    <a:gd name="T83" fmla="*/ 16 h 290"/>
                    <a:gd name="T84" fmla="*/ 139 w 243"/>
                    <a:gd name="T85" fmla="*/ 19 h 290"/>
                    <a:gd name="T86" fmla="*/ 121 w 243"/>
                    <a:gd name="T87" fmla="*/ 27 h 290"/>
                    <a:gd name="T88" fmla="*/ 113 w 243"/>
                    <a:gd name="T89" fmla="*/ 35 h 290"/>
                    <a:gd name="T90" fmla="*/ 113 w 243"/>
                    <a:gd name="T91" fmla="*/ 44 h 290"/>
                    <a:gd name="T92" fmla="*/ 113 w 243"/>
                    <a:gd name="T93" fmla="*/ 54 h 290"/>
                    <a:gd name="T94" fmla="*/ 115 w 243"/>
                    <a:gd name="T95" fmla="*/ 64 h 290"/>
                    <a:gd name="T96" fmla="*/ 124 w 243"/>
                    <a:gd name="T97" fmla="*/ 71 h 290"/>
                    <a:gd name="T98" fmla="*/ 115 w 243"/>
                    <a:gd name="T99" fmla="*/ 74 h 290"/>
                    <a:gd name="T100" fmla="*/ 105 w 243"/>
                    <a:gd name="T101" fmla="*/ 84 h 290"/>
                    <a:gd name="T102" fmla="*/ 103 w 243"/>
                    <a:gd name="T103" fmla="*/ 91 h 290"/>
                    <a:gd name="T104" fmla="*/ 91 w 243"/>
                    <a:gd name="T105" fmla="*/ 97 h 290"/>
                    <a:gd name="T106" fmla="*/ 82 w 243"/>
                    <a:gd name="T107" fmla="*/ 103 h 290"/>
                    <a:gd name="T108" fmla="*/ 65 w 243"/>
                    <a:gd name="T109" fmla="*/ 114 h 290"/>
                    <a:gd name="T110" fmla="*/ 54 w 243"/>
                    <a:gd name="T111" fmla="*/ 116 h 290"/>
                    <a:gd name="T112" fmla="*/ 40 w 243"/>
                    <a:gd name="T113" fmla="*/ 124 h 290"/>
                    <a:gd name="T114" fmla="*/ 19 w 243"/>
                    <a:gd name="T115" fmla="*/ 128 h 290"/>
                    <a:gd name="T116" fmla="*/ 8 w 243"/>
                    <a:gd name="T117" fmla="*/ 133 h 290"/>
                    <a:gd name="T118" fmla="*/ 0 w 243"/>
                    <a:gd name="T119" fmla="*/ 139 h 290"/>
                    <a:gd name="T120" fmla="*/ 0 w 243"/>
                    <a:gd name="T121" fmla="*/ 155 h 29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3"/>
                    <a:gd name="T184" fmla="*/ 0 h 290"/>
                    <a:gd name="T185" fmla="*/ 243 w 243"/>
                    <a:gd name="T186" fmla="*/ 290 h 29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3" h="290">
                      <a:moveTo>
                        <a:pt x="0" y="158"/>
                      </a:moveTo>
                      <a:lnTo>
                        <a:pt x="0" y="167"/>
                      </a:lnTo>
                      <a:lnTo>
                        <a:pt x="42" y="198"/>
                      </a:lnTo>
                      <a:lnTo>
                        <a:pt x="121" y="259"/>
                      </a:lnTo>
                      <a:lnTo>
                        <a:pt x="122" y="261"/>
                      </a:lnTo>
                      <a:lnTo>
                        <a:pt x="124" y="265"/>
                      </a:lnTo>
                      <a:lnTo>
                        <a:pt x="130" y="267"/>
                      </a:lnTo>
                      <a:lnTo>
                        <a:pt x="134" y="269"/>
                      </a:lnTo>
                      <a:lnTo>
                        <a:pt x="138" y="273"/>
                      </a:lnTo>
                      <a:lnTo>
                        <a:pt x="138" y="277"/>
                      </a:lnTo>
                      <a:lnTo>
                        <a:pt x="138" y="280"/>
                      </a:lnTo>
                      <a:lnTo>
                        <a:pt x="138" y="284"/>
                      </a:lnTo>
                      <a:lnTo>
                        <a:pt x="140" y="288"/>
                      </a:lnTo>
                      <a:lnTo>
                        <a:pt x="138" y="290"/>
                      </a:lnTo>
                      <a:lnTo>
                        <a:pt x="145" y="290"/>
                      </a:lnTo>
                      <a:lnTo>
                        <a:pt x="151" y="288"/>
                      </a:lnTo>
                      <a:lnTo>
                        <a:pt x="169" y="284"/>
                      </a:lnTo>
                      <a:lnTo>
                        <a:pt x="176" y="273"/>
                      </a:lnTo>
                      <a:lnTo>
                        <a:pt x="243" y="221"/>
                      </a:lnTo>
                      <a:lnTo>
                        <a:pt x="241" y="219"/>
                      </a:lnTo>
                      <a:lnTo>
                        <a:pt x="236" y="215"/>
                      </a:lnTo>
                      <a:lnTo>
                        <a:pt x="234" y="213"/>
                      </a:lnTo>
                      <a:lnTo>
                        <a:pt x="230" y="211"/>
                      </a:lnTo>
                      <a:lnTo>
                        <a:pt x="226" y="209"/>
                      </a:lnTo>
                      <a:lnTo>
                        <a:pt x="222" y="209"/>
                      </a:lnTo>
                      <a:lnTo>
                        <a:pt x="218" y="206"/>
                      </a:lnTo>
                      <a:lnTo>
                        <a:pt x="217" y="200"/>
                      </a:lnTo>
                      <a:lnTo>
                        <a:pt x="217" y="196"/>
                      </a:lnTo>
                      <a:lnTo>
                        <a:pt x="213" y="194"/>
                      </a:lnTo>
                      <a:lnTo>
                        <a:pt x="211" y="188"/>
                      </a:lnTo>
                      <a:lnTo>
                        <a:pt x="209" y="184"/>
                      </a:lnTo>
                      <a:lnTo>
                        <a:pt x="205" y="181"/>
                      </a:lnTo>
                      <a:lnTo>
                        <a:pt x="205" y="179"/>
                      </a:lnTo>
                      <a:lnTo>
                        <a:pt x="209" y="177"/>
                      </a:lnTo>
                      <a:lnTo>
                        <a:pt x="213" y="171"/>
                      </a:lnTo>
                      <a:lnTo>
                        <a:pt x="213" y="161"/>
                      </a:lnTo>
                      <a:lnTo>
                        <a:pt x="213" y="156"/>
                      </a:lnTo>
                      <a:lnTo>
                        <a:pt x="213" y="154"/>
                      </a:lnTo>
                      <a:lnTo>
                        <a:pt x="213" y="150"/>
                      </a:lnTo>
                      <a:lnTo>
                        <a:pt x="213" y="148"/>
                      </a:lnTo>
                      <a:lnTo>
                        <a:pt x="217" y="146"/>
                      </a:lnTo>
                      <a:lnTo>
                        <a:pt x="211" y="140"/>
                      </a:lnTo>
                      <a:lnTo>
                        <a:pt x="213" y="115"/>
                      </a:lnTo>
                      <a:lnTo>
                        <a:pt x="211" y="113"/>
                      </a:lnTo>
                      <a:lnTo>
                        <a:pt x="211" y="110"/>
                      </a:lnTo>
                      <a:lnTo>
                        <a:pt x="213" y="110"/>
                      </a:lnTo>
                      <a:lnTo>
                        <a:pt x="209" y="81"/>
                      </a:lnTo>
                      <a:lnTo>
                        <a:pt x="201" y="79"/>
                      </a:lnTo>
                      <a:lnTo>
                        <a:pt x="201" y="73"/>
                      </a:lnTo>
                      <a:lnTo>
                        <a:pt x="199" y="67"/>
                      </a:lnTo>
                      <a:lnTo>
                        <a:pt x="195" y="65"/>
                      </a:lnTo>
                      <a:lnTo>
                        <a:pt x="193" y="65"/>
                      </a:lnTo>
                      <a:lnTo>
                        <a:pt x="192" y="60"/>
                      </a:lnTo>
                      <a:lnTo>
                        <a:pt x="192" y="52"/>
                      </a:lnTo>
                      <a:lnTo>
                        <a:pt x="192" y="48"/>
                      </a:lnTo>
                      <a:lnTo>
                        <a:pt x="195" y="48"/>
                      </a:lnTo>
                      <a:lnTo>
                        <a:pt x="199" y="44"/>
                      </a:lnTo>
                      <a:lnTo>
                        <a:pt x="201" y="40"/>
                      </a:lnTo>
                      <a:lnTo>
                        <a:pt x="203" y="37"/>
                      </a:lnTo>
                      <a:lnTo>
                        <a:pt x="205" y="33"/>
                      </a:lnTo>
                      <a:lnTo>
                        <a:pt x="203" y="27"/>
                      </a:lnTo>
                      <a:lnTo>
                        <a:pt x="201" y="21"/>
                      </a:lnTo>
                      <a:lnTo>
                        <a:pt x="203" y="16"/>
                      </a:lnTo>
                      <a:lnTo>
                        <a:pt x="201" y="14"/>
                      </a:lnTo>
                      <a:lnTo>
                        <a:pt x="199" y="8"/>
                      </a:lnTo>
                      <a:lnTo>
                        <a:pt x="199" y="2"/>
                      </a:lnTo>
                      <a:lnTo>
                        <a:pt x="195" y="0"/>
                      </a:lnTo>
                      <a:lnTo>
                        <a:pt x="193" y="0"/>
                      </a:lnTo>
                      <a:lnTo>
                        <a:pt x="192" y="4"/>
                      </a:lnTo>
                      <a:lnTo>
                        <a:pt x="190" y="8"/>
                      </a:lnTo>
                      <a:lnTo>
                        <a:pt x="186" y="4"/>
                      </a:lnTo>
                      <a:lnTo>
                        <a:pt x="184" y="0"/>
                      </a:lnTo>
                      <a:lnTo>
                        <a:pt x="170" y="2"/>
                      </a:lnTo>
                      <a:lnTo>
                        <a:pt x="159" y="2"/>
                      </a:lnTo>
                      <a:lnTo>
                        <a:pt x="149" y="4"/>
                      </a:lnTo>
                      <a:lnTo>
                        <a:pt x="140" y="8"/>
                      </a:lnTo>
                      <a:lnTo>
                        <a:pt x="132" y="6"/>
                      </a:lnTo>
                      <a:lnTo>
                        <a:pt x="122" y="6"/>
                      </a:lnTo>
                      <a:lnTo>
                        <a:pt x="117" y="10"/>
                      </a:lnTo>
                      <a:lnTo>
                        <a:pt x="113" y="14"/>
                      </a:lnTo>
                      <a:lnTo>
                        <a:pt x="109" y="14"/>
                      </a:lnTo>
                      <a:lnTo>
                        <a:pt x="105" y="14"/>
                      </a:lnTo>
                      <a:lnTo>
                        <a:pt x="103" y="16"/>
                      </a:lnTo>
                      <a:lnTo>
                        <a:pt x="101" y="19"/>
                      </a:lnTo>
                      <a:lnTo>
                        <a:pt x="94" y="19"/>
                      </a:lnTo>
                      <a:lnTo>
                        <a:pt x="88" y="21"/>
                      </a:lnTo>
                      <a:lnTo>
                        <a:pt x="82" y="27"/>
                      </a:lnTo>
                      <a:lnTo>
                        <a:pt x="74" y="33"/>
                      </a:lnTo>
                      <a:lnTo>
                        <a:pt x="76" y="35"/>
                      </a:lnTo>
                      <a:lnTo>
                        <a:pt x="76" y="40"/>
                      </a:lnTo>
                      <a:lnTo>
                        <a:pt x="76" y="44"/>
                      </a:lnTo>
                      <a:lnTo>
                        <a:pt x="74" y="50"/>
                      </a:lnTo>
                      <a:lnTo>
                        <a:pt x="76" y="54"/>
                      </a:lnTo>
                      <a:lnTo>
                        <a:pt x="78" y="58"/>
                      </a:lnTo>
                      <a:lnTo>
                        <a:pt x="78" y="64"/>
                      </a:lnTo>
                      <a:lnTo>
                        <a:pt x="80" y="67"/>
                      </a:lnTo>
                      <a:lnTo>
                        <a:pt x="84" y="71"/>
                      </a:lnTo>
                      <a:lnTo>
                        <a:pt x="84" y="75"/>
                      </a:lnTo>
                      <a:lnTo>
                        <a:pt x="78" y="77"/>
                      </a:lnTo>
                      <a:lnTo>
                        <a:pt x="74" y="83"/>
                      </a:lnTo>
                      <a:lnTo>
                        <a:pt x="71" y="87"/>
                      </a:lnTo>
                      <a:lnTo>
                        <a:pt x="69" y="90"/>
                      </a:lnTo>
                      <a:lnTo>
                        <a:pt x="69" y="94"/>
                      </a:lnTo>
                      <a:lnTo>
                        <a:pt x="65" y="98"/>
                      </a:lnTo>
                      <a:lnTo>
                        <a:pt x="61" y="100"/>
                      </a:lnTo>
                      <a:lnTo>
                        <a:pt x="57" y="100"/>
                      </a:lnTo>
                      <a:lnTo>
                        <a:pt x="55" y="106"/>
                      </a:lnTo>
                      <a:lnTo>
                        <a:pt x="48" y="115"/>
                      </a:lnTo>
                      <a:lnTo>
                        <a:pt x="44" y="117"/>
                      </a:lnTo>
                      <a:lnTo>
                        <a:pt x="40" y="119"/>
                      </a:lnTo>
                      <a:lnTo>
                        <a:pt x="36" y="119"/>
                      </a:lnTo>
                      <a:lnTo>
                        <a:pt x="32" y="123"/>
                      </a:lnTo>
                      <a:lnTo>
                        <a:pt x="27" y="127"/>
                      </a:lnTo>
                      <a:lnTo>
                        <a:pt x="19" y="129"/>
                      </a:lnTo>
                      <a:lnTo>
                        <a:pt x="13" y="131"/>
                      </a:lnTo>
                      <a:lnTo>
                        <a:pt x="9" y="133"/>
                      </a:lnTo>
                      <a:lnTo>
                        <a:pt x="5" y="136"/>
                      </a:lnTo>
                      <a:lnTo>
                        <a:pt x="3" y="140"/>
                      </a:lnTo>
                      <a:lnTo>
                        <a:pt x="0" y="142"/>
                      </a:lnTo>
                      <a:lnTo>
                        <a:pt x="0" y="144"/>
                      </a:lnTo>
                      <a:lnTo>
                        <a:pt x="0" y="158"/>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45" name="Freeform 66">
                  <a:extLst>
                    <a:ext uri="{FF2B5EF4-FFF2-40B4-BE49-F238E27FC236}">
                      <a16:creationId xmlns:a16="http://schemas.microsoft.com/office/drawing/2014/main" id="{779CFEB9-8302-4BEC-B8D6-285D9318C435}"/>
                    </a:ext>
                  </a:extLst>
                </p:cNvPr>
                <p:cNvSpPr>
                  <a:spLocks/>
                </p:cNvSpPr>
                <p:nvPr/>
              </p:nvSpPr>
              <p:spPr bwMode="gray">
                <a:xfrm>
                  <a:off x="3975597" y="1439791"/>
                  <a:ext cx="42496" cy="76200"/>
                </a:xfrm>
                <a:custGeom>
                  <a:avLst/>
                  <a:gdLst>
                    <a:gd name="T0" fmla="*/ 19 w 25"/>
                    <a:gd name="T1" fmla="*/ 48 h 48"/>
                    <a:gd name="T2" fmla="*/ 22 w 25"/>
                    <a:gd name="T3" fmla="*/ 48 h 48"/>
                    <a:gd name="T4" fmla="*/ 28 w 25"/>
                    <a:gd name="T5" fmla="*/ 48 h 48"/>
                    <a:gd name="T6" fmla="*/ 31 w 25"/>
                    <a:gd name="T7" fmla="*/ 48 h 48"/>
                    <a:gd name="T8" fmla="*/ 31 w 25"/>
                    <a:gd name="T9" fmla="*/ 46 h 48"/>
                    <a:gd name="T10" fmla="*/ 31 w 25"/>
                    <a:gd name="T11" fmla="*/ 46 h 48"/>
                    <a:gd name="T12" fmla="*/ 36 w 25"/>
                    <a:gd name="T13" fmla="*/ 44 h 48"/>
                    <a:gd name="T14" fmla="*/ 39 w 25"/>
                    <a:gd name="T15" fmla="*/ 40 h 48"/>
                    <a:gd name="T16" fmla="*/ 39 w 25"/>
                    <a:gd name="T17" fmla="*/ 38 h 48"/>
                    <a:gd name="T18" fmla="*/ 39 w 25"/>
                    <a:gd name="T19" fmla="*/ 33 h 48"/>
                    <a:gd name="T20" fmla="*/ 36 w 25"/>
                    <a:gd name="T21" fmla="*/ 31 h 48"/>
                    <a:gd name="T22" fmla="*/ 32 w 25"/>
                    <a:gd name="T23" fmla="*/ 27 h 48"/>
                    <a:gd name="T24" fmla="*/ 31 w 25"/>
                    <a:gd name="T25" fmla="*/ 25 h 48"/>
                    <a:gd name="T26" fmla="*/ 32 w 25"/>
                    <a:gd name="T27" fmla="*/ 21 h 48"/>
                    <a:gd name="T28" fmla="*/ 32 w 25"/>
                    <a:gd name="T29" fmla="*/ 17 h 48"/>
                    <a:gd name="T30" fmla="*/ 32 w 25"/>
                    <a:gd name="T31" fmla="*/ 13 h 48"/>
                    <a:gd name="T32" fmla="*/ 31 w 25"/>
                    <a:gd name="T33" fmla="*/ 8 h 48"/>
                    <a:gd name="T34" fmla="*/ 22 w 25"/>
                    <a:gd name="T35" fmla="*/ 2 h 48"/>
                    <a:gd name="T36" fmla="*/ 19 w 25"/>
                    <a:gd name="T37" fmla="*/ 4 h 48"/>
                    <a:gd name="T38" fmla="*/ 16 w 25"/>
                    <a:gd name="T39" fmla="*/ 0 h 48"/>
                    <a:gd name="T40" fmla="*/ 2 w 25"/>
                    <a:gd name="T41" fmla="*/ 4 h 48"/>
                    <a:gd name="T42" fmla="*/ 0 w 25"/>
                    <a:gd name="T43" fmla="*/ 6 h 48"/>
                    <a:gd name="T44" fmla="*/ 2 w 25"/>
                    <a:gd name="T45" fmla="*/ 8 h 48"/>
                    <a:gd name="T46" fmla="*/ 7 w 25"/>
                    <a:gd name="T47" fmla="*/ 10 h 48"/>
                    <a:gd name="T48" fmla="*/ 9 w 25"/>
                    <a:gd name="T49" fmla="*/ 13 h 48"/>
                    <a:gd name="T50" fmla="*/ 7 w 25"/>
                    <a:gd name="T51" fmla="*/ 17 h 48"/>
                    <a:gd name="T52" fmla="*/ 7 w 25"/>
                    <a:gd name="T53" fmla="*/ 21 h 48"/>
                    <a:gd name="T54" fmla="*/ 2 w 25"/>
                    <a:gd name="T55" fmla="*/ 29 h 48"/>
                    <a:gd name="T56" fmla="*/ 2 w 25"/>
                    <a:gd name="T57" fmla="*/ 35 h 48"/>
                    <a:gd name="T58" fmla="*/ 9 w 25"/>
                    <a:gd name="T59" fmla="*/ 38 h 48"/>
                    <a:gd name="T60" fmla="*/ 19 w 25"/>
                    <a:gd name="T61" fmla="*/ 48 h 4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
                    <a:gd name="T94" fmla="*/ 0 h 48"/>
                    <a:gd name="T95" fmla="*/ 25 w 25"/>
                    <a:gd name="T96" fmla="*/ 48 h 4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 h="48">
                      <a:moveTo>
                        <a:pt x="12" y="48"/>
                      </a:moveTo>
                      <a:lnTo>
                        <a:pt x="14" y="48"/>
                      </a:lnTo>
                      <a:lnTo>
                        <a:pt x="18" y="48"/>
                      </a:lnTo>
                      <a:lnTo>
                        <a:pt x="20" y="48"/>
                      </a:lnTo>
                      <a:lnTo>
                        <a:pt x="20" y="46"/>
                      </a:lnTo>
                      <a:lnTo>
                        <a:pt x="23" y="44"/>
                      </a:lnTo>
                      <a:lnTo>
                        <a:pt x="25" y="40"/>
                      </a:lnTo>
                      <a:lnTo>
                        <a:pt x="25" y="38"/>
                      </a:lnTo>
                      <a:lnTo>
                        <a:pt x="25" y="33"/>
                      </a:lnTo>
                      <a:lnTo>
                        <a:pt x="23" y="31"/>
                      </a:lnTo>
                      <a:lnTo>
                        <a:pt x="21" y="27"/>
                      </a:lnTo>
                      <a:lnTo>
                        <a:pt x="20" y="25"/>
                      </a:lnTo>
                      <a:lnTo>
                        <a:pt x="21" y="21"/>
                      </a:lnTo>
                      <a:lnTo>
                        <a:pt x="21" y="17"/>
                      </a:lnTo>
                      <a:lnTo>
                        <a:pt x="21" y="13"/>
                      </a:lnTo>
                      <a:lnTo>
                        <a:pt x="20" y="8"/>
                      </a:lnTo>
                      <a:lnTo>
                        <a:pt x="14" y="2"/>
                      </a:lnTo>
                      <a:lnTo>
                        <a:pt x="12" y="4"/>
                      </a:lnTo>
                      <a:lnTo>
                        <a:pt x="10" y="0"/>
                      </a:lnTo>
                      <a:lnTo>
                        <a:pt x="2" y="4"/>
                      </a:lnTo>
                      <a:lnTo>
                        <a:pt x="0" y="6"/>
                      </a:lnTo>
                      <a:lnTo>
                        <a:pt x="2" y="8"/>
                      </a:lnTo>
                      <a:lnTo>
                        <a:pt x="4" y="10"/>
                      </a:lnTo>
                      <a:lnTo>
                        <a:pt x="6" y="13"/>
                      </a:lnTo>
                      <a:lnTo>
                        <a:pt x="4" y="17"/>
                      </a:lnTo>
                      <a:lnTo>
                        <a:pt x="4" y="21"/>
                      </a:lnTo>
                      <a:lnTo>
                        <a:pt x="2" y="29"/>
                      </a:lnTo>
                      <a:lnTo>
                        <a:pt x="2" y="35"/>
                      </a:lnTo>
                      <a:lnTo>
                        <a:pt x="6" y="38"/>
                      </a:lnTo>
                      <a:lnTo>
                        <a:pt x="12" y="48"/>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46" name="Freeform 67">
                  <a:extLst>
                    <a:ext uri="{FF2B5EF4-FFF2-40B4-BE49-F238E27FC236}">
                      <a16:creationId xmlns:a16="http://schemas.microsoft.com/office/drawing/2014/main" id="{8BD2ECA6-8D1C-48B3-8688-E6FB8EF14A91}"/>
                    </a:ext>
                  </a:extLst>
                </p:cNvPr>
                <p:cNvSpPr>
                  <a:spLocks/>
                </p:cNvSpPr>
                <p:nvPr/>
              </p:nvSpPr>
              <p:spPr bwMode="gray">
                <a:xfrm>
                  <a:off x="7495456" y="787332"/>
                  <a:ext cx="61546" cy="34925"/>
                </a:xfrm>
                <a:custGeom>
                  <a:avLst/>
                  <a:gdLst>
                    <a:gd name="T0" fmla="*/ 2 w 36"/>
                    <a:gd name="T1" fmla="*/ 0 h 22"/>
                    <a:gd name="T2" fmla="*/ 2 w 36"/>
                    <a:gd name="T3" fmla="*/ 4 h 22"/>
                    <a:gd name="T4" fmla="*/ 0 w 36"/>
                    <a:gd name="T5" fmla="*/ 12 h 22"/>
                    <a:gd name="T6" fmla="*/ 15 w 36"/>
                    <a:gd name="T7" fmla="*/ 8 h 22"/>
                    <a:gd name="T8" fmla="*/ 23 w 36"/>
                    <a:gd name="T9" fmla="*/ 8 h 22"/>
                    <a:gd name="T10" fmla="*/ 33 w 36"/>
                    <a:gd name="T11" fmla="*/ 10 h 22"/>
                    <a:gd name="T12" fmla="*/ 41 w 36"/>
                    <a:gd name="T13" fmla="*/ 16 h 22"/>
                    <a:gd name="T14" fmla="*/ 45 w 36"/>
                    <a:gd name="T15" fmla="*/ 18 h 22"/>
                    <a:gd name="T16" fmla="*/ 50 w 36"/>
                    <a:gd name="T17" fmla="*/ 22 h 22"/>
                    <a:gd name="T18" fmla="*/ 55 w 36"/>
                    <a:gd name="T19" fmla="*/ 16 h 22"/>
                    <a:gd name="T20" fmla="*/ 57 w 36"/>
                    <a:gd name="T21" fmla="*/ 12 h 22"/>
                    <a:gd name="T22" fmla="*/ 50 w 36"/>
                    <a:gd name="T23" fmla="*/ 10 h 22"/>
                    <a:gd name="T24" fmla="*/ 41 w 36"/>
                    <a:gd name="T25" fmla="*/ 10 h 22"/>
                    <a:gd name="T26" fmla="*/ 40 w 36"/>
                    <a:gd name="T27" fmla="*/ 8 h 22"/>
                    <a:gd name="T28" fmla="*/ 40 w 36"/>
                    <a:gd name="T29" fmla="*/ 4 h 22"/>
                    <a:gd name="T30" fmla="*/ 33 w 36"/>
                    <a:gd name="T31" fmla="*/ 2 h 22"/>
                    <a:gd name="T32" fmla="*/ 30 w 36"/>
                    <a:gd name="T33" fmla="*/ 0 h 22"/>
                    <a:gd name="T34" fmla="*/ 17 w 36"/>
                    <a:gd name="T35" fmla="*/ 2 h 22"/>
                    <a:gd name="T36" fmla="*/ 3 w 36"/>
                    <a:gd name="T37" fmla="*/ 6 h 22"/>
                    <a:gd name="T38" fmla="*/ 3 w 36"/>
                    <a:gd name="T39" fmla="*/ 2 h 22"/>
                    <a:gd name="T40" fmla="*/ 2 w 36"/>
                    <a:gd name="T41" fmla="*/ 0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22"/>
                    <a:gd name="T65" fmla="*/ 36 w 36"/>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22">
                      <a:moveTo>
                        <a:pt x="2" y="0"/>
                      </a:moveTo>
                      <a:lnTo>
                        <a:pt x="2" y="4"/>
                      </a:lnTo>
                      <a:lnTo>
                        <a:pt x="0" y="12"/>
                      </a:lnTo>
                      <a:lnTo>
                        <a:pt x="9" y="8"/>
                      </a:lnTo>
                      <a:lnTo>
                        <a:pt x="15" y="8"/>
                      </a:lnTo>
                      <a:lnTo>
                        <a:pt x="21" y="10"/>
                      </a:lnTo>
                      <a:lnTo>
                        <a:pt x="26" y="16"/>
                      </a:lnTo>
                      <a:lnTo>
                        <a:pt x="28" y="18"/>
                      </a:lnTo>
                      <a:lnTo>
                        <a:pt x="32" y="22"/>
                      </a:lnTo>
                      <a:lnTo>
                        <a:pt x="34" y="16"/>
                      </a:lnTo>
                      <a:lnTo>
                        <a:pt x="36" y="12"/>
                      </a:lnTo>
                      <a:lnTo>
                        <a:pt x="32" y="10"/>
                      </a:lnTo>
                      <a:lnTo>
                        <a:pt x="26" y="10"/>
                      </a:lnTo>
                      <a:lnTo>
                        <a:pt x="25" y="8"/>
                      </a:lnTo>
                      <a:lnTo>
                        <a:pt x="25" y="4"/>
                      </a:lnTo>
                      <a:lnTo>
                        <a:pt x="21" y="2"/>
                      </a:lnTo>
                      <a:lnTo>
                        <a:pt x="19" y="0"/>
                      </a:lnTo>
                      <a:lnTo>
                        <a:pt x="11" y="2"/>
                      </a:lnTo>
                      <a:lnTo>
                        <a:pt x="3" y="6"/>
                      </a:lnTo>
                      <a:lnTo>
                        <a:pt x="3" y="2"/>
                      </a:lnTo>
                      <a:lnTo>
                        <a:pt x="2"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47" name="Freeform 68">
                  <a:extLst>
                    <a:ext uri="{FF2B5EF4-FFF2-40B4-BE49-F238E27FC236}">
                      <a16:creationId xmlns:a16="http://schemas.microsoft.com/office/drawing/2014/main" id="{0F8116F2-1D90-4D53-895E-4EB3DEC8F78F}"/>
                    </a:ext>
                  </a:extLst>
                </p:cNvPr>
                <p:cNvSpPr>
                  <a:spLocks/>
                </p:cNvSpPr>
                <p:nvPr/>
              </p:nvSpPr>
              <p:spPr bwMode="gray">
                <a:xfrm>
                  <a:off x="7312283" y="887344"/>
                  <a:ext cx="26377" cy="23812"/>
                </a:xfrm>
                <a:custGeom>
                  <a:avLst/>
                  <a:gdLst>
                    <a:gd name="T0" fmla="*/ 7 w 16"/>
                    <a:gd name="T1" fmla="*/ 0 h 15"/>
                    <a:gd name="T2" fmla="*/ 2 w 16"/>
                    <a:gd name="T3" fmla="*/ 2 h 15"/>
                    <a:gd name="T4" fmla="*/ 2 w 16"/>
                    <a:gd name="T5" fmla="*/ 6 h 15"/>
                    <a:gd name="T6" fmla="*/ 0 w 16"/>
                    <a:gd name="T7" fmla="*/ 6 h 15"/>
                    <a:gd name="T8" fmla="*/ 0 w 16"/>
                    <a:gd name="T9" fmla="*/ 9 h 15"/>
                    <a:gd name="T10" fmla="*/ 2 w 16"/>
                    <a:gd name="T11" fmla="*/ 11 h 15"/>
                    <a:gd name="T12" fmla="*/ 9 w 16"/>
                    <a:gd name="T13" fmla="*/ 15 h 15"/>
                    <a:gd name="T14" fmla="*/ 13 w 16"/>
                    <a:gd name="T15" fmla="*/ 13 h 15"/>
                    <a:gd name="T16" fmla="*/ 20 w 16"/>
                    <a:gd name="T17" fmla="*/ 9 h 15"/>
                    <a:gd name="T18" fmla="*/ 22 w 16"/>
                    <a:gd name="T19" fmla="*/ 9 h 15"/>
                    <a:gd name="T20" fmla="*/ 22 w 16"/>
                    <a:gd name="T21" fmla="*/ 7 h 15"/>
                    <a:gd name="T22" fmla="*/ 22 w 16"/>
                    <a:gd name="T23" fmla="*/ 6 h 15"/>
                    <a:gd name="T24" fmla="*/ 20 w 16"/>
                    <a:gd name="T25" fmla="*/ 4 h 15"/>
                    <a:gd name="T26" fmla="*/ 11 w 16"/>
                    <a:gd name="T27" fmla="*/ 2 h 15"/>
                    <a:gd name="T28" fmla="*/ 7 w 16"/>
                    <a:gd name="T29" fmla="*/ 0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15"/>
                    <a:gd name="T47" fmla="*/ 16 w 16"/>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15">
                      <a:moveTo>
                        <a:pt x="4" y="0"/>
                      </a:moveTo>
                      <a:lnTo>
                        <a:pt x="2" y="2"/>
                      </a:lnTo>
                      <a:lnTo>
                        <a:pt x="2" y="6"/>
                      </a:lnTo>
                      <a:lnTo>
                        <a:pt x="0" y="6"/>
                      </a:lnTo>
                      <a:lnTo>
                        <a:pt x="0" y="9"/>
                      </a:lnTo>
                      <a:lnTo>
                        <a:pt x="2" y="11"/>
                      </a:lnTo>
                      <a:lnTo>
                        <a:pt x="6" y="15"/>
                      </a:lnTo>
                      <a:lnTo>
                        <a:pt x="10" y="13"/>
                      </a:lnTo>
                      <a:lnTo>
                        <a:pt x="14" y="9"/>
                      </a:lnTo>
                      <a:lnTo>
                        <a:pt x="16" y="9"/>
                      </a:lnTo>
                      <a:lnTo>
                        <a:pt x="16" y="7"/>
                      </a:lnTo>
                      <a:lnTo>
                        <a:pt x="16" y="6"/>
                      </a:lnTo>
                      <a:lnTo>
                        <a:pt x="14" y="4"/>
                      </a:lnTo>
                      <a:lnTo>
                        <a:pt x="8" y="2"/>
                      </a:lnTo>
                      <a:lnTo>
                        <a:pt x="4"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48" name="Freeform 69">
                  <a:extLst>
                    <a:ext uri="{FF2B5EF4-FFF2-40B4-BE49-F238E27FC236}">
                      <a16:creationId xmlns:a16="http://schemas.microsoft.com/office/drawing/2014/main" id="{E5184466-DACB-4A64-8541-3537D3CF8DBC}"/>
                    </a:ext>
                  </a:extLst>
                </p:cNvPr>
                <p:cNvSpPr>
                  <a:spLocks/>
                </p:cNvSpPr>
                <p:nvPr/>
              </p:nvSpPr>
              <p:spPr bwMode="gray">
                <a:xfrm>
                  <a:off x="7423653" y="901631"/>
                  <a:ext cx="38100" cy="19050"/>
                </a:xfrm>
                <a:custGeom>
                  <a:avLst/>
                  <a:gdLst>
                    <a:gd name="T0" fmla="*/ 26 w 22"/>
                    <a:gd name="T1" fmla="*/ 0 h 12"/>
                    <a:gd name="T2" fmla="*/ 17 w 22"/>
                    <a:gd name="T3" fmla="*/ 4 h 12"/>
                    <a:gd name="T4" fmla="*/ 7 w 22"/>
                    <a:gd name="T5" fmla="*/ 4 h 12"/>
                    <a:gd name="T6" fmla="*/ 2 w 22"/>
                    <a:gd name="T7" fmla="*/ 4 h 12"/>
                    <a:gd name="T8" fmla="*/ 0 w 22"/>
                    <a:gd name="T9" fmla="*/ 6 h 12"/>
                    <a:gd name="T10" fmla="*/ 7 w 22"/>
                    <a:gd name="T11" fmla="*/ 8 h 12"/>
                    <a:gd name="T12" fmla="*/ 13 w 22"/>
                    <a:gd name="T13" fmla="*/ 12 h 12"/>
                    <a:gd name="T14" fmla="*/ 24 w 22"/>
                    <a:gd name="T15" fmla="*/ 10 h 12"/>
                    <a:gd name="T16" fmla="*/ 33 w 22"/>
                    <a:gd name="T17" fmla="*/ 6 h 12"/>
                    <a:gd name="T18" fmla="*/ 37 w 22"/>
                    <a:gd name="T19" fmla="*/ 4 h 12"/>
                    <a:gd name="T20" fmla="*/ 37 w 22"/>
                    <a:gd name="T21" fmla="*/ 2 h 12"/>
                    <a:gd name="T22" fmla="*/ 33 w 22"/>
                    <a:gd name="T23" fmla="*/ 0 h 12"/>
                    <a:gd name="T24" fmla="*/ 26 w 22"/>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2"/>
                    <a:gd name="T41" fmla="*/ 22 w 22"/>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2">
                      <a:moveTo>
                        <a:pt x="16" y="0"/>
                      </a:moveTo>
                      <a:lnTo>
                        <a:pt x="10" y="4"/>
                      </a:lnTo>
                      <a:lnTo>
                        <a:pt x="4" y="4"/>
                      </a:lnTo>
                      <a:lnTo>
                        <a:pt x="2" y="4"/>
                      </a:lnTo>
                      <a:lnTo>
                        <a:pt x="0" y="6"/>
                      </a:lnTo>
                      <a:lnTo>
                        <a:pt x="4" y="8"/>
                      </a:lnTo>
                      <a:lnTo>
                        <a:pt x="8" y="12"/>
                      </a:lnTo>
                      <a:lnTo>
                        <a:pt x="14" y="10"/>
                      </a:lnTo>
                      <a:lnTo>
                        <a:pt x="20" y="6"/>
                      </a:lnTo>
                      <a:lnTo>
                        <a:pt x="22" y="4"/>
                      </a:lnTo>
                      <a:lnTo>
                        <a:pt x="22" y="2"/>
                      </a:lnTo>
                      <a:lnTo>
                        <a:pt x="20" y="0"/>
                      </a:lnTo>
                      <a:lnTo>
                        <a:pt x="16"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49" name="Freeform 70">
                  <a:extLst>
                    <a:ext uri="{FF2B5EF4-FFF2-40B4-BE49-F238E27FC236}">
                      <a16:creationId xmlns:a16="http://schemas.microsoft.com/office/drawing/2014/main" id="{FFA23D26-A0C9-4955-B8C8-A0F9B561C2D8}"/>
                    </a:ext>
                  </a:extLst>
                </p:cNvPr>
                <p:cNvSpPr>
                  <a:spLocks/>
                </p:cNvSpPr>
                <p:nvPr/>
              </p:nvSpPr>
              <p:spPr bwMode="gray">
                <a:xfrm>
                  <a:off x="7152555" y="1134992"/>
                  <a:ext cx="13188" cy="9525"/>
                </a:xfrm>
                <a:custGeom>
                  <a:avLst/>
                  <a:gdLst>
                    <a:gd name="T0" fmla="*/ 0 w 8"/>
                    <a:gd name="T1" fmla="*/ 0 h 6"/>
                    <a:gd name="T2" fmla="*/ 2 w 8"/>
                    <a:gd name="T3" fmla="*/ 2 h 6"/>
                    <a:gd name="T4" fmla="*/ 7 w 8"/>
                    <a:gd name="T5" fmla="*/ 6 h 6"/>
                    <a:gd name="T6" fmla="*/ 9 w 8"/>
                    <a:gd name="T7" fmla="*/ 6 h 6"/>
                    <a:gd name="T8" fmla="*/ 9 w 8"/>
                    <a:gd name="T9" fmla="*/ 4 h 6"/>
                    <a:gd name="T10" fmla="*/ 11 w 8"/>
                    <a:gd name="T11" fmla="*/ 2 h 6"/>
                    <a:gd name="T12" fmla="*/ 9 w 8"/>
                    <a:gd name="T13" fmla="*/ 2 h 6"/>
                    <a:gd name="T14" fmla="*/ 2 w 8"/>
                    <a:gd name="T15" fmla="*/ 0 h 6"/>
                    <a:gd name="T16" fmla="*/ 0 w 8"/>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6"/>
                    <a:gd name="T29" fmla="*/ 8 w 8"/>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6">
                      <a:moveTo>
                        <a:pt x="0" y="0"/>
                      </a:moveTo>
                      <a:lnTo>
                        <a:pt x="2" y="2"/>
                      </a:lnTo>
                      <a:lnTo>
                        <a:pt x="4" y="6"/>
                      </a:lnTo>
                      <a:lnTo>
                        <a:pt x="6" y="6"/>
                      </a:lnTo>
                      <a:lnTo>
                        <a:pt x="6" y="4"/>
                      </a:lnTo>
                      <a:lnTo>
                        <a:pt x="8" y="2"/>
                      </a:lnTo>
                      <a:lnTo>
                        <a:pt x="6" y="2"/>
                      </a:lnTo>
                      <a:lnTo>
                        <a:pt x="2" y="0"/>
                      </a:lnTo>
                      <a:lnTo>
                        <a:pt x="0"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50" name="Freeform 71">
                  <a:extLst>
                    <a:ext uri="{FF2B5EF4-FFF2-40B4-BE49-F238E27FC236}">
                      <a16:creationId xmlns:a16="http://schemas.microsoft.com/office/drawing/2014/main" id="{F60AD30A-AACA-4847-B198-FAFC53F2B76F}"/>
                    </a:ext>
                  </a:extLst>
                </p:cNvPr>
                <p:cNvSpPr>
                  <a:spLocks/>
                </p:cNvSpPr>
                <p:nvPr/>
              </p:nvSpPr>
              <p:spPr bwMode="gray">
                <a:xfrm>
                  <a:off x="7436841" y="1157217"/>
                  <a:ext cx="14654" cy="7937"/>
                </a:xfrm>
                <a:custGeom>
                  <a:avLst/>
                  <a:gdLst>
                    <a:gd name="T0" fmla="*/ 11 w 8"/>
                    <a:gd name="T1" fmla="*/ 0 h 5"/>
                    <a:gd name="T2" fmla="*/ 5 w 8"/>
                    <a:gd name="T3" fmla="*/ 2 h 5"/>
                    <a:gd name="T4" fmla="*/ 0 w 8"/>
                    <a:gd name="T5" fmla="*/ 3 h 5"/>
                    <a:gd name="T6" fmla="*/ 5 w 8"/>
                    <a:gd name="T7" fmla="*/ 5 h 5"/>
                    <a:gd name="T8" fmla="*/ 15 w 8"/>
                    <a:gd name="T9" fmla="*/ 5 h 5"/>
                    <a:gd name="T10" fmla="*/ 11 w 8"/>
                    <a:gd name="T11" fmla="*/ 2 h 5"/>
                    <a:gd name="T12" fmla="*/ 11 w 8"/>
                    <a:gd name="T13" fmla="*/ 0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6" y="0"/>
                      </a:moveTo>
                      <a:lnTo>
                        <a:pt x="2" y="2"/>
                      </a:lnTo>
                      <a:lnTo>
                        <a:pt x="0" y="3"/>
                      </a:lnTo>
                      <a:lnTo>
                        <a:pt x="2" y="5"/>
                      </a:lnTo>
                      <a:lnTo>
                        <a:pt x="8" y="5"/>
                      </a:lnTo>
                      <a:lnTo>
                        <a:pt x="6" y="2"/>
                      </a:lnTo>
                      <a:lnTo>
                        <a:pt x="6"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51" name="Freeform 72">
                  <a:extLst>
                    <a:ext uri="{FF2B5EF4-FFF2-40B4-BE49-F238E27FC236}">
                      <a16:creationId xmlns:a16="http://schemas.microsoft.com/office/drawing/2014/main" id="{75FBE1BE-7A81-4909-8CFE-E1A880902F94}"/>
                    </a:ext>
                  </a:extLst>
                </p:cNvPr>
                <p:cNvSpPr>
                  <a:spLocks/>
                </p:cNvSpPr>
                <p:nvPr/>
              </p:nvSpPr>
              <p:spPr bwMode="gray">
                <a:xfrm>
                  <a:off x="7277114" y="1161980"/>
                  <a:ext cx="2931" cy="9525"/>
                </a:xfrm>
                <a:custGeom>
                  <a:avLst/>
                  <a:gdLst>
                    <a:gd name="T0" fmla="*/ 2 w 2"/>
                    <a:gd name="T1" fmla="*/ 0 h 6"/>
                    <a:gd name="T2" fmla="*/ 0 w 2"/>
                    <a:gd name="T3" fmla="*/ 4 h 6"/>
                    <a:gd name="T4" fmla="*/ 2 w 2"/>
                    <a:gd name="T5" fmla="*/ 6 h 6"/>
                    <a:gd name="T6" fmla="*/ 2 w 2"/>
                    <a:gd name="T7" fmla="*/ 2 h 6"/>
                    <a:gd name="T8" fmla="*/ 2 w 2"/>
                    <a:gd name="T9" fmla="*/ 0 h 6"/>
                    <a:gd name="T10" fmla="*/ 0 60000 65536"/>
                    <a:gd name="T11" fmla="*/ 0 60000 65536"/>
                    <a:gd name="T12" fmla="*/ 0 60000 65536"/>
                    <a:gd name="T13" fmla="*/ 0 60000 65536"/>
                    <a:gd name="T14" fmla="*/ 0 60000 65536"/>
                    <a:gd name="T15" fmla="*/ 0 w 2"/>
                    <a:gd name="T16" fmla="*/ 0 h 6"/>
                    <a:gd name="T17" fmla="*/ 2 w 2"/>
                    <a:gd name="T18" fmla="*/ 6 h 6"/>
                  </a:gdLst>
                  <a:ahLst/>
                  <a:cxnLst>
                    <a:cxn ang="T10">
                      <a:pos x="T0" y="T1"/>
                    </a:cxn>
                    <a:cxn ang="T11">
                      <a:pos x="T2" y="T3"/>
                    </a:cxn>
                    <a:cxn ang="T12">
                      <a:pos x="T4" y="T5"/>
                    </a:cxn>
                    <a:cxn ang="T13">
                      <a:pos x="T6" y="T7"/>
                    </a:cxn>
                    <a:cxn ang="T14">
                      <a:pos x="T8" y="T9"/>
                    </a:cxn>
                  </a:cxnLst>
                  <a:rect l="T15" t="T16" r="T17" b="T18"/>
                  <a:pathLst>
                    <a:path w="2" h="6">
                      <a:moveTo>
                        <a:pt x="2" y="0"/>
                      </a:moveTo>
                      <a:lnTo>
                        <a:pt x="0" y="4"/>
                      </a:lnTo>
                      <a:lnTo>
                        <a:pt x="2" y="6"/>
                      </a:lnTo>
                      <a:lnTo>
                        <a:pt x="2" y="2"/>
                      </a:lnTo>
                      <a:lnTo>
                        <a:pt x="2"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52" name="Freeform 73">
                  <a:extLst>
                    <a:ext uri="{FF2B5EF4-FFF2-40B4-BE49-F238E27FC236}">
                      <a16:creationId xmlns:a16="http://schemas.microsoft.com/office/drawing/2014/main" id="{4E014F46-78FD-4156-9963-076DA33E0400}"/>
                    </a:ext>
                  </a:extLst>
                </p:cNvPr>
                <p:cNvSpPr>
                  <a:spLocks/>
                </p:cNvSpPr>
                <p:nvPr/>
              </p:nvSpPr>
              <p:spPr bwMode="gray">
                <a:xfrm>
                  <a:off x="7375295" y="1168330"/>
                  <a:ext cx="4396" cy="9525"/>
                </a:xfrm>
                <a:custGeom>
                  <a:avLst/>
                  <a:gdLst>
                    <a:gd name="T0" fmla="*/ 0 w 4"/>
                    <a:gd name="T1" fmla="*/ 0 h 6"/>
                    <a:gd name="T2" fmla="*/ 0 w 4"/>
                    <a:gd name="T3" fmla="*/ 2 h 6"/>
                    <a:gd name="T4" fmla="*/ 2 w 4"/>
                    <a:gd name="T5" fmla="*/ 6 h 6"/>
                    <a:gd name="T6" fmla="*/ 2 w 4"/>
                    <a:gd name="T7" fmla="*/ 4 h 6"/>
                    <a:gd name="T8" fmla="*/ 2 w 4"/>
                    <a:gd name="T9" fmla="*/ 2 h 6"/>
                    <a:gd name="T10" fmla="*/ 2 w 4"/>
                    <a:gd name="T11" fmla="*/ 0 h 6"/>
                    <a:gd name="T12" fmla="*/ 0 w 4"/>
                    <a:gd name="T13" fmla="*/ 0 h 6"/>
                    <a:gd name="T14" fmla="*/ 0 60000 65536"/>
                    <a:gd name="T15" fmla="*/ 0 60000 65536"/>
                    <a:gd name="T16" fmla="*/ 0 60000 65536"/>
                    <a:gd name="T17" fmla="*/ 0 60000 65536"/>
                    <a:gd name="T18" fmla="*/ 0 60000 65536"/>
                    <a:gd name="T19" fmla="*/ 0 60000 65536"/>
                    <a:gd name="T20" fmla="*/ 0 60000 65536"/>
                    <a:gd name="T21" fmla="*/ 0 w 4"/>
                    <a:gd name="T22" fmla="*/ 0 h 6"/>
                    <a:gd name="T23" fmla="*/ 4 w 4"/>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6">
                      <a:moveTo>
                        <a:pt x="0" y="0"/>
                      </a:moveTo>
                      <a:lnTo>
                        <a:pt x="0" y="2"/>
                      </a:lnTo>
                      <a:lnTo>
                        <a:pt x="4" y="6"/>
                      </a:lnTo>
                      <a:lnTo>
                        <a:pt x="4" y="4"/>
                      </a:lnTo>
                      <a:lnTo>
                        <a:pt x="4" y="2"/>
                      </a:lnTo>
                      <a:lnTo>
                        <a:pt x="4" y="0"/>
                      </a:lnTo>
                      <a:lnTo>
                        <a:pt x="0"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53" name="Freeform 74">
                  <a:extLst>
                    <a:ext uri="{FF2B5EF4-FFF2-40B4-BE49-F238E27FC236}">
                      <a16:creationId xmlns:a16="http://schemas.microsoft.com/office/drawing/2014/main" id="{1463F074-8CA2-45E6-A4A0-19A5D3BE4FE3}"/>
                    </a:ext>
                  </a:extLst>
                </p:cNvPr>
                <p:cNvSpPr>
                  <a:spLocks/>
                </p:cNvSpPr>
                <p:nvPr/>
              </p:nvSpPr>
              <p:spPr bwMode="gray">
                <a:xfrm>
                  <a:off x="7304956" y="1177855"/>
                  <a:ext cx="7327" cy="6350"/>
                </a:xfrm>
                <a:custGeom>
                  <a:avLst/>
                  <a:gdLst>
                    <a:gd name="T0" fmla="*/ 0 w 4"/>
                    <a:gd name="T1" fmla="*/ 0 h 4"/>
                    <a:gd name="T2" fmla="*/ 5 w 4"/>
                    <a:gd name="T3" fmla="*/ 4 h 4"/>
                    <a:gd name="T4" fmla="*/ 7 w 4"/>
                    <a:gd name="T5" fmla="*/ 4 h 4"/>
                    <a:gd name="T6" fmla="*/ 7 w 4"/>
                    <a:gd name="T7" fmla="*/ 4 h 4"/>
                    <a:gd name="T8" fmla="*/ 5 w 4"/>
                    <a:gd name="T9" fmla="*/ 2 h 4"/>
                    <a:gd name="T10" fmla="*/ 0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0" y="0"/>
                      </a:moveTo>
                      <a:lnTo>
                        <a:pt x="2" y="4"/>
                      </a:lnTo>
                      <a:lnTo>
                        <a:pt x="4" y="4"/>
                      </a:lnTo>
                      <a:lnTo>
                        <a:pt x="2" y="2"/>
                      </a:lnTo>
                      <a:lnTo>
                        <a:pt x="0"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54" name="Freeform 75">
                  <a:extLst>
                    <a:ext uri="{FF2B5EF4-FFF2-40B4-BE49-F238E27FC236}">
                      <a16:creationId xmlns:a16="http://schemas.microsoft.com/office/drawing/2014/main" id="{207D5F6A-E0BE-41BD-909A-6D82E87AFC38}"/>
                    </a:ext>
                  </a:extLst>
                </p:cNvPr>
                <p:cNvSpPr>
                  <a:spLocks/>
                </p:cNvSpPr>
                <p:nvPr/>
              </p:nvSpPr>
              <p:spPr bwMode="gray">
                <a:xfrm>
                  <a:off x="4843105" y="1566790"/>
                  <a:ext cx="276959" cy="207961"/>
                </a:xfrm>
                <a:custGeom>
                  <a:avLst/>
                  <a:gdLst>
                    <a:gd name="T0" fmla="*/ 121 w 166"/>
                    <a:gd name="T1" fmla="*/ 9 h 132"/>
                    <a:gd name="T2" fmla="*/ 105 w 166"/>
                    <a:gd name="T3" fmla="*/ 5 h 132"/>
                    <a:gd name="T4" fmla="*/ 90 w 166"/>
                    <a:gd name="T5" fmla="*/ 3 h 132"/>
                    <a:gd name="T6" fmla="*/ 75 w 166"/>
                    <a:gd name="T7" fmla="*/ 0 h 132"/>
                    <a:gd name="T8" fmla="*/ 69 w 166"/>
                    <a:gd name="T9" fmla="*/ 5 h 132"/>
                    <a:gd name="T10" fmla="*/ 67 w 166"/>
                    <a:gd name="T11" fmla="*/ 19 h 132"/>
                    <a:gd name="T12" fmla="*/ 59 w 166"/>
                    <a:gd name="T13" fmla="*/ 30 h 132"/>
                    <a:gd name="T14" fmla="*/ 35 w 166"/>
                    <a:gd name="T15" fmla="*/ 36 h 132"/>
                    <a:gd name="T16" fmla="*/ 25 w 166"/>
                    <a:gd name="T17" fmla="*/ 36 h 132"/>
                    <a:gd name="T18" fmla="*/ 19 w 166"/>
                    <a:gd name="T19" fmla="*/ 46 h 132"/>
                    <a:gd name="T20" fmla="*/ 3 w 166"/>
                    <a:gd name="T21" fmla="*/ 48 h 132"/>
                    <a:gd name="T22" fmla="*/ 0 w 166"/>
                    <a:gd name="T23" fmla="*/ 63 h 132"/>
                    <a:gd name="T24" fmla="*/ 8 w 166"/>
                    <a:gd name="T25" fmla="*/ 66 h 132"/>
                    <a:gd name="T26" fmla="*/ 1 w 166"/>
                    <a:gd name="T27" fmla="*/ 75 h 132"/>
                    <a:gd name="T28" fmla="*/ 13 w 166"/>
                    <a:gd name="T29" fmla="*/ 87 h 132"/>
                    <a:gd name="T30" fmla="*/ 13 w 166"/>
                    <a:gd name="T31" fmla="*/ 98 h 132"/>
                    <a:gd name="T32" fmla="*/ 35 w 166"/>
                    <a:gd name="T33" fmla="*/ 102 h 132"/>
                    <a:gd name="T34" fmla="*/ 17 w 166"/>
                    <a:gd name="T35" fmla="*/ 121 h 132"/>
                    <a:gd name="T36" fmla="*/ 41 w 166"/>
                    <a:gd name="T37" fmla="*/ 127 h 132"/>
                    <a:gd name="T38" fmla="*/ 65 w 166"/>
                    <a:gd name="T39" fmla="*/ 127 h 132"/>
                    <a:gd name="T40" fmla="*/ 75 w 166"/>
                    <a:gd name="T41" fmla="*/ 123 h 132"/>
                    <a:gd name="T42" fmla="*/ 87 w 166"/>
                    <a:gd name="T43" fmla="*/ 117 h 132"/>
                    <a:gd name="T44" fmla="*/ 99 w 166"/>
                    <a:gd name="T45" fmla="*/ 108 h 132"/>
                    <a:gd name="T46" fmla="*/ 118 w 166"/>
                    <a:gd name="T47" fmla="*/ 98 h 132"/>
                    <a:gd name="T48" fmla="*/ 124 w 166"/>
                    <a:gd name="T49" fmla="*/ 94 h 132"/>
                    <a:gd name="T50" fmla="*/ 128 w 166"/>
                    <a:gd name="T51" fmla="*/ 85 h 132"/>
                    <a:gd name="T52" fmla="*/ 137 w 166"/>
                    <a:gd name="T53" fmla="*/ 83 h 132"/>
                    <a:gd name="T54" fmla="*/ 151 w 166"/>
                    <a:gd name="T55" fmla="*/ 85 h 132"/>
                    <a:gd name="T56" fmla="*/ 151 w 166"/>
                    <a:gd name="T57" fmla="*/ 73 h 132"/>
                    <a:gd name="T58" fmla="*/ 161 w 166"/>
                    <a:gd name="T59" fmla="*/ 65 h 132"/>
                    <a:gd name="T60" fmla="*/ 158 w 166"/>
                    <a:gd name="T61" fmla="*/ 55 h 132"/>
                    <a:gd name="T62" fmla="*/ 174 w 166"/>
                    <a:gd name="T63" fmla="*/ 55 h 132"/>
                    <a:gd name="T64" fmla="*/ 174 w 166"/>
                    <a:gd name="T65" fmla="*/ 44 h 132"/>
                    <a:gd name="T66" fmla="*/ 180 w 166"/>
                    <a:gd name="T67" fmla="*/ 32 h 132"/>
                    <a:gd name="T68" fmla="*/ 212 w 166"/>
                    <a:gd name="T69" fmla="*/ 23 h 132"/>
                    <a:gd name="T70" fmla="*/ 237 w 166"/>
                    <a:gd name="T71" fmla="*/ 19 h 132"/>
                    <a:gd name="T72" fmla="*/ 245 w 166"/>
                    <a:gd name="T73" fmla="*/ 17 h 132"/>
                    <a:gd name="T74" fmla="*/ 235 w 166"/>
                    <a:gd name="T75" fmla="*/ 13 h 132"/>
                    <a:gd name="T76" fmla="*/ 212 w 166"/>
                    <a:gd name="T77" fmla="*/ 11 h 132"/>
                    <a:gd name="T78" fmla="*/ 195 w 166"/>
                    <a:gd name="T79" fmla="*/ 17 h 132"/>
                    <a:gd name="T80" fmla="*/ 180 w 166"/>
                    <a:gd name="T81" fmla="*/ 26 h 132"/>
                    <a:gd name="T82" fmla="*/ 163 w 166"/>
                    <a:gd name="T83" fmla="*/ 23 h 132"/>
                    <a:gd name="T84" fmla="*/ 170 w 166"/>
                    <a:gd name="T85" fmla="*/ 9 h 132"/>
                    <a:gd name="T86" fmla="*/ 161 w 166"/>
                    <a:gd name="T87" fmla="*/ 1 h 132"/>
                    <a:gd name="T88" fmla="*/ 151 w 166"/>
                    <a:gd name="T89" fmla="*/ 3 h 132"/>
                    <a:gd name="T90" fmla="*/ 139 w 166"/>
                    <a:gd name="T91" fmla="*/ 7 h 132"/>
                    <a:gd name="T92" fmla="*/ 128 w 166"/>
                    <a:gd name="T93" fmla="*/ 7 h 1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6"/>
                    <a:gd name="T142" fmla="*/ 0 h 132"/>
                    <a:gd name="T143" fmla="*/ 166 w 166"/>
                    <a:gd name="T144" fmla="*/ 132 h 1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6" h="132">
                      <a:moveTo>
                        <a:pt x="86" y="7"/>
                      </a:moveTo>
                      <a:lnTo>
                        <a:pt x="82" y="9"/>
                      </a:lnTo>
                      <a:lnTo>
                        <a:pt x="76" y="9"/>
                      </a:lnTo>
                      <a:lnTo>
                        <a:pt x="71" y="5"/>
                      </a:lnTo>
                      <a:lnTo>
                        <a:pt x="67" y="3"/>
                      </a:lnTo>
                      <a:lnTo>
                        <a:pt x="61" y="3"/>
                      </a:lnTo>
                      <a:lnTo>
                        <a:pt x="57" y="1"/>
                      </a:lnTo>
                      <a:lnTo>
                        <a:pt x="51" y="0"/>
                      </a:lnTo>
                      <a:lnTo>
                        <a:pt x="49" y="3"/>
                      </a:lnTo>
                      <a:lnTo>
                        <a:pt x="47" y="5"/>
                      </a:lnTo>
                      <a:lnTo>
                        <a:pt x="47" y="13"/>
                      </a:lnTo>
                      <a:lnTo>
                        <a:pt x="46" y="19"/>
                      </a:lnTo>
                      <a:lnTo>
                        <a:pt x="38" y="26"/>
                      </a:lnTo>
                      <a:lnTo>
                        <a:pt x="40" y="30"/>
                      </a:lnTo>
                      <a:lnTo>
                        <a:pt x="30" y="38"/>
                      </a:lnTo>
                      <a:lnTo>
                        <a:pt x="24" y="36"/>
                      </a:lnTo>
                      <a:lnTo>
                        <a:pt x="23" y="38"/>
                      </a:lnTo>
                      <a:lnTo>
                        <a:pt x="17" y="36"/>
                      </a:lnTo>
                      <a:lnTo>
                        <a:pt x="13" y="42"/>
                      </a:lnTo>
                      <a:lnTo>
                        <a:pt x="13" y="46"/>
                      </a:lnTo>
                      <a:lnTo>
                        <a:pt x="7" y="46"/>
                      </a:lnTo>
                      <a:lnTo>
                        <a:pt x="3" y="48"/>
                      </a:lnTo>
                      <a:lnTo>
                        <a:pt x="1" y="53"/>
                      </a:lnTo>
                      <a:lnTo>
                        <a:pt x="0" y="63"/>
                      </a:lnTo>
                      <a:lnTo>
                        <a:pt x="1" y="65"/>
                      </a:lnTo>
                      <a:lnTo>
                        <a:pt x="5" y="69"/>
                      </a:lnTo>
                      <a:lnTo>
                        <a:pt x="0" y="73"/>
                      </a:lnTo>
                      <a:lnTo>
                        <a:pt x="1" y="78"/>
                      </a:lnTo>
                      <a:lnTo>
                        <a:pt x="5" y="84"/>
                      </a:lnTo>
                      <a:lnTo>
                        <a:pt x="9" y="90"/>
                      </a:lnTo>
                      <a:lnTo>
                        <a:pt x="9" y="97"/>
                      </a:lnTo>
                      <a:lnTo>
                        <a:pt x="9" y="101"/>
                      </a:lnTo>
                      <a:lnTo>
                        <a:pt x="21" y="101"/>
                      </a:lnTo>
                      <a:lnTo>
                        <a:pt x="24" y="105"/>
                      </a:lnTo>
                      <a:lnTo>
                        <a:pt x="24" y="109"/>
                      </a:lnTo>
                      <a:lnTo>
                        <a:pt x="11" y="124"/>
                      </a:lnTo>
                      <a:lnTo>
                        <a:pt x="23" y="132"/>
                      </a:lnTo>
                      <a:lnTo>
                        <a:pt x="28" y="130"/>
                      </a:lnTo>
                      <a:lnTo>
                        <a:pt x="32" y="130"/>
                      </a:lnTo>
                      <a:lnTo>
                        <a:pt x="44" y="130"/>
                      </a:lnTo>
                      <a:lnTo>
                        <a:pt x="49" y="132"/>
                      </a:lnTo>
                      <a:lnTo>
                        <a:pt x="51" y="126"/>
                      </a:lnTo>
                      <a:lnTo>
                        <a:pt x="59" y="126"/>
                      </a:lnTo>
                      <a:lnTo>
                        <a:pt x="59" y="120"/>
                      </a:lnTo>
                      <a:lnTo>
                        <a:pt x="61" y="115"/>
                      </a:lnTo>
                      <a:lnTo>
                        <a:pt x="67" y="111"/>
                      </a:lnTo>
                      <a:lnTo>
                        <a:pt x="76" y="99"/>
                      </a:lnTo>
                      <a:lnTo>
                        <a:pt x="80" y="101"/>
                      </a:lnTo>
                      <a:lnTo>
                        <a:pt x="82" y="99"/>
                      </a:lnTo>
                      <a:lnTo>
                        <a:pt x="84" y="97"/>
                      </a:lnTo>
                      <a:lnTo>
                        <a:pt x="80" y="92"/>
                      </a:lnTo>
                      <a:lnTo>
                        <a:pt x="86" y="88"/>
                      </a:lnTo>
                      <a:lnTo>
                        <a:pt x="90" y="84"/>
                      </a:lnTo>
                      <a:lnTo>
                        <a:pt x="92" y="86"/>
                      </a:lnTo>
                      <a:lnTo>
                        <a:pt x="97" y="88"/>
                      </a:lnTo>
                      <a:lnTo>
                        <a:pt x="103" y="88"/>
                      </a:lnTo>
                      <a:lnTo>
                        <a:pt x="103" y="82"/>
                      </a:lnTo>
                      <a:lnTo>
                        <a:pt x="103" y="76"/>
                      </a:lnTo>
                      <a:lnTo>
                        <a:pt x="109" y="73"/>
                      </a:lnTo>
                      <a:lnTo>
                        <a:pt x="109" y="65"/>
                      </a:lnTo>
                      <a:lnTo>
                        <a:pt x="105" y="61"/>
                      </a:lnTo>
                      <a:lnTo>
                        <a:pt x="107" y="55"/>
                      </a:lnTo>
                      <a:lnTo>
                        <a:pt x="113" y="57"/>
                      </a:lnTo>
                      <a:lnTo>
                        <a:pt x="118" y="55"/>
                      </a:lnTo>
                      <a:lnTo>
                        <a:pt x="120" y="48"/>
                      </a:lnTo>
                      <a:lnTo>
                        <a:pt x="118" y="44"/>
                      </a:lnTo>
                      <a:lnTo>
                        <a:pt x="122" y="40"/>
                      </a:lnTo>
                      <a:lnTo>
                        <a:pt x="122" y="32"/>
                      </a:lnTo>
                      <a:lnTo>
                        <a:pt x="136" y="25"/>
                      </a:lnTo>
                      <a:lnTo>
                        <a:pt x="143" y="23"/>
                      </a:lnTo>
                      <a:lnTo>
                        <a:pt x="153" y="19"/>
                      </a:lnTo>
                      <a:lnTo>
                        <a:pt x="161" y="19"/>
                      </a:lnTo>
                      <a:lnTo>
                        <a:pt x="165" y="19"/>
                      </a:lnTo>
                      <a:lnTo>
                        <a:pt x="166" y="17"/>
                      </a:lnTo>
                      <a:lnTo>
                        <a:pt x="166" y="11"/>
                      </a:lnTo>
                      <a:lnTo>
                        <a:pt x="159" y="13"/>
                      </a:lnTo>
                      <a:lnTo>
                        <a:pt x="149" y="11"/>
                      </a:lnTo>
                      <a:lnTo>
                        <a:pt x="143" y="11"/>
                      </a:lnTo>
                      <a:lnTo>
                        <a:pt x="136" y="17"/>
                      </a:lnTo>
                      <a:lnTo>
                        <a:pt x="132" y="17"/>
                      </a:lnTo>
                      <a:lnTo>
                        <a:pt x="128" y="23"/>
                      </a:lnTo>
                      <a:lnTo>
                        <a:pt x="122" y="26"/>
                      </a:lnTo>
                      <a:lnTo>
                        <a:pt x="117" y="28"/>
                      </a:lnTo>
                      <a:lnTo>
                        <a:pt x="111" y="23"/>
                      </a:lnTo>
                      <a:lnTo>
                        <a:pt x="113" y="15"/>
                      </a:lnTo>
                      <a:lnTo>
                        <a:pt x="115" y="9"/>
                      </a:lnTo>
                      <a:lnTo>
                        <a:pt x="111" y="5"/>
                      </a:lnTo>
                      <a:lnTo>
                        <a:pt x="109" y="1"/>
                      </a:lnTo>
                      <a:lnTo>
                        <a:pt x="105" y="0"/>
                      </a:lnTo>
                      <a:lnTo>
                        <a:pt x="103" y="3"/>
                      </a:lnTo>
                      <a:lnTo>
                        <a:pt x="99" y="5"/>
                      </a:lnTo>
                      <a:lnTo>
                        <a:pt x="94" y="7"/>
                      </a:lnTo>
                      <a:lnTo>
                        <a:pt x="90" y="7"/>
                      </a:lnTo>
                      <a:lnTo>
                        <a:pt x="86" y="7"/>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55" name="Freeform 76">
                  <a:extLst>
                    <a:ext uri="{FF2B5EF4-FFF2-40B4-BE49-F238E27FC236}">
                      <a16:creationId xmlns:a16="http://schemas.microsoft.com/office/drawing/2014/main" id="{433F1E1D-08DC-4BDF-A46F-C1EBE88210E4}"/>
                    </a:ext>
                  </a:extLst>
                </p:cNvPr>
                <p:cNvSpPr>
                  <a:spLocks/>
                </p:cNvSpPr>
                <p:nvPr/>
              </p:nvSpPr>
              <p:spPr bwMode="gray">
                <a:xfrm>
                  <a:off x="0" y="765107"/>
                  <a:ext cx="60081" cy="34925"/>
                </a:xfrm>
                <a:custGeom>
                  <a:avLst/>
                  <a:gdLst>
                    <a:gd name="T0" fmla="*/ 22 w 36"/>
                    <a:gd name="T1" fmla="*/ 0 h 21"/>
                    <a:gd name="T2" fmla="*/ 22 w 36"/>
                    <a:gd name="T3" fmla="*/ 4 h 21"/>
                    <a:gd name="T4" fmla="*/ 10 w 36"/>
                    <a:gd name="T5" fmla="*/ 4 h 21"/>
                    <a:gd name="T6" fmla="*/ 2 w 36"/>
                    <a:gd name="T7" fmla="*/ 4 h 21"/>
                    <a:gd name="T8" fmla="*/ 0 w 36"/>
                    <a:gd name="T9" fmla="*/ 15 h 21"/>
                    <a:gd name="T10" fmla="*/ 10 w 36"/>
                    <a:gd name="T11" fmla="*/ 10 h 21"/>
                    <a:gd name="T12" fmla="*/ 22 w 36"/>
                    <a:gd name="T13" fmla="*/ 10 h 21"/>
                    <a:gd name="T14" fmla="*/ 31 w 36"/>
                    <a:gd name="T15" fmla="*/ 15 h 21"/>
                    <a:gd name="T16" fmla="*/ 41 w 36"/>
                    <a:gd name="T17" fmla="*/ 18 h 21"/>
                    <a:gd name="T18" fmla="*/ 41 w 36"/>
                    <a:gd name="T19" fmla="*/ 20 h 21"/>
                    <a:gd name="T20" fmla="*/ 44 w 36"/>
                    <a:gd name="T21" fmla="*/ 24 h 21"/>
                    <a:gd name="T22" fmla="*/ 47 w 36"/>
                    <a:gd name="T23" fmla="*/ 18 h 21"/>
                    <a:gd name="T24" fmla="*/ 54 w 36"/>
                    <a:gd name="T25" fmla="*/ 15 h 21"/>
                    <a:gd name="T26" fmla="*/ 44 w 36"/>
                    <a:gd name="T27" fmla="*/ 15 h 21"/>
                    <a:gd name="T28" fmla="*/ 39 w 36"/>
                    <a:gd name="T29" fmla="*/ 15 h 21"/>
                    <a:gd name="T30" fmla="*/ 31 w 36"/>
                    <a:gd name="T31" fmla="*/ 6 h 21"/>
                    <a:gd name="T32" fmla="*/ 22 w 36"/>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1"/>
                    <a:gd name="T53" fmla="*/ 36 w 36"/>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1">
                      <a:moveTo>
                        <a:pt x="15" y="0"/>
                      </a:moveTo>
                      <a:lnTo>
                        <a:pt x="15" y="4"/>
                      </a:lnTo>
                      <a:lnTo>
                        <a:pt x="7" y="4"/>
                      </a:lnTo>
                      <a:lnTo>
                        <a:pt x="2" y="4"/>
                      </a:lnTo>
                      <a:lnTo>
                        <a:pt x="0" y="12"/>
                      </a:lnTo>
                      <a:lnTo>
                        <a:pt x="7" y="10"/>
                      </a:lnTo>
                      <a:lnTo>
                        <a:pt x="15" y="10"/>
                      </a:lnTo>
                      <a:lnTo>
                        <a:pt x="21" y="12"/>
                      </a:lnTo>
                      <a:lnTo>
                        <a:pt x="28" y="15"/>
                      </a:lnTo>
                      <a:lnTo>
                        <a:pt x="28" y="17"/>
                      </a:lnTo>
                      <a:lnTo>
                        <a:pt x="30" y="21"/>
                      </a:lnTo>
                      <a:lnTo>
                        <a:pt x="32" y="15"/>
                      </a:lnTo>
                      <a:lnTo>
                        <a:pt x="36" y="12"/>
                      </a:lnTo>
                      <a:lnTo>
                        <a:pt x="30" y="12"/>
                      </a:lnTo>
                      <a:lnTo>
                        <a:pt x="26" y="12"/>
                      </a:lnTo>
                      <a:lnTo>
                        <a:pt x="21" y="6"/>
                      </a:lnTo>
                      <a:lnTo>
                        <a:pt x="15"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56" name="Freeform 77">
                  <a:extLst>
                    <a:ext uri="{FF2B5EF4-FFF2-40B4-BE49-F238E27FC236}">
                      <a16:creationId xmlns:a16="http://schemas.microsoft.com/office/drawing/2014/main" id="{BAE83997-4D7B-4DCB-8E71-65D3D14F8A13}"/>
                    </a:ext>
                  </a:extLst>
                </p:cNvPr>
                <p:cNvSpPr>
                  <a:spLocks/>
                </p:cNvSpPr>
                <p:nvPr/>
              </p:nvSpPr>
              <p:spPr bwMode="gray">
                <a:xfrm>
                  <a:off x="92320" y="884169"/>
                  <a:ext cx="35169" cy="17462"/>
                </a:xfrm>
                <a:custGeom>
                  <a:avLst/>
                  <a:gdLst>
                    <a:gd name="T0" fmla="*/ 21 w 21"/>
                    <a:gd name="T1" fmla="*/ 0 h 11"/>
                    <a:gd name="T2" fmla="*/ 15 w 21"/>
                    <a:gd name="T3" fmla="*/ 4 h 11"/>
                    <a:gd name="T4" fmla="*/ 9 w 21"/>
                    <a:gd name="T5" fmla="*/ 4 h 11"/>
                    <a:gd name="T6" fmla="*/ 7 w 21"/>
                    <a:gd name="T7" fmla="*/ 2 h 11"/>
                    <a:gd name="T8" fmla="*/ 2 w 21"/>
                    <a:gd name="T9" fmla="*/ 4 h 11"/>
                    <a:gd name="T10" fmla="*/ 0 w 21"/>
                    <a:gd name="T11" fmla="*/ 6 h 11"/>
                    <a:gd name="T12" fmla="*/ 7 w 21"/>
                    <a:gd name="T13" fmla="*/ 9 h 11"/>
                    <a:gd name="T14" fmla="*/ 18 w 21"/>
                    <a:gd name="T15" fmla="*/ 11 h 11"/>
                    <a:gd name="T16" fmla="*/ 27 w 21"/>
                    <a:gd name="T17" fmla="*/ 9 h 11"/>
                    <a:gd name="T18" fmla="*/ 31 w 21"/>
                    <a:gd name="T19" fmla="*/ 6 h 11"/>
                    <a:gd name="T20" fmla="*/ 31 w 21"/>
                    <a:gd name="T21" fmla="*/ 4 h 11"/>
                    <a:gd name="T22" fmla="*/ 29 w 21"/>
                    <a:gd name="T23" fmla="*/ 2 h 11"/>
                    <a:gd name="T24" fmla="*/ 27 w 21"/>
                    <a:gd name="T25" fmla="*/ 0 h 11"/>
                    <a:gd name="T26" fmla="*/ 21 w 21"/>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11"/>
                    <a:gd name="T44" fmla="*/ 21 w 21"/>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11">
                      <a:moveTo>
                        <a:pt x="14" y="0"/>
                      </a:moveTo>
                      <a:lnTo>
                        <a:pt x="10" y="4"/>
                      </a:lnTo>
                      <a:lnTo>
                        <a:pt x="6" y="4"/>
                      </a:lnTo>
                      <a:lnTo>
                        <a:pt x="4" y="2"/>
                      </a:lnTo>
                      <a:lnTo>
                        <a:pt x="2" y="4"/>
                      </a:lnTo>
                      <a:lnTo>
                        <a:pt x="0" y="6"/>
                      </a:lnTo>
                      <a:lnTo>
                        <a:pt x="4" y="9"/>
                      </a:lnTo>
                      <a:lnTo>
                        <a:pt x="12" y="11"/>
                      </a:lnTo>
                      <a:lnTo>
                        <a:pt x="18" y="9"/>
                      </a:lnTo>
                      <a:lnTo>
                        <a:pt x="21" y="6"/>
                      </a:lnTo>
                      <a:lnTo>
                        <a:pt x="21" y="4"/>
                      </a:lnTo>
                      <a:lnTo>
                        <a:pt x="19" y="2"/>
                      </a:lnTo>
                      <a:lnTo>
                        <a:pt x="18" y="0"/>
                      </a:lnTo>
                      <a:lnTo>
                        <a:pt x="14"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57" name="Freeform 78">
                  <a:extLst>
                    <a:ext uri="{FF2B5EF4-FFF2-40B4-BE49-F238E27FC236}">
                      <a16:creationId xmlns:a16="http://schemas.microsoft.com/office/drawing/2014/main" id="{E2177C95-4BB5-427C-B41C-5DDE8A8EAE1D}"/>
                    </a:ext>
                  </a:extLst>
                </p:cNvPr>
                <p:cNvSpPr>
                  <a:spLocks/>
                </p:cNvSpPr>
                <p:nvPr/>
              </p:nvSpPr>
              <p:spPr bwMode="gray">
                <a:xfrm>
                  <a:off x="505559" y="887344"/>
                  <a:ext cx="10258" cy="11112"/>
                </a:xfrm>
                <a:custGeom>
                  <a:avLst/>
                  <a:gdLst>
                    <a:gd name="T0" fmla="*/ 7 w 6"/>
                    <a:gd name="T1" fmla="*/ 0 h 7"/>
                    <a:gd name="T2" fmla="*/ 0 w 6"/>
                    <a:gd name="T3" fmla="*/ 6 h 7"/>
                    <a:gd name="T4" fmla="*/ 0 w 6"/>
                    <a:gd name="T5" fmla="*/ 7 h 7"/>
                    <a:gd name="T6" fmla="*/ 2 w 6"/>
                    <a:gd name="T7" fmla="*/ 7 h 7"/>
                    <a:gd name="T8" fmla="*/ 9 w 6"/>
                    <a:gd name="T9" fmla="*/ 6 h 7"/>
                    <a:gd name="T10" fmla="*/ 7 w 6"/>
                    <a:gd name="T11" fmla="*/ 2 h 7"/>
                    <a:gd name="T12" fmla="*/ 7 w 6"/>
                    <a:gd name="T13" fmla="*/ 0 h 7"/>
                    <a:gd name="T14" fmla="*/ 0 60000 65536"/>
                    <a:gd name="T15" fmla="*/ 0 60000 65536"/>
                    <a:gd name="T16" fmla="*/ 0 60000 65536"/>
                    <a:gd name="T17" fmla="*/ 0 60000 65536"/>
                    <a:gd name="T18" fmla="*/ 0 60000 65536"/>
                    <a:gd name="T19" fmla="*/ 0 60000 65536"/>
                    <a:gd name="T20" fmla="*/ 0 60000 65536"/>
                    <a:gd name="T21" fmla="*/ 0 w 6"/>
                    <a:gd name="T22" fmla="*/ 0 h 7"/>
                    <a:gd name="T23" fmla="*/ 6 w 6"/>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7">
                      <a:moveTo>
                        <a:pt x="4" y="0"/>
                      </a:moveTo>
                      <a:lnTo>
                        <a:pt x="0" y="6"/>
                      </a:lnTo>
                      <a:lnTo>
                        <a:pt x="0" y="7"/>
                      </a:lnTo>
                      <a:lnTo>
                        <a:pt x="2" y="7"/>
                      </a:lnTo>
                      <a:lnTo>
                        <a:pt x="6" y="6"/>
                      </a:lnTo>
                      <a:lnTo>
                        <a:pt x="4" y="2"/>
                      </a:lnTo>
                      <a:lnTo>
                        <a:pt x="4"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58" name="Freeform 79">
                  <a:extLst>
                    <a:ext uri="{FF2B5EF4-FFF2-40B4-BE49-F238E27FC236}">
                      <a16:creationId xmlns:a16="http://schemas.microsoft.com/office/drawing/2014/main" id="{A0A6146F-F554-4411-AD75-35F0FE2A6854}"/>
                    </a:ext>
                  </a:extLst>
                </p:cNvPr>
                <p:cNvSpPr>
                  <a:spLocks/>
                </p:cNvSpPr>
                <p:nvPr/>
              </p:nvSpPr>
              <p:spPr bwMode="gray">
                <a:xfrm>
                  <a:off x="766398" y="927031"/>
                  <a:ext cx="5862" cy="6350"/>
                </a:xfrm>
                <a:custGeom>
                  <a:avLst/>
                  <a:gdLst>
                    <a:gd name="T0" fmla="*/ 4 w 4"/>
                    <a:gd name="T1" fmla="*/ 0 h 4"/>
                    <a:gd name="T2" fmla="*/ 4 w 4"/>
                    <a:gd name="T3" fmla="*/ 2 h 4"/>
                    <a:gd name="T4" fmla="*/ 2 w 4"/>
                    <a:gd name="T5" fmla="*/ 4 h 4"/>
                    <a:gd name="T6" fmla="*/ 0 w 4"/>
                    <a:gd name="T7" fmla="*/ 0 h 4"/>
                    <a:gd name="T8" fmla="*/ 4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4" y="2"/>
                      </a:lnTo>
                      <a:lnTo>
                        <a:pt x="2" y="4"/>
                      </a:lnTo>
                      <a:lnTo>
                        <a:pt x="0" y="0"/>
                      </a:lnTo>
                      <a:lnTo>
                        <a:pt x="4"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59" name="Freeform 80">
                  <a:extLst>
                    <a:ext uri="{FF2B5EF4-FFF2-40B4-BE49-F238E27FC236}">
                      <a16:creationId xmlns:a16="http://schemas.microsoft.com/office/drawing/2014/main" id="{96A19FD2-11ED-40E7-A34F-82E4E79DBB7A}"/>
                    </a:ext>
                  </a:extLst>
                </p:cNvPr>
                <p:cNvSpPr>
                  <a:spLocks/>
                </p:cNvSpPr>
                <p:nvPr/>
              </p:nvSpPr>
              <p:spPr bwMode="gray">
                <a:xfrm>
                  <a:off x="740020" y="934968"/>
                  <a:ext cx="14654" cy="12700"/>
                </a:xfrm>
                <a:custGeom>
                  <a:avLst/>
                  <a:gdLst>
                    <a:gd name="T0" fmla="*/ 7 w 8"/>
                    <a:gd name="T1" fmla="*/ 0 h 8"/>
                    <a:gd name="T2" fmla="*/ 11 w 8"/>
                    <a:gd name="T3" fmla="*/ 2 h 8"/>
                    <a:gd name="T4" fmla="*/ 15 w 8"/>
                    <a:gd name="T5" fmla="*/ 4 h 8"/>
                    <a:gd name="T6" fmla="*/ 15 w 8"/>
                    <a:gd name="T7" fmla="*/ 6 h 8"/>
                    <a:gd name="T8" fmla="*/ 5 w 8"/>
                    <a:gd name="T9" fmla="*/ 8 h 8"/>
                    <a:gd name="T10" fmla="*/ 0 w 8"/>
                    <a:gd name="T11" fmla="*/ 2 h 8"/>
                    <a:gd name="T12" fmla="*/ 7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4" y="0"/>
                      </a:moveTo>
                      <a:lnTo>
                        <a:pt x="6" y="2"/>
                      </a:lnTo>
                      <a:lnTo>
                        <a:pt x="8" y="4"/>
                      </a:lnTo>
                      <a:lnTo>
                        <a:pt x="8" y="6"/>
                      </a:lnTo>
                      <a:lnTo>
                        <a:pt x="2" y="8"/>
                      </a:lnTo>
                      <a:lnTo>
                        <a:pt x="0" y="2"/>
                      </a:lnTo>
                      <a:lnTo>
                        <a:pt x="4"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60" name="Freeform 81">
                  <a:extLst>
                    <a:ext uri="{FF2B5EF4-FFF2-40B4-BE49-F238E27FC236}">
                      <a16:creationId xmlns:a16="http://schemas.microsoft.com/office/drawing/2014/main" id="{73F5B33C-386E-4E91-A7EE-6C1E7E1D9751}"/>
                    </a:ext>
                  </a:extLst>
                </p:cNvPr>
                <p:cNvSpPr>
                  <a:spLocks/>
                </p:cNvSpPr>
                <p:nvPr/>
              </p:nvSpPr>
              <p:spPr bwMode="gray">
                <a:xfrm>
                  <a:off x="383932" y="944493"/>
                  <a:ext cx="21981" cy="19050"/>
                </a:xfrm>
                <a:custGeom>
                  <a:avLst/>
                  <a:gdLst>
                    <a:gd name="T0" fmla="*/ 9 w 13"/>
                    <a:gd name="T1" fmla="*/ 0 h 12"/>
                    <a:gd name="T2" fmla="*/ 7 w 13"/>
                    <a:gd name="T3" fmla="*/ 6 h 12"/>
                    <a:gd name="T4" fmla="*/ 7 w 13"/>
                    <a:gd name="T5" fmla="*/ 8 h 12"/>
                    <a:gd name="T6" fmla="*/ 2 w 13"/>
                    <a:gd name="T7" fmla="*/ 10 h 12"/>
                    <a:gd name="T8" fmla="*/ 0 w 13"/>
                    <a:gd name="T9" fmla="*/ 12 h 12"/>
                    <a:gd name="T10" fmla="*/ 0 w 13"/>
                    <a:gd name="T11" fmla="*/ 12 h 12"/>
                    <a:gd name="T12" fmla="*/ 7 w 13"/>
                    <a:gd name="T13" fmla="*/ 12 h 12"/>
                    <a:gd name="T14" fmla="*/ 12 w 13"/>
                    <a:gd name="T15" fmla="*/ 8 h 12"/>
                    <a:gd name="T16" fmla="*/ 20 w 13"/>
                    <a:gd name="T17" fmla="*/ 6 h 12"/>
                    <a:gd name="T18" fmla="*/ 9 w 13"/>
                    <a:gd name="T19" fmla="*/ 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2"/>
                    <a:gd name="T32" fmla="*/ 13 w 13"/>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2">
                      <a:moveTo>
                        <a:pt x="6" y="0"/>
                      </a:moveTo>
                      <a:lnTo>
                        <a:pt x="4" y="6"/>
                      </a:lnTo>
                      <a:lnTo>
                        <a:pt x="4" y="8"/>
                      </a:lnTo>
                      <a:lnTo>
                        <a:pt x="2" y="10"/>
                      </a:lnTo>
                      <a:lnTo>
                        <a:pt x="0" y="12"/>
                      </a:lnTo>
                      <a:lnTo>
                        <a:pt x="4" y="12"/>
                      </a:lnTo>
                      <a:lnTo>
                        <a:pt x="8" y="8"/>
                      </a:lnTo>
                      <a:lnTo>
                        <a:pt x="13" y="6"/>
                      </a:lnTo>
                      <a:lnTo>
                        <a:pt x="6"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61" name="Freeform 82">
                  <a:extLst>
                    <a:ext uri="{FF2B5EF4-FFF2-40B4-BE49-F238E27FC236}">
                      <a16:creationId xmlns:a16="http://schemas.microsoft.com/office/drawing/2014/main" id="{88EC190B-3508-4C09-A91E-065BFB07C162}"/>
                    </a:ext>
                  </a:extLst>
                </p:cNvPr>
                <p:cNvSpPr>
                  <a:spLocks/>
                </p:cNvSpPr>
                <p:nvPr/>
              </p:nvSpPr>
              <p:spPr bwMode="gray">
                <a:xfrm>
                  <a:off x="781051" y="963543"/>
                  <a:ext cx="19050" cy="34925"/>
                </a:xfrm>
                <a:custGeom>
                  <a:avLst/>
                  <a:gdLst>
                    <a:gd name="T0" fmla="*/ 0 w 11"/>
                    <a:gd name="T1" fmla="*/ 0 h 23"/>
                    <a:gd name="T2" fmla="*/ 2 w 11"/>
                    <a:gd name="T3" fmla="*/ 11 h 23"/>
                    <a:gd name="T4" fmla="*/ 9 w 11"/>
                    <a:gd name="T5" fmla="*/ 20 h 23"/>
                    <a:gd name="T6" fmla="*/ 13 w 11"/>
                    <a:gd name="T7" fmla="*/ 18 h 23"/>
                    <a:gd name="T8" fmla="*/ 18 w 11"/>
                    <a:gd name="T9" fmla="*/ 18 h 23"/>
                    <a:gd name="T10" fmla="*/ 18 w 11"/>
                    <a:gd name="T11" fmla="*/ 12 h 23"/>
                    <a:gd name="T12" fmla="*/ 15 w 11"/>
                    <a:gd name="T13" fmla="*/ 9 h 23"/>
                    <a:gd name="T14" fmla="*/ 15 w 11"/>
                    <a:gd name="T15" fmla="*/ 4 h 23"/>
                    <a:gd name="T16" fmla="*/ 13 w 11"/>
                    <a:gd name="T17" fmla="*/ 2 h 23"/>
                    <a:gd name="T18" fmla="*/ 2 w 11"/>
                    <a:gd name="T19" fmla="*/ 0 h 23"/>
                    <a:gd name="T20" fmla="*/ 0 w 11"/>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23"/>
                    <a:gd name="T35" fmla="*/ 11 w 11"/>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23">
                      <a:moveTo>
                        <a:pt x="0" y="0"/>
                      </a:moveTo>
                      <a:lnTo>
                        <a:pt x="2" y="11"/>
                      </a:lnTo>
                      <a:lnTo>
                        <a:pt x="6" y="23"/>
                      </a:lnTo>
                      <a:lnTo>
                        <a:pt x="8" y="21"/>
                      </a:lnTo>
                      <a:lnTo>
                        <a:pt x="11" y="21"/>
                      </a:lnTo>
                      <a:lnTo>
                        <a:pt x="11" y="15"/>
                      </a:lnTo>
                      <a:lnTo>
                        <a:pt x="9" y="9"/>
                      </a:lnTo>
                      <a:lnTo>
                        <a:pt x="9" y="4"/>
                      </a:lnTo>
                      <a:lnTo>
                        <a:pt x="8" y="2"/>
                      </a:lnTo>
                      <a:lnTo>
                        <a:pt x="2" y="0"/>
                      </a:lnTo>
                      <a:lnTo>
                        <a:pt x="0"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62" name="Freeform 83">
                  <a:extLst>
                    <a:ext uri="{FF2B5EF4-FFF2-40B4-BE49-F238E27FC236}">
                      <a16:creationId xmlns:a16="http://schemas.microsoft.com/office/drawing/2014/main" id="{A3ABCDAB-FCDA-4450-8F48-75585540C491}"/>
                    </a:ext>
                  </a:extLst>
                </p:cNvPr>
                <p:cNvSpPr>
                  <a:spLocks/>
                </p:cNvSpPr>
                <p:nvPr/>
              </p:nvSpPr>
              <p:spPr bwMode="gray">
                <a:xfrm>
                  <a:off x="353159" y="966718"/>
                  <a:ext cx="52754" cy="31750"/>
                </a:xfrm>
                <a:custGeom>
                  <a:avLst/>
                  <a:gdLst>
                    <a:gd name="T0" fmla="*/ 30 w 32"/>
                    <a:gd name="T1" fmla="*/ 0 h 21"/>
                    <a:gd name="T2" fmla="*/ 30 w 32"/>
                    <a:gd name="T3" fmla="*/ 4 h 21"/>
                    <a:gd name="T4" fmla="*/ 19 w 32"/>
                    <a:gd name="T5" fmla="*/ 2 h 21"/>
                    <a:gd name="T6" fmla="*/ 12 w 32"/>
                    <a:gd name="T7" fmla="*/ 2 h 21"/>
                    <a:gd name="T8" fmla="*/ 12 w 32"/>
                    <a:gd name="T9" fmla="*/ 4 h 21"/>
                    <a:gd name="T10" fmla="*/ 15 w 32"/>
                    <a:gd name="T11" fmla="*/ 7 h 21"/>
                    <a:gd name="T12" fmla="*/ 8 w 32"/>
                    <a:gd name="T13" fmla="*/ 7 h 21"/>
                    <a:gd name="T14" fmla="*/ 0 w 32"/>
                    <a:gd name="T15" fmla="*/ 9 h 21"/>
                    <a:gd name="T16" fmla="*/ 0 w 32"/>
                    <a:gd name="T17" fmla="*/ 12 h 21"/>
                    <a:gd name="T18" fmla="*/ 2 w 32"/>
                    <a:gd name="T19" fmla="*/ 16 h 21"/>
                    <a:gd name="T20" fmla="*/ 8 w 32"/>
                    <a:gd name="T21" fmla="*/ 14 h 21"/>
                    <a:gd name="T22" fmla="*/ 12 w 32"/>
                    <a:gd name="T23" fmla="*/ 14 h 21"/>
                    <a:gd name="T24" fmla="*/ 15 w 32"/>
                    <a:gd name="T25" fmla="*/ 16 h 21"/>
                    <a:gd name="T26" fmla="*/ 21 w 32"/>
                    <a:gd name="T27" fmla="*/ 18 h 21"/>
                    <a:gd name="T28" fmla="*/ 21 w 32"/>
                    <a:gd name="T29" fmla="*/ 16 h 21"/>
                    <a:gd name="T30" fmla="*/ 30 w 32"/>
                    <a:gd name="T31" fmla="*/ 14 h 21"/>
                    <a:gd name="T32" fmla="*/ 27 w 32"/>
                    <a:gd name="T33" fmla="*/ 16 h 21"/>
                    <a:gd name="T34" fmla="*/ 33 w 32"/>
                    <a:gd name="T35" fmla="*/ 18 h 21"/>
                    <a:gd name="T36" fmla="*/ 30 w 32"/>
                    <a:gd name="T37" fmla="*/ 14 h 21"/>
                    <a:gd name="T38" fmla="*/ 30 w 32"/>
                    <a:gd name="T39" fmla="*/ 12 h 21"/>
                    <a:gd name="T40" fmla="*/ 35 w 32"/>
                    <a:gd name="T41" fmla="*/ 12 h 21"/>
                    <a:gd name="T42" fmla="*/ 39 w 32"/>
                    <a:gd name="T43" fmla="*/ 12 h 21"/>
                    <a:gd name="T44" fmla="*/ 35 w 32"/>
                    <a:gd name="T45" fmla="*/ 10 h 21"/>
                    <a:gd name="T46" fmla="*/ 35 w 32"/>
                    <a:gd name="T47" fmla="*/ 10 h 21"/>
                    <a:gd name="T48" fmla="*/ 38 w 32"/>
                    <a:gd name="T49" fmla="*/ 10 h 21"/>
                    <a:gd name="T50" fmla="*/ 45 w 32"/>
                    <a:gd name="T51" fmla="*/ 10 h 21"/>
                    <a:gd name="T52" fmla="*/ 38 w 32"/>
                    <a:gd name="T53" fmla="*/ 5 h 21"/>
                    <a:gd name="T54" fmla="*/ 30 w 32"/>
                    <a:gd name="T55" fmla="*/ 0 h 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2"/>
                    <a:gd name="T85" fmla="*/ 0 h 21"/>
                    <a:gd name="T86" fmla="*/ 32 w 32"/>
                    <a:gd name="T87" fmla="*/ 21 h 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2" h="21">
                      <a:moveTo>
                        <a:pt x="21" y="0"/>
                      </a:moveTo>
                      <a:lnTo>
                        <a:pt x="21" y="4"/>
                      </a:lnTo>
                      <a:lnTo>
                        <a:pt x="13" y="2"/>
                      </a:lnTo>
                      <a:lnTo>
                        <a:pt x="9" y="2"/>
                      </a:lnTo>
                      <a:lnTo>
                        <a:pt x="9" y="4"/>
                      </a:lnTo>
                      <a:lnTo>
                        <a:pt x="11" y="7"/>
                      </a:lnTo>
                      <a:lnTo>
                        <a:pt x="5" y="7"/>
                      </a:lnTo>
                      <a:lnTo>
                        <a:pt x="0" y="9"/>
                      </a:lnTo>
                      <a:lnTo>
                        <a:pt x="0" y="15"/>
                      </a:lnTo>
                      <a:lnTo>
                        <a:pt x="2" y="19"/>
                      </a:lnTo>
                      <a:lnTo>
                        <a:pt x="5" y="17"/>
                      </a:lnTo>
                      <a:lnTo>
                        <a:pt x="9" y="17"/>
                      </a:lnTo>
                      <a:lnTo>
                        <a:pt x="11" y="19"/>
                      </a:lnTo>
                      <a:lnTo>
                        <a:pt x="15" y="21"/>
                      </a:lnTo>
                      <a:lnTo>
                        <a:pt x="15" y="19"/>
                      </a:lnTo>
                      <a:lnTo>
                        <a:pt x="21" y="17"/>
                      </a:lnTo>
                      <a:lnTo>
                        <a:pt x="19" y="19"/>
                      </a:lnTo>
                      <a:lnTo>
                        <a:pt x="23" y="21"/>
                      </a:lnTo>
                      <a:lnTo>
                        <a:pt x="21" y="17"/>
                      </a:lnTo>
                      <a:lnTo>
                        <a:pt x="21" y="15"/>
                      </a:lnTo>
                      <a:lnTo>
                        <a:pt x="25" y="15"/>
                      </a:lnTo>
                      <a:lnTo>
                        <a:pt x="28" y="15"/>
                      </a:lnTo>
                      <a:lnTo>
                        <a:pt x="25" y="13"/>
                      </a:lnTo>
                      <a:lnTo>
                        <a:pt x="25" y="11"/>
                      </a:lnTo>
                      <a:lnTo>
                        <a:pt x="27" y="11"/>
                      </a:lnTo>
                      <a:lnTo>
                        <a:pt x="32" y="11"/>
                      </a:lnTo>
                      <a:lnTo>
                        <a:pt x="27" y="5"/>
                      </a:lnTo>
                      <a:lnTo>
                        <a:pt x="21"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63" name="Freeform 84">
                  <a:extLst>
                    <a:ext uri="{FF2B5EF4-FFF2-40B4-BE49-F238E27FC236}">
                      <a16:creationId xmlns:a16="http://schemas.microsoft.com/office/drawing/2014/main" id="{D9B72060-FD39-4715-9C33-9F897C2F5456}"/>
                    </a:ext>
                  </a:extLst>
                </p:cNvPr>
                <p:cNvSpPr>
                  <a:spLocks/>
                </p:cNvSpPr>
                <p:nvPr/>
              </p:nvSpPr>
              <p:spPr bwMode="gray">
                <a:xfrm>
                  <a:off x="807429" y="1025456"/>
                  <a:ext cx="48358" cy="53975"/>
                </a:xfrm>
                <a:custGeom>
                  <a:avLst/>
                  <a:gdLst>
                    <a:gd name="T0" fmla="*/ 2 w 29"/>
                    <a:gd name="T1" fmla="*/ 0 h 33"/>
                    <a:gd name="T2" fmla="*/ 0 w 29"/>
                    <a:gd name="T3" fmla="*/ 4 h 33"/>
                    <a:gd name="T4" fmla="*/ 2 w 29"/>
                    <a:gd name="T5" fmla="*/ 8 h 33"/>
                    <a:gd name="T6" fmla="*/ 7 w 29"/>
                    <a:gd name="T7" fmla="*/ 8 h 33"/>
                    <a:gd name="T8" fmla="*/ 11 w 29"/>
                    <a:gd name="T9" fmla="*/ 8 h 33"/>
                    <a:gd name="T10" fmla="*/ 9 w 29"/>
                    <a:gd name="T11" fmla="*/ 10 h 33"/>
                    <a:gd name="T12" fmla="*/ 11 w 29"/>
                    <a:gd name="T13" fmla="*/ 14 h 33"/>
                    <a:gd name="T14" fmla="*/ 15 w 29"/>
                    <a:gd name="T15" fmla="*/ 12 h 33"/>
                    <a:gd name="T16" fmla="*/ 18 w 29"/>
                    <a:gd name="T17" fmla="*/ 12 h 33"/>
                    <a:gd name="T18" fmla="*/ 18 w 29"/>
                    <a:gd name="T19" fmla="*/ 15 h 33"/>
                    <a:gd name="T20" fmla="*/ 18 w 29"/>
                    <a:gd name="T21" fmla="*/ 22 h 33"/>
                    <a:gd name="T22" fmla="*/ 25 w 29"/>
                    <a:gd name="T23" fmla="*/ 24 h 33"/>
                    <a:gd name="T24" fmla="*/ 34 w 29"/>
                    <a:gd name="T25" fmla="*/ 28 h 33"/>
                    <a:gd name="T26" fmla="*/ 34 w 29"/>
                    <a:gd name="T27" fmla="*/ 32 h 33"/>
                    <a:gd name="T28" fmla="*/ 34 w 29"/>
                    <a:gd name="T29" fmla="*/ 36 h 33"/>
                    <a:gd name="T30" fmla="*/ 36 w 29"/>
                    <a:gd name="T31" fmla="*/ 36 h 33"/>
                    <a:gd name="T32" fmla="*/ 43 w 29"/>
                    <a:gd name="T33" fmla="*/ 36 h 33"/>
                    <a:gd name="T34" fmla="*/ 36 w 29"/>
                    <a:gd name="T35" fmla="*/ 30 h 33"/>
                    <a:gd name="T36" fmla="*/ 36 w 29"/>
                    <a:gd name="T37" fmla="*/ 24 h 33"/>
                    <a:gd name="T38" fmla="*/ 40 w 29"/>
                    <a:gd name="T39" fmla="*/ 22 h 33"/>
                    <a:gd name="T40" fmla="*/ 40 w 29"/>
                    <a:gd name="T41" fmla="*/ 20 h 33"/>
                    <a:gd name="T42" fmla="*/ 34 w 29"/>
                    <a:gd name="T43" fmla="*/ 20 h 33"/>
                    <a:gd name="T44" fmla="*/ 31 w 29"/>
                    <a:gd name="T45" fmla="*/ 20 h 33"/>
                    <a:gd name="T46" fmla="*/ 28 w 29"/>
                    <a:gd name="T47" fmla="*/ 15 h 33"/>
                    <a:gd name="T48" fmla="*/ 25 w 29"/>
                    <a:gd name="T49" fmla="*/ 14 h 33"/>
                    <a:gd name="T50" fmla="*/ 25 w 29"/>
                    <a:gd name="T51" fmla="*/ 10 h 33"/>
                    <a:gd name="T52" fmla="*/ 28 w 29"/>
                    <a:gd name="T53" fmla="*/ 8 h 33"/>
                    <a:gd name="T54" fmla="*/ 28 w 29"/>
                    <a:gd name="T55" fmla="*/ 4 h 33"/>
                    <a:gd name="T56" fmla="*/ 20 w 29"/>
                    <a:gd name="T57" fmla="*/ 2 h 33"/>
                    <a:gd name="T58" fmla="*/ 18 w 29"/>
                    <a:gd name="T59" fmla="*/ 0 h 33"/>
                    <a:gd name="T60" fmla="*/ 20 w 29"/>
                    <a:gd name="T61" fmla="*/ 4 h 33"/>
                    <a:gd name="T62" fmla="*/ 23 w 29"/>
                    <a:gd name="T63" fmla="*/ 4 h 33"/>
                    <a:gd name="T64" fmla="*/ 23 w 29"/>
                    <a:gd name="T65" fmla="*/ 6 h 33"/>
                    <a:gd name="T66" fmla="*/ 20 w 29"/>
                    <a:gd name="T67" fmla="*/ 6 h 33"/>
                    <a:gd name="T68" fmla="*/ 11 w 29"/>
                    <a:gd name="T69" fmla="*/ 2 h 33"/>
                    <a:gd name="T70" fmla="*/ 2 w 29"/>
                    <a:gd name="T71" fmla="*/ 0 h 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
                    <a:gd name="T109" fmla="*/ 0 h 33"/>
                    <a:gd name="T110" fmla="*/ 29 w 29"/>
                    <a:gd name="T111" fmla="*/ 33 h 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 h="33">
                      <a:moveTo>
                        <a:pt x="2" y="0"/>
                      </a:moveTo>
                      <a:lnTo>
                        <a:pt x="0" y="4"/>
                      </a:lnTo>
                      <a:lnTo>
                        <a:pt x="2" y="8"/>
                      </a:lnTo>
                      <a:lnTo>
                        <a:pt x="4" y="8"/>
                      </a:lnTo>
                      <a:lnTo>
                        <a:pt x="8" y="8"/>
                      </a:lnTo>
                      <a:lnTo>
                        <a:pt x="6" y="10"/>
                      </a:lnTo>
                      <a:lnTo>
                        <a:pt x="8" y="14"/>
                      </a:lnTo>
                      <a:lnTo>
                        <a:pt x="10" y="12"/>
                      </a:lnTo>
                      <a:lnTo>
                        <a:pt x="12" y="12"/>
                      </a:lnTo>
                      <a:lnTo>
                        <a:pt x="12" y="15"/>
                      </a:lnTo>
                      <a:lnTo>
                        <a:pt x="12" y="19"/>
                      </a:lnTo>
                      <a:lnTo>
                        <a:pt x="17" y="21"/>
                      </a:lnTo>
                      <a:lnTo>
                        <a:pt x="23" y="25"/>
                      </a:lnTo>
                      <a:lnTo>
                        <a:pt x="23" y="29"/>
                      </a:lnTo>
                      <a:lnTo>
                        <a:pt x="23" y="33"/>
                      </a:lnTo>
                      <a:lnTo>
                        <a:pt x="25" y="33"/>
                      </a:lnTo>
                      <a:lnTo>
                        <a:pt x="29" y="33"/>
                      </a:lnTo>
                      <a:lnTo>
                        <a:pt x="25" y="27"/>
                      </a:lnTo>
                      <a:lnTo>
                        <a:pt x="25" y="21"/>
                      </a:lnTo>
                      <a:lnTo>
                        <a:pt x="27" y="19"/>
                      </a:lnTo>
                      <a:lnTo>
                        <a:pt x="27" y="17"/>
                      </a:lnTo>
                      <a:lnTo>
                        <a:pt x="23" y="17"/>
                      </a:lnTo>
                      <a:lnTo>
                        <a:pt x="21" y="17"/>
                      </a:lnTo>
                      <a:lnTo>
                        <a:pt x="19" y="15"/>
                      </a:lnTo>
                      <a:lnTo>
                        <a:pt x="17" y="14"/>
                      </a:lnTo>
                      <a:lnTo>
                        <a:pt x="17" y="10"/>
                      </a:lnTo>
                      <a:lnTo>
                        <a:pt x="19" y="8"/>
                      </a:lnTo>
                      <a:lnTo>
                        <a:pt x="19" y="4"/>
                      </a:lnTo>
                      <a:lnTo>
                        <a:pt x="14" y="2"/>
                      </a:lnTo>
                      <a:lnTo>
                        <a:pt x="12" y="0"/>
                      </a:lnTo>
                      <a:lnTo>
                        <a:pt x="14" y="4"/>
                      </a:lnTo>
                      <a:lnTo>
                        <a:pt x="16" y="4"/>
                      </a:lnTo>
                      <a:lnTo>
                        <a:pt x="16" y="6"/>
                      </a:lnTo>
                      <a:lnTo>
                        <a:pt x="14" y="6"/>
                      </a:lnTo>
                      <a:lnTo>
                        <a:pt x="8" y="2"/>
                      </a:lnTo>
                      <a:lnTo>
                        <a:pt x="2"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64" name="Freeform 85">
                  <a:extLst>
                    <a:ext uri="{FF2B5EF4-FFF2-40B4-BE49-F238E27FC236}">
                      <a16:creationId xmlns:a16="http://schemas.microsoft.com/office/drawing/2014/main" id="{E532752C-8FF9-42E6-8309-A0C07A44E830}"/>
                    </a:ext>
                  </a:extLst>
                </p:cNvPr>
                <p:cNvSpPr>
                  <a:spLocks/>
                </p:cNvSpPr>
                <p:nvPr/>
              </p:nvSpPr>
              <p:spPr bwMode="gray">
                <a:xfrm>
                  <a:off x="227136" y="1049267"/>
                  <a:ext cx="7327" cy="6350"/>
                </a:xfrm>
                <a:custGeom>
                  <a:avLst/>
                  <a:gdLst>
                    <a:gd name="T0" fmla="*/ 0 w 4"/>
                    <a:gd name="T1" fmla="*/ 0 h 4"/>
                    <a:gd name="T2" fmla="*/ 5 w 4"/>
                    <a:gd name="T3" fmla="*/ 4 h 4"/>
                    <a:gd name="T4" fmla="*/ 7 w 4"/>
                    <a:gd name="T5" fmla="*/ 4 h 4"/>
                    <a:gd name="T6" fmla="*/ 5 w 4"/>
                    <a:gd name="T7" fmla="*/ 2 h 4"/>
                    <a:gd name="T8" fmla="*/ 5 w 4"/>
                    <a:gd name="T9" fmla="*/ 0 h 4"/>
                    <a:gd name="T10" fmla="*/ 0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0" y="0"/>
                      </a:moveTo>
                      <a:lnTo>
                        <a:pt x="2" y="4"/>
                      </a:lnTo>
                      <a:lnTo>
                        <a:pt x="4" y="4"/>
                      </a:lnTo>
                      <a:lnTo>
                        <a:pt x="2" y="2"/>
                      </a:lnTo>
                      <a:lnTo>
                        <a:pt x="2" y="0"/>
                      </a:lnTo>
                      <a:lnTo>
                        <a:pt x="0"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65" name="Freeform 86">
                  <a:extLst>
                    <a:ext uri="{FF2B5EF4-FFF2-40B4-BE49-F238E27FC236}">
                      <a16:creationId xmlns:a16="http://schemas.microsoft.com/office/drawing/2014/main" id="{28AFABCC-671D-4F9E-BCE2-2AEC0CB39EC0}"/>
                    </a:ext>
                  </a:extLst>
                </p:cNvPr>
                <p:cNvSpPr>
                  <a:spLocks/>
                </p:cNvSpPr>
                <p:nvPr/>
              </p:nvSpPr>
              <p:spPr bwMode="gray">
                <a:xfrm>
                  <a:off x="241789" y="1058792"/>
                  <a:ext cx="4396" cy="6350"/>
                </a:xfrm>
                <a:custGeom>
                  <a:avLst/>
                  <a:gdLst>
                    <a:gd name="T0" fmla="*/ 1 w 3"/>
                    <a:gd name="T1" fmla="*/ 0 h 4"/>
                    <a:gd name="T2" fmla="*/ 0 w 3"/>
                    <a:gd name="T3" fmla="*/ 0 h 4"/>
                    <a:gd name="T4" fmla="*/ 0 w 3"/>
                    <a:gd name="T5" fmla="*/ 2 h 4"/>
                    <a:gd name="T6" fmla="*/ 0 w 3"/>
                    <a:gd name="T7" fmla="*/ 4 h 4"/>
                    <a:gd name="T8" fmla="*/ 3 w 3"/>
                    <a:gd name="T9" fmla="*/ 4 h 4"/>
                    <a:gd name="T10" fmla="*/ 3 w 3"/>
                    <a:gd name="T11" fmla="*/ 0 h 4"/>
                    <a:gd name="T12" fmla="*/ 1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1" y="0"/>
                      </a:moveTo>
                      <a:lnTo>
                        <a:pt x="0" y="0"/>
                      </a:lnTo>
                      <a:lnTo>
                        <a:pt x="0" y="2"/>
                      </a:lnTo>
                      <a:lnTo>
                        <a:pt x="0" y="4"/>
                      </a:lnTo>
                      <a:lnTo>
                        <a:pt x="3" y="4"/>
                      </a:lnTo>
                      <a:lnTo>
                        <a:pt x="3" y="0"/>
                      </a:lnTo>
                      <a:lnTo>
                        <a:pt x="1"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66" name="Freeform 87">
                  <a:extLst>
                    <a:ext uri="{FF2B5EF4-FFF2-40B4-BE49-F238E27FC236}">
                      <a16:creationId xmlns:a16="http://schemas.microsoft.com/office/drawing/2014/main" id="{27EF2C6C-264F-4C37-967D-524CC4AFD862}"/>
                    </a:ext>
                  </a:extLst>
                </p:cNvPr>
                <p:cNvSpPr>
                  <a:spLocks/>
                </p:cNvSpPr>
                <p:nvPr/>
              </p:nvSpPr>
              <p:spPr bwMode="gray">
                <a:xfrm>
                  <a:off x="137746" y="1061967"/>
                  <a:ext cx="33704" cy="22225"/>
                </a:xfrm>
                <a:custGeom>
                  <a:avLst/>
                  <a:gdLst>
                    <a:gd name="T0" fmla="*/ 18 w 21"/>
                    <a:gd name="T1" fmla="*/ 0 h 14"/>
                    <a:gd name="T2" fmla="*/ 11 w 21"/>
                    <a:gd name="T3" fmla="*/ 2 h 14"/>
                    <a:gd name="T4" fmla="*/ 2 w 21"/>
                    <a:gd name="T5" fmla="*/ 8 h 14"/>
                    <a:gd name="T6" fmla="*/ 0 w 21"/>
                    <a:gd name="T7" fmla="*/ 10 h 14"/>
                    <a:gd name="T8" fmla="*/ 0 w 21"/>
                    <a:gd name="T9" fmla="*/ 12 h 14"/>
                    <a:gd name="T10" fmla="*/ 0 w 21"/>
                    <a:gd name="T11" fmla="*/ 14 h 14"/>
                    <a:gd name="T12" fmla="*/ 4 w 21"/>
                    <a:gd name="T13" fmla="*/ 14 h 14"/>
                    <a:gd name="T14" fmla="*/ 9 w 21"/>
                    <a:gd name="T15" fmla="*/ 10 h 14"/>
                    <a:gd name="T16" fmla="*/ 13 w 21"/>
                    <a:gd name="T17" fmla="*/ 8 h 14"/>
                    <a:gd name="T18" fmla="*/ 20 w 21"/>
                    <a:gd name="T19" fmla="*/ 8 h 14"/>
                    <a:gd name="T20" fmla="*/ 25 w 21"/>
                    <a:gd name="T21" fmla="*/ 6 h 14"/>
                    <a:gd name="T22" fmla="*/ 25 w 21"/>
                    <a:gd name="T23" fmla="*/ 6 h 14"/>
                    <a:gd name="T24" fmla="*/ 27 w 21"/>
                    <a:gd name="T25" fmla="*/ 4 h 14"/>
                    <a:gd name="T26" fmla="*/ 25 w 21"/>
                    <a:gd name="T27" fmla="*/ 2 h 14"/>
                    <a:gd name="T28" fmla="*/ 20 w 21"/>
                    <a:gd name="T29" fmla="*/ 0 h 14"/>
                    <a:gd name="T30" fmla="*/ 18 w 21"/>
                    <a:gd name="T31" fmla="*/ 0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14"/>
                    <a:gd name="T50" fmla="*/ 21 w 21"/>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14">
                      <a:moveTo>
                        <a:pt x="14" y="0"/>
                      </a:moveTo>
                      <a:lnTo>
                        <a:pt x="8" y="2"/>
                      </a:lnTo>
                      <a:lnTo>
                        <a:pt x="2" y="8"/>
                      </a:lnTo>
                      <a:lnTo>
                        <a:pt x="0" y="10"/>
                      </a:lnTo>
                      <a:lnTo>
                        <a:pt x="0" y="12"/>
                      </a:lnTo>
                      <a:lnTo>
                        <a:pt x="0" y="14"/>
                      </a:lnTo>
                      <a:lnTo>
                        <a:pt x="4" y="14"/>
                      </a:lnTo>
                      <a:lnTo>
                        <a:pt x="6" y="10"/>
                      </a:lnTo>
                      <a:lnTo>
                        <a:pt x="10" y="8"/>
                      </a:lnTo>
                      <a:lnTo>
                        <a:pt x="15" y="8"/>
                      </a:lnTo>
                      <a:lnTo>
                        <a:pt x="19" y="6"/>
                      </a:lnTo>
                      <a:lnTo>
                        <a:pt x="21" y="4"/>
                      </a:lnTo>
                      <a:lnTo>
                        <a:pt x="19" y="2"/>
                      </a:lnTo>
                      <a:lnTo>
                        <a:pt x="15" y="0"/>
                      </a:lnTo>
                      <a:lnTo>
                        <a:pt x="14"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67" name="Freeform 88">
                  <a:extLst>
                    <a:ext uri="{FF2B5EF4-FFF2-40B4-BE49-F238E27FC236}">
                      <a16:creationId xmlns:a16="http://schemas.microsoft.com/office/drawing/2014/main" id="{AC1DC88D-5ABE-4D85-B319-65E53ADFDEF5}"/>
                    </a:ext>
                  </a:extLst>
                </p:cNvPr>
                <p:cNvSpPr>
                  <a:spLocks/>
                </p:cNvSpPr>
                <p:nvPr/>
              </p:nvSpPr>
              <p:spPr bwMode="gray">
                <a:xfrm>
                  <a:off x="184638" y="1065142"/>
                  <a:ext cx="7327" cy="6350"/>
                </a:xfrm>
                <a:custGeom>
                  <a:avLst/>
                  <a:gdLst>
                    <a:gd name="T0" fmla="*/ 5 w 4"/>
                    <a:gd name="T1" fmla="*/ 0 h 4"/>
                    <a:gd name="T2" fmla="*/ 0 w 4"/>
                    <a:gd name="T3" fmla="*/ 2 h 4"/>
                    <a:gd name="T4" fmla="*/ 7 w 4"/>
                    <a:gd name="T5" fmla="*/ 4 h 4"/>
                    <a:gd name="T6" fmla="*/ 7 w 4"/>
                    <a:gd name="T7" fmla="*/ 2 h 4"/>
                    <a:gd name="T8" fmla="*/ 7 w 4"/>
                    <a:gd name="T9" fmla="*/ 2 h 4"/>
                    <a:gd name="T10" fmla="*/ 7 w 4"/>
                    <a:gd name="T11" fmla="*/ 0 h 4"/>
                    <a:gd name="T12" fmla="*/ 5 w 4"/>
                    <a:gd name="T13" fmla="*/ 0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2" y="0"/>
                      </a:moveTo>
                      <a:lnTo>
                        <a:pt x="0" y="2"/>
                      </a:lnTo>
                      <a:lnTo>
                        <a:pt x="4" y="4"/>
                      </a:lnTo>
                      <a:lnTo>
                        <a:pt x="4" y="2"/>
                      </a:lnTo>
                      <a:lnTo>
                        <a:pt x="4" y="0"/>
                      </a:lnTo>
                      <a:lnTo>
                        <a:pt x="2"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68" name="Freeform 89">
                  <a:extLst>
                    <a:ext uri="{FF2B5EF4-FFF2-40B4-BE49-F238E27FC236}">
                      <a16:creationId xmlns:a16="http://schemas.microsoft.com/office/drawing/2014/main" id="{D932208A-51C3-4D03-9E82-C49E632B0356}"/>
                    </a:ext>
                  </a:extLst>
                </p:cNvPr>
                <p:cNvSpPr>
                  <a:spLocks/>
                </p:cNvSpPr>
                <p:nvPr/>
              </p:nvSpPr>
              <p:spPr bwMode="gray">
                <a:xfrm>
                  <a:off x="762001" y="982592"/>
                  <a:ext cx="13188" cy="6350"/>
                </a:xfrm>
                <a:custGeom>
                  <a:avLst/>
                  <a:gdLst>
                    <a:gd name="T0" fmla="*/ 7 w 8"/>
                    <a:gd name="T1" fmla="*/ 0 h 4"/>
                    <a:gd name="T2" fmla="*/ 9 w 8"/>
                    <a:gd name="T3" fmla="*/ 2 h 4"/>
                    <a:gd name="T4" fmla="*/ 11 w 8"/>
                    <a:gd name="T5" fmla="*/ 4 h 4"/>
                    <a:gd name="T6" fmla="*/ 9 w 8"/>
                    <a:gd name="T7" fmla="*/ 2 h 4"/>
                    <a:gd name="T8" fmla="*/ 2 w 8"/>
                    <a:gd name="T9" fmla="*/ 2 h 4"/>
                    <a:gd name="T10" fmla="*/ 0 w 8"/>
                    <a:gd name="T11" fmla="*/ 0 h 4"/>
                    <a:gd name="T12" fmla="*/ 7 w 8"/>
                    <a:gd name="T13" fmla="*/ 0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4" y="0"/>
                      </a:moveTo>
                      <a:lnTo>
                        <a:pt x="6" y="2"/>
                      </a:lnTo>
                      <a:lnTo>
                        <a:pt x="8" y="4"/>
                      </a:lnTo>
                      <a:lnTo>
                        <a:pt x="6" y="2"/>
                      </a:lnTo>
                      <a:lnTo>
                        <a:pt x="2" y="2"/>
                      </a:lnTo>
                      <a:lnTo>
                        <a:pt x="0" y="0"/>
                      </a:lnTo>
                      <a:lnTo>
                        <a:pt x="4"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69" name="Freeform 90">
                  <a:extLst>
                    <a:ext uri="{FF2B5EF4-FFF2-40B4-BE49-F238E27FC236}">
                      <a16:creationId xmlns:a16="http://schemas.microsoft.com/office/drawing/2014/main" id="{99BA7B7F-DC83-482B-ADB7-5692C62DA385}"/>
                    </a:ext>
                  </a:extLst>
                </p:cNvPr>
                <p:cNvSpPr>
                  <a:spLocks/>
                </p:cNvSpPr>
                <p:nvPr/>
              </p:nvSpPr>
              <p:spPr bwMode="gray">
                <a:xfrm>
                  <a:off x="759070" y="995293"/>
                  <a:ext cx="2931" cy="6350"/>
                </a:xfrm>
                <a:custGeom>
                  <a:avLst/>
                  <a:gdLst>
                    <a:gd name="T0" fmla="*/ 0 w 2"/>
                    <a:gd name="T1" fmla="*/ 0 h 4"/>
                    <a:gd name="T2" fmla="*/ 2 w 2"/>
                    <a:gd name="T3" fmla="*/ 4 h 4"/>
                    <a:gd name="T4" fmla="*/ 2 w 2"/>
                    <a:gd name="T5" fmla="*/ 0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4"/>
                      </a:lnTo>
                      <a:lnTo>
                        <a:pt x="2" y="0"/>
                      </a:lnTo>
                      <a:lnTo>
                        <a:pt x="0"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70" name="Freeform 91">
                  <a:extLst>
                    <a:ext uri="{FF2B5EF4-FFF2-40B4-BE49-F238E27FC236}">
                      <a16:creationId xmlns:a16="http://schemas.microsoft.com/office/drawing/2014/main" id="{67C75507-A245-4F28-B943-74D1D22D1DF4}"/>
                    </a:ext>
                  </a:extLst>
                </p:cNvPr>
                <p:cNvSpPr>
                  <a:spLocks/>
                </p:cNvSpPr>
                <p:nvPr/>
              </p:nvSpPr>
              <p:spPr bwMode="gray">
                <a:xfrm>
                  <a:off x="76201" y="1101655"/>
                  <a:ext cx="29308" cy="20637"/>
                </a:xfrm>
                <a:custGeom>
                  <a:avLst/>
                  <a:gdLst>
                    <a:gd name="T0" fmla="*/ 18 w 17"/>
                    <a:gd name="T1" fmla="*/ 0 h 13"/>
                    <a:gd name="T2" fmla="*/ 18 w 17"/>
                    <a:gd name="T3" fmla="*/ 4 h 13"/>
                    <a:gd name="T4" fmla="*/ 11 w 17"/>
                    <a:gd name="T5" fmla="*/ 6 h 13"/>
                    <a:gd name="T6" fmla="*/ 2 w 17"/>
                    <a:gd name="T7" fmla="*/ 12 h 13"/>
                    <a:gd name="T8" fmla="*/ 0 w 17"/>
                    <a:gd name="T9" fmla="*/ 13 h 13"/>
                    <a:gd name="T10" fmla="*/ 0 w 17"/>
                    <a:gd name="T11" fmla="*/ 13 h 13"/>
                    <a:gd name="T12" fmla="*/ 6 w 17"/>
                    <a:gd name="T13" fmla="*/ 13 h 13"/>
                    <a:gd name="T14" fmla="*/ 15 w 17"/>
                    <a:gd name="T15" fmla="*/ 12 h 13"/>
                    <a:gd name="T16" fmla="*/ 25 w 17"/>
                    <a:gd name="T17" fmla="*/ 6 h 13"/>
                    <a:gd name="T18" fmla="*/ 28 w 17"/>
                    <a:gd name="T19" fmla="*/ 2 h 13"/>
                    <a:gd name="T20" fmla="*/ 25 w 17"/>
                    <a:gd name="T21" fmla="*/ 0 h 13"/>
                    <a:gd name="T22" fmla="*/ 18 w 17"/>
                    <a:gd name="T23" fmla="*/ 0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3"/>
                    <a:gd name="T38" fmla="*/ 17 w 17"/>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3">
                      <a:moveTo>
                        <a:pt x="11" y="0"/>
                      </a:moveTo>
                      <a:lnTo>
                        <a:pt x="11" y="4"/>
                      </a:lnTo>
                      <a:lnTo>
                        <a:pt x="7" y="6"/>
                      </a:lnTo>
                      <a:lnTo>
                        <a:pt x="2" y="12"/>
                      </a:lnTo>
                      <a:lnTo>
                        <a:pt x="0" y="13"/>
                      </a:lnTo>
                      <a:lnTo>
                        <a:pt x="3" y="13"/>
                      </a:lnTo>
                      <a:lnTo>
                        <a:pt x="9" y="12"/>
                      </a:lnTo>
                      <a:lnTo>
                        <a:pt x="15" y="6"/>
                      </a:lnTo>
                      <a:lnTo>
                        <a:pt x="17" y="2"/>
                      </a:lnTo>
                      <a:lnTo>
                        <a:pt x="15" y="0"/>
                      </a:lnTo>
                      <a:lnTo>
                        <a:pt x="11" y="0"/>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71" name="Freeform 92">
                  <a:extLst>
                    <a:ext uri="{FF2B5EF4-FFF2-40B4-BE49-F238E27FC236}">
                      <a16:creationId xmlns:a16="http://schemas.microsoft.com/office/drawing/2014/main" id="{7F6ED5BA-AE5D-4C4D-B3E8-BC5A8E426B5E}"/>
                    </a:ext>
                  </a:extLst>
                </p:cNvPr>
                <p:cNvSpPr>
                  <a:spLocks/>
                </p:cNvSpPr>
                <p:nvPr/>
              </p:nvSpPr>
              <p:spPr bwMode="gray">
                <a:xfrm>
                  <a:off x="55685" y="1108006"/>
                  <a:ext cx="17585" cy="20637"/>
                </a:xfrm>
                <a:custGeom>
                  <a:avLst/>
                  <a:gdLst>
                    <a:gd name="T0" fmla="*/ 14 w 10"/>
                    <a:gd name="T1" fmla="*/ 2 h 13"/>
                    <a:gd name="T2" fmla="*/ 7 w 10"/>
                    <a:gd name="T3" fmla="*/ 4 h 13"/>
                    <a:gd name="T4" fmla="*/ 2 w 10"/>
                    <a:gd name="T5" fmla="*/ 9 h 13"/>
                    <a:gd name="T6" fmla="*/ 2 w 10"/>
                    <a:gd name="T7" fmla="*/ 11 h 13"/>
                    <a:gd name="T8" fmla="*/ 0 w 10"/>
                    <a:gd name="T9" fmla="*/ 13 h 13"/>
                    <a:gd name="T10" fmla="*/ 2 w 10"/>
                    <a:gd name="T11" fmla="*/ 13 h 13"/>
                    <a:gd name="T12" fmla="*/ 10 w 10"/>
                    <a:gd name="T13" fmla="*/ 11 h 13"/>
                    <a:gd name="T14" fmla="*/ 10 w 10"/>
                    <a:gd name="T15" fmla="*/ 8 h 13"/>
                    <a:gd name="T16" fmla="*/ 14 w 10"/>
                    <a:gd name="T17" fmla="*/ 6 h 13"/>
                    <a:gd name="T18" fmla="*/ 17 w 10"/>
                    <a:gd name="T19" fmla="*/ 2 h 13"/>
                    <a:gd name="T20" fmla="*/ 17 w 10"/>
                    <a:gd name="T21" fmla="*/ 0 h 13"/>
                    <a:gd name="T22" fmla="*/ 14 w 10"/>
                    <a:gd name="T23" fmla="*/ 2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3"/>
                    <a:gd name="T38" fmla="*/ 10 w 10"/>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3">
                      <a:moveTo>
                        <a:pt x="8" y="2"/>
                      </a:moveTo>
                      <a:lnTo>
                        <a:pt x="4" y="4"/>
                      </a:lnTo>
                      <a:lnTo>
                        <a:pt x="2" y="9"/>
                      </a:lnTo>
                      <a:lnTo>
                        <a:pt x="2" y="11"/>
                      </a:lnTo>
                      <a:lnTo>
                        <a:pt x="0" y="13"/>
                      </a:lnTo>
                      <a:lnTo>
                        <a:pt x="2" y="13"/>
                      </a:lnTo>
                      <a:lnTo>
                        <a:pt x="6" y="11"/>
                      </a:lnTo>
                      <a:lnTo>
                        <a:pt x="6" y="8"/>
                      </a:lnTo>
                      <a:lnTo>
                        <a:pt x="8" y="6"/>
                      </a:lnTo>
                      <a:lnTo>
                        <a:pt x="10" y="2"/>
                      </a:lnTo>
                      <a:lnTo>
                        <a:pt x="10" y="0"/>
                      </a:lnTo>
                      <a:lnTo>
                        <a:pt x="8" y="2"/>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72" name="Freeform 93">
                  <a:extLst>
                    <a:ext uri="{FF2B5EF4-FFF2-40B4-BE49-F238E27FC236}">
                      <a16:creationId xmlns:a16="http://schemas.microsoft.com/office/drawing/2014/main" id="{3017DE98-8EAA-40C7-B747-FB5D22FEC970}"/>
                    </a:ext>
                  </a:extLst>
                </p:cNvPr>
                <p:cNvSpPr>
                  <a:spLocks/>
                </p:cNvSpPr>
                <p:nvPr/>
              </p:nvSpPr>
              <p:spPr bwMode="gray">
                <a:xfrm>
                  <a:off x="82062" y="504758"/>
                  <a:ext cx="814756" cy="574672"/>
                </a:xfrm>
                <a:custGeom>
                  <a:avLst/>
                  <a:gdLst>
                    <a:gd name="T0" fmla="*/ 432 w 488"/>
                    <a:gd name="T1" fmla="*/ 31 h 365"/>
                    <a:gd name="T2" fmla="*/ 354 w 488"/>
                    <a:gd name="T3" fmla="*/ 23 h 365"/>
                    <a:gd name="T4" fmla="*/ 246 w 488"/>
                    <a:gd name="T5" fmla="*/ 14 h 365"/>
                    <a:gd name="T6" fmla="*/ 209 w 488"/>
                    <a:gd name="T7" fmla="*/ 0 h 365"/>
                    <a:gd name="T8" fmla="*/ 153 w 488"/>
                    <a:gd name="T9" fmla="*/ 12 h 365"/>
                    <a:gd name="T10" fmla="*/ 106 w 488"/>
                    <a:gd name="T11" fmla="*/ 33 h 365"/>
                    <a:gd name="T12" fmla="*/ 40 w 488"/>
                    <a:gd name="T13" fmla="*/ 60 h 365"/>
                    <a:gd name="T14" fmla="*/ 66 w 488"/>
                    <a:gd name="T15" fmla="*/ 89 h 365"/>
                    <a:gd name="T16" fmla="*/ 111 w 488"/>
                    <a:gd name="T17" fmla="*/ 97 h 365"/>
                    <a:gd name="T18" fmla="*/ 134 w 488"/>
                    <a:gd name="T19" fmla="*/ 112 h 365"/>
                    <a:gd name="T20" fmla="*/ 108 w 488"/>
                    <a:gd name="T21" fmla="*/ 124 h 365"/>
                    <a:gd name="T22" fmla="*/ 30 w 488"/>
                    <a:gd name="T23" fmla="*/ 120 h 365"/>
                    <a:gd name="T24" fmla="*/ 24 w 488"/>
                    <a:gd name="T25" fmla="*/ 135 h 365"/>
                    <a:gd name="T26" fmla="*/ 88 w 488"/>
                    <a:gd name="T27" fmla="*/ 147 h 365"/>
                    <a:gd name="T28" fmla="*/ 123 w 488"/>
                    <a:gd name="T29" fmla="*/ 176 h 365"/>
                    <a:gd name="T30" fmla="*/ 76 w 488"/>
                    <a:gd name="T31" fmla="*/ 177 h 365"/>
                    <a:gd name="T32" fmla="*/ 64 w 488"/>
                    <a:gd name="T33" fmla="*/ 190 h 365"/>
                    <a:gd name="T34" fmla="*/ 35 w 488"/>
                    <a:gd name="T35" fmla="*/ 209 h 365"/>
                    <a:gd name="T36" fmla="*/ 55 w 488"/>
                    <a:gd name="T37" fmla="*/ 222 h 365"/>
                    <a:gd name="T38" fmla="*/ 72 w 488"/>
                    <a:gd name="T39" fmla="*/ 245 h 365"/>
                    <a:gd name="T40" fmla="*/ 104 w 488"/>
                    <a:gd name="T41" fmla="*/ 236 h 365"/>
                    <a:gd name="T42" fmla="*/ 111 w 488"/>
                    <a:gd name="T43" fmla="*/ 270 h 365"/>
                    <a:gd name="T44" fmla="*/ 169 w 488"/>
                    <a:gd name="T45" fmla="*/ 267 h 365"/>
                    <a:gd name="T46" fmla="*/ 182 w 488"/>
                    <a:gd name="T47" fmla="*/ 290 h 365"/>
                    <a:gd name="T48" fmla="*/ 126 w 488"/>
                    <a:gd name="T49" fmla="*/ 325 h 365"/>
                    <a:gd name="T50" fmla="*/ 100 w 488"/>
                    <a:gd name="T51" fmla="*/ 342 h 365"/>
                    <a:gd name="T52" fmla="*/ 157 w 488"/>
                    <a:gd name="T53" fmla="*/ 327 h 365"/>
                    <a:gd name="T54" fmla="*/ 177 w 488"/>
                    <a:gd name="T55" fmla="*/ 312 h 365"/>
                    <a:gd name="T56" fmla="*/ 224 w 488"/>
                    <a:gd name="T57" fmla="*/ 286 h 365"/>
                    <a:gd name="T58" fmla="*/ 253 w 488"/>
                    <a:gd name="T59" fmla="*/ 263 h 365"/>
                    <a:gd name="T60" fmla="*/ 280 w 488"/>
                    <a:gd name="T61" fmla="*/ 236 h 365"/>
                    <a:gd name="T62" fmla="*/ 320 w 488"/>
                    <a:gd name="T63" fmla="*/ 215 h 365"/>
                    <a:gd name="T64" fmla="*/ 325 w 488"/>
                    <a:gd name="T65" fmla="*/ 221 h 365"/>
                    <a:gd name="T66" fmla="*/ 305 w 488"/>
                    <a:gd name="T67" fmla="*/ 253 h 365"/>
                    <a:gd name="T68" fmla="*/ 333 w 488"/>
                    <a:gd name="T69" fmla="*/ 249 h 365"/>
                    <a:gd name="T70" fmla="*/ 361 w 488"/>
                    <a:gd name="T71" fmla="*/ 228 h 365"/>
                    <a:gd name="T72" fmla="*/ 392 w 488"/>
                    <a:gd name="T73" fmla="*/ 217 h 365"/>
                    <a:gd name="T74" fmla="*/ 403 w 488"/>
                    <a:gd name="T75" fmla="*/ 232 h 365"/>
                    <a:gd name="T76" fmla="*/ 456 w 488"/>
                    <a:gd name="T77" fmla="*/ 242 h 365"/>
                    <a:gd name="T78" fmla="*/ 549 w 488"/>
                    <a:gd name="T79" fmla="*/ 261 h 365"/>
                    <a:gd name="T80" fmla="*/ 580 w 488"/>
                    <a:gd name="T81" fmla="*/ 280 h 365"/>
                    <a:gd name="T82" fmla="*/ 592 w 488"/>
                    <a:gd name="T83" fmla="*/ 293 h 365"/>
                    <a:gd name="T84" fmla="*/ 626 w 488"/>
                    <a:gd name="T85" fmla="*/ 323 h 365"/>
                    <a:gd name="T86" fmla="*/ 639 w 488"/>
                    <a:gd name="T87" fmla="*/ 323 h 365"/>
                    <a:gd name="T88" fmla="*/ 636 w 488"/>
                    <a:gd name="T89" fmla="*/ 308 h 365"/>
                    <a:gd name="T90" fmla="*/ 623 w 488"/>
                    <a:gd name="T91" fmla="*/ 300 h 365"/>
                    <a:gd name="T92" fmla="*/ 595 w 488"/>
                    <a:gd name="T93" fmla="*/ 286 h 365"/>
                    <a:gd name="T94" fmla="*/ 628 w 488"/>
                    <a:gd name="T95" fmla="*/ 284 h 365"/>
                    <a:gd name="T96" fmla="*/ 645 w 488"/>
                    <a:gd name="T97" fmla="*/ 300 h 365"/>
                    <a:gd name="T98" fmla="*/ 660 w 488"/>
                    <a:gd name="T99" fmla="*/ 321 h 365"/>
                    <a:gd name="T100" fmla="*/ 672 w 488"/>
                    <a:gd name="T101" fmla="*/ 327 h 365"/>
                    <a:gd name="T102" fmla="*/ 697 w 488"/>
                    <a:gd name="T103" fmla="*/ 337 h 365"/>
                    <a:gd name="T104" fmla="*/ 704 w 488"/>
                    <a:gd name="T105" fmla="*/ 356 h 365"/>
                    <a:gd name="T106" fmla="*/ 721 w 488"/>
                    <a:gd name="T107" fmla="*/ 335 h 365"/>
                    <a:gd name="T108" fmla="*/ 688 w 488"/>
                    <a:gd name="T109" fmla="*/ 312 h 365"/>
                    <a:gd name="T110" fmla="*/ 619 w 488"/>
                    <a:gd name="T111" fmla="*/ 259 h 365"/>
                    <a:gd name="T112" fmla="*/ 586 w 488"/>
                    <a:gd name="T113" fmla="*/ 253 h 365"/>
                    <a:gd name="T114" fmla="*/ 531 w 488"/>
                    <a:gd name="T115" fmla="*/ 238 h 365"/>
                    <a:gd name="T116" fmla="*/ 492 w 488"/>
                    <a:gd name="T117" fmla="*/ 230 h 36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88"/>
                    <a:gd name="T178" fmla="*/ 0 h 365"/>
                    <a:gd name="T179" fmla="*/ 488 w 488"/>
                    <a:gd name="T180" fmla="*/ 365 h 36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88" h="365">
                      <a:moveTo>
                        <a:pt x="327" y="31"/>
                      </a:moveTo>
                      <a:lnTo>
                        <a:pt x="321" y="29"/>
                      </a:lnTo>
                      <a:lnTo>
                        <a:pt x="315" y="27"/>
                      </a:lnTo>
                      <a:lnTo>
                        <a:pt x="309" y="25"/>
                      </a:lnTo>
                      <a:lnTo>
                        <a:pt x="304" y="25"/>
                      </a:lnTo>
                      <a:lnTo>
                        <a:pt x="304" y="27"/>
                      </a:lnTo>
                      <a:lnTo>
                        <a:pt x="304" y="31"/>
                      </a:lnTo>
                      <a:lnTo>
                        <a:pt x="296" y="31"/>
                      </a:lnTo>
                      <a:lnTo>
                        <a:pt x="292" y="31"/>
                      </a:lnTo>
                      <a:lnTo>
                        <a:pt x="290" y="27"/>
                      </a:lnTo>
                      <a:lnTo>
                        <a:pt x="283" y="27"/>
                      </a:lnTo>
                      <a:lnTo>
                        <a:pt x="275" y="27"/>
                      </a:lnTo>
                      <a:lnTo>
                        <a:pt x="275" y="23"/>
                      </a:lnTo>
                      <a:lnTo>
                        <a:pt x="260" y="23"/>
                      </a:lnTo>
                      <a:lnTo>
                        <a:pt x="248" y="25"/>
                      </a:lnTo>
                      <a:lnTo>
                        <a:pt x="246" y="21"/>
                      </a:lnTo>
                      <a:lnTo>
                        <a:pt x="242" y="21"/>
                      </a:lnTo>
                      <a:lnTo>
                        <a:pt x="240" y="23"/>
                      </a:lnTo>
                      <a:lnTo>
                        <a:pt x="235" y="19"/>
                      </a:lnTo>
                      <a:lnTo>
                        <a:pt x="231" y="17"/>
                      </a:lnTo>
                      <a:lnTo>
                        <a:pt x="219" y="19"/>
                      </a:lnTo>
                      <a:lnTo>
                        <a:pt x="210" y="21"/>
                      </a:lnTo>
                      <a:lnTo>
                        <a:pt x="198" y="19"/>
                      </a:lnTo>
                      <a:lnTo>
                        <a:pt x="189" y="15"/>
                      </a:lnTo>
                      <a:lnTo>
                        <a:pt x="187" y="12"/>
                      </a:lnTo>
                      <a:lnTo>
                        <a:pt x="175" y="12"/>
                      </a:lnTo>
                      <a:lnTo>
                        <a:pt x="167" y="14"/>
                      </a:lnTo>
                      <a:lnTo>
                        <a:pt x="164" y="10"/>
                      </a:lnTo>
                      <a:lnTo>
                        <a:pt x="162" y="6"/>
                      </a:lnTo>
                      <a:lnTo>
                        <a:pt x="156" y="10"/>
                      </a:lnTo>
                      <a:lnTo>
                        <a:pt x="150" y="14"/>
                      </a:lnTo>
                      <a:lnTo>
                        <a:pt x="148" y="10"/>
                      </a:lnTo>
                      <a:lnTo>
                        <a:pt x="148" y="4"/>
                      </a:lnTo>
                      <a:lnTo>
                        <a:pt x="146" y="2"/>
                      </a:lnTo>
                      <a:lnTo>
                        <a:pt x="144" y="2"/>
                      </a:lnTo>
                      <a:lnTo>
                        <a:pt x="141" y="0"/>
                      </a:lnTo>
                      <a:lnTo>
                        <a:pt x="135" y="2"/>
                      </a:lnTo>
                      <a:lnTo>
                        <a:pt x="129" y="6"/>
                      </a:lnTo>
                      <a:lnTo>
                        <a:pt x="123" y="12"/>
                      </a:lnTo>
                      <a:lnTo>
                        <a:pt x="118" y="12"/>
                      </a:lnTo>
                      <a:lnTo>
                        <a:pt x="112" y="12"/>
                      </a:lnTo>
                      <a:lnTo>
                        <a:pt x="110" y="14"/>
                      </a:lnTo>
                      <a:lnTo>
                        <a:pt x="108" y="15"/>
                      </a:lnTo>
                      <a:lnTo>
                        <a:pt x="106" y="12"/>
                      </a:lnTo>
                      <a:lnTo>
                        <a:pt x="104" y="12"/>
                      </a:lnTo>
                      <a:lnTo>
                        <a:pt x="104" y="15"/>
                      </a:lnTo>
                      <a:lnTo>
                        <a:pt x="100" y="15"/>
                      </a:lnTo>
                      <a:lnTo>
                        <a:pt x="98" y="15"/>
                      </a:lnTo>
                      <a:lnTo>
                        <a:pt x="96" y="17"/>
                      </a:lnTo>
                      <a:lnTo>
                        <a:pt x="96" y="19"/>
                      </a:lnTo>
                      <a:lnTo>
                        <a:pt x="89" y="19"/>
                      </a:lnTo>
                      <a:lnTo>
                        <a:pt x="83" y="19"/>
                      </a:lnTo>
                      <a:lnTo>
                        <a:pt x="75" y="25"/>
                      </a:lnTo>
                      <a:lnTo>
                        <a:pt x="72" y="33"/>
                      </a:lnTo>
                      <a:lnTo>
                        <a:pt x="68" y="33"/>
                      </a:lnTo>
                      <a:lnTo>
                        <a:pt x="66" y="35"/>
                      </a:lnTo>
                      <a:lnTo>
                        <a:pt x="62" y="46"/>
                      </a:lnTo>
                      <a:lnTo>
                        <a:pt x="60" y="58"/>
                      </a:lnTo>
                      <a:lnTo>
                        <a:pt x="48" y="60"/>
                      </a:lnTo>
                      <a:lnTo>
                        <a:pt x="39" y="60"/>
                      </a:lnTo>
                      <a:lnTo>
                        <a:pt x="35" y="61"/>
                      </a:lnTo>
                      <a:lnTo>
                        <a:pt x="33" y="63"/>
                      </a:lnTo>
                      <a:lnTo>
                        <a:pt x="27" y="61"/>
                      </a:lnTo>
                      <a:lnTo>
                        <a:pt x="22" y="61"/>
                      </a:lnTo>
                      <a:lnTo>
                        <a:pt x="22" y="67"/>
                      </a:lnTo>
                      <a:lnTo>
                        <a:pt x="22" y="73"/>
                      </a:lnTo>
                      <a:lnTo>
                        <a:pt x="20" y="75"/>
                      </a:lnTo>
                      <a:lnTo>
                        <a:pt x="20" y="77"/>
                      </a:lnTo>
                      <a:lnTo>
                        <a:pt x="27" y="79"/>
                      </a:lnTo>
                      <a:lnTo>
                        <a:pt x="35" y="83"/>
                      </a:lnTo>
                      <a:lnTo>
                        <a:pt x="39" y="88"/>
                      </a:lnTo>
                      <a:lnTo>
                        <a:pt x="45" y="92"/>
                      </a:lnTo>
                      <a:lnTo>
                        <a:pt x="48" y="92"/>
                      </a:lnTo>
                      <a:lnTo>
                        <a:pt x="52" y="92"/>
                      </a:lnTo>
                      <a:lnTo>
                        <a:pt x="52" y="96"/>
                      </a:lnTo>
                      <a:lnTo>
                        <a:pt x="54" y="102"/>
                      </a:lnTo>
                      <a:lnTo>
                        <a:pt x="60" y="100"/>
                      </a:lnTo>
                      <a:lnTo>
                        <a:pt x="68" y="100"/>
                      </a:lnTo>
                      <a:lnTo>
                        <a:pt x="70" y="100"/>
                      </a:lnTo>
                      <a:lnTo>
                        <a:pt x="73" y="100"/>
                      </a:lnTo>
                      <a:lnTo>
                        <a:pt x="75" y="100"/>
                      </a:lnTo>
                      <a:lnTo>
                        <a:pt x="75" y="102"/>
                      </a:lnTo>
                      <a:lnTo>
                        <a:pt x="75" y="104"/>
                      </a:lnTo>
                      <a:lnTo>
                        <a:pt x="73" y="106"/>
                      </a:lnTo>
                      <a:lnTo>
                        <a:pt x="77" y="108"/>
                      </a:lnTo>
                      <a:lnTo>
                        <a:pt x="85" y="111"/>
                      </a:lnTo>
                      <a:lnTo>
                        <a:pt x="85" y="109"/>
                      </a:lnTo>
                      <a:lnTo>
                        <a:pt x="91" y="109"/>
                      </a:lnTo>
                      <a:lnTo>
                        <a:pt x="89" y="111"/>
                      </a:lnTo>
                      <a:lnTo>
                        <a:pt x="91" y="115"/>
                      </a:lnTo>
                      <a:lnTo>
                        <a:pt x="83" y="113"/>
                      </a:lnTo>
                      <a:lnTo>
                        <a:pt x="77" y="113"/>
                      </a:lnTo>
                      <a:lnTo>
                        <a:pt x="75" y="115"/>
                      </a:lnTo>
                      <a:lnTo>
                        <a:pt x="73" y="117"/>
                      </a:lnTo>
                      <a:lnTo>
                        <a:pt x="77" y="117"/>
                      </a:lnTo>
                      <a:lnTo>
                        <a:pt x="81" y="117"/>
                      </a:lnTo>
                      <a:lnTo>
                        <a:pt x="83" y="125"/>
                      </a:lnTo>
                      <a:lnTo>
                        <a:pt x="81" y="121"/>
                      </a:lnTo>
                      <a:lnTo>
                        <a:pt x="73" y="127"/>
                      </a:lnTo>
                      <a:lnTo>
                        <a:pt x="58" y="125"/>
                      </a:lnTo>
                      <a:lnTo>
                        <a:pt x="48" y="121"/>
                      </a:lnTo>
                      <a:lnTo>
                        <a:pt x="48" y="113"/>
                      </a:lnTo>
                      <a:lnTo>
                        <a:pt x="48" y="108"/>
                      </a:lnTo>
                      <a:lnTo>
                        <a:pt x="35" y="111"/>
                      </a:lnTo>
                      <a:lnTo>
                        <a:pt x="25" y="115"/>
                      </a:lnTo>
                      <a:lnTo>
                        <a:pt x="25" y="119"/>
                      </a:lnTo>
                      <a:lnTo>
                        <a:pt x="25" y="123"/>
                      </a:lnTo>
                      <a:lnTo>
                        <a:pt x="20" y="123"/>
                      </a:lnTo>
                      <a:lnTo>
                        <a:pt x="14" y="121"/>
                      </a:lnTo>
                      <a:lnTo>
                        <a:pt x="6" y="125"/>
                      </a:lnTo>
                      <a:lnTo>
                        <a:pt x="0" y="131"/>
                      </a:lnTo>
                      <a:lnTo>
                        <a:pt x="2" y="134"/>
                      </a:lnTo>
                      <a:lnTo>
                        <a:pt x="8" y="134"/>
                      </a:lnTo>
                      <a:lnTo>
                        <a:pt x="14" y="134"/>
                      </a:lnTo>
                      <a:lnTo>
                        <a:pt x="18" y="136"/>
                      </a:lnTo>
                      <a:lnTo>
                        <a:pt x="16" y="138"/>
                      </a:lnTo>
                      <a:lnTo>
                        <a:pt x="12" y="140"/>
                      </a:lnTo>
                      <a:lnTo>
                        <a:pt x="14" y="144"/>
                      </a:lnTo>
                      <a:lnTo>
                        <a:pt x="18" y="146"/>
                      </a:lnTo>
                      <a:lnTo>
                        <a:pt x="18" y="150"/>
                      </a:lnTo>
                      <a:lnTo>
                        <a:pt x="20" y="152"/>
                      </a:lnTo>
                      <a:lnTo>
                        <a:pt x="27" y="154"/>
                      </a:lnTo>
                      <a:lnTo>
                        <a:pt x="39" y="154"/>
                      </a:lnTo>
                      <a:lnTo>
                        <a:pt x="48" y="152"/>
                      </a:lnTo>
                      <a:lnTo>
                        <a:pt x="60" y="150"/>
                      </a:lnTo>
                      <a:lnTo>
                        <a:pt x="62" y="154"/>
                      </a:lnTo>
                      <a:lnTo>
                        <a:pt x="66" y="157"/>
                      </a:lnTo>
                      <a:lnTo>
                        <a:pt x="66" y="154"/>
                      </a:lnTo>
                      <a:lnTo>
                        <a:pt x="70" y="152"/>
                      </a:lnTo>
                      <a:lnTo>
                        <a:pt x="81" y="150"/>
                      </a:lnTo>
                      <a:lnTo>
                        <a:pt x="91" y="152"/>
                      </a:lnTo>
                      <a:lnTo>
                        <a:pt x="87" y="161"/>
                      </a:lnTo>
                      <a:lnTo>
                        <a:pt x="89" y="175"/>
                      </a:lnTo>
                      <a:lnTo>
                        <a:pt x="83" y="179"/>
                      </a:lnTo>
                      <a:lnTo>
                        <a:pt x="77" y="180"/>
                      </a:lnTo>
                      <a:lnTo>
                        <a:pt x="73" y="179"/>
                      </a:lnTo>
                      <a:lnTo>
                        <a:pt x="68" y="182"/>
                      </a:lnTo>
                      <a:lnTo>
                        <a:pt x="66" y="186"/>
                      </a:lnTo>
                      <a:lnTo>
                        <a:pt x="60" y="186"/>
                      </a:lnTo>
                      <a:lnTo>
                        <a:pt x="56" y="186"/>
                      </a:lnTo>
                      <a:lnTo>
                        <a:pt x="54" y="182"/>
                      </a:lnTo>
                      <a:lnTo>
                        <a:pt x="52" y="180"/>
                      </a:lnTo>
                      <a:lnTo>
                        <a:pt x="48" y="180"/>
                      </a:lnTo>
                      <a:lnTo>
                        <a:pt x="47" y="180"/>
                      </a:lnTo>
                      <a:lnTo>
                        <a:pt x="41" y="186"/>
                      </a:lnTo>
                      <a:lnTo>
                        <a:pt x="39" y="188"/>
                      </a:lnTo>
                      <a:lnTo>
                        <a:pt x="39" y="190"/>
                      </a:lnTo>
                      <a:lnTo>
                        <a:pt x="47" y="190"/>
                      </a:lnTo>
                      <a:lnTo>
                        <a:pt x="45" y="192"/>
                      </a:lnTo>
                      <a:lnTo>
                        <a:pt x="47" y="196"/>
                      </a:lnTo>
                      <a:lnTo>
                        <a:pt x="43" y="196"/>
                      </a:lnTo>
                      <a:lnTo>
                        <a:pt x="41" y="194"/>
                      </a:lnTo>
                      <a:lnTo>
                        <a:pt x="39" y="196"/>
                      </a:lnTo>
                      <a:lnTo>
                        <a:pt x="39" y="200"/>
                      </a:lnTo>
                      <a:lnTo>
                        <a:pt x="33" y="202"/>
                      </a:lnTo>
                      <a:lnTo>
                        <a:pt x="29" y="205"/>
                      </a:lnTo>
                      <a:lnTo>
                        <a:pt x="29" y="207"/>
                      </a:lnTo>
                      <a:lnTo>
                        <a:pt x="29" y="211"/>
                      </a:lnTo>
                      <a:lnTo>
                        <a:pt x="25" y="213"/>
                      </a:lnTo>
                      <a:lnTo>
                        <a:pt x="24" y="215"/>
                      </a:lnTo>
                      <a:lnTo>
                        <a:pt x="29" y="221"/>
                      </a:lnTo>
                      <a:lnTo>
                        <a:pt x="35" y="225"/>
                      </a:lnTo>
                      <a:lnTo>
                        <a:pt x="41" y="227"/>
                      </a:lnTo>
                      <a:lnTo>
                        <a:pt x="52" y="227"/>
                      </a:lnTo>
                      <a:lnTo>
                        <a:pt x="48" y="234"/>
                      </a:lnTo>
                      <a:lnTo>
                        <a:pt x="45" y="230"/>
                      </a:lnTo>
                      <a:lnTo>
                        <a:pt x="43" y="228"/>
                      </a:lnTo>
                      <a:lnTo>
                        <a:pt x="39" y="228"/>
                      </a:lnTo>
                      <a:lnTo>
                        <a:pt x="37" y="228"/>
                      </a:lnTo>
                      <a:lnTo>
                        <a:pt x="35" y="230"/>
                      </a:lnTo>
                      <a:lnTo>
                        <a:pt x="39" y="232"/>
                      </a:lnTo>
                      <a:lnTo>
                        <a:pt x="39" y="236"/>
                      </a:lnTo>
                      <a:lnTo>
                        <a:pt x="45" y="236"/>
                      </a:lnTo>
                      <a:lnTo>
                        <a:pt x="45" y="238"/>
                      </a:lnTo>
                      <a:lnTo>
                        <a:pt x="43" y="240"/>
                      </a:lnTo>
                      <a:lnTo>
                        <a:pt x="43" y="244"/>
                      </a:lnTo>
                      <a:lnTo>
                        <a:pt x="45" y="248"/>
                      </a:lnTo>
                      <a:lnTo>
                        <a:pt x="48" y="251"/>
                      </a:lnTo>
                      <a:lnTo>
                        <a:pt x="52" y="251"/>
                      </a:lnTo>
                      <a:lnTo>
                        <a:pt x="58" y="251"/>
                      </a:lnTo>
                      <a:lnTo>
                        <a:pt x="62" y="250"/>
                      </a:lnTo>
                      <a:lnTo>
                        <a:pt x="66" y="246"/>
                      </a:lnTo>
                      <a:lnTo>
                        <a:pt x="64" y="242"/>
                      </a:lnTo>
                      <a:lnTo>
                        <a:pt x="66" y="240"/>
                      </a:lnTo>
                      <a:lnTo>
                        <a:pt x="68" y="240"/>
                      </a:lnTo>
                      <a:lnTo>
                        <a:pt x="70" y="242"/>
                      </a:lnTo>
                      <a:lnTo>
                        <a:pt x="70" y="244"/>
                      </a:lnTo>
                      <a:lnTo>
                        <a:pt x="68" y="248"/>
                      </a:lnTo>
                      <a:lnTo>
                        <a:pt x="75" y="259"/>
                      </a:lnTo>
                      <a:lnTo>
                        <a:pt x="73" y="261"/>
                      </a:lnTo>
                      <a:lnTo>
                        <a:pt x="73" y="265"/>
                      </a:lnTo>
                      <a:lnTo>
                        <a:pt x="72" y="265"/>
                      </a:lnTo>
                      <a:lnTo>
                        <a:pt x="77" y="267"/>
                      </a:lnTo>
                      <a:lnTo>
                        <a:pt x="75" y="273"/>
                      </a:lnTo>
                      <a:lnTo>
                        <a:pt x="75" y="276"/>
                      </a:lnTo>
                      <a:lnTo>
                        <a:pt x="85" y="271"/>
                      </a:lnTo>
                      <a:lnTo>
                        <a:pt x="95" y="265"/>
                      </a:lnTo>
                      <a:lnTo>
                        <a:pt x="96" y="267"/>
                      </a:lnTo>
                      <a:lnTo>
                        <a:pt x="98" y="271"/>
                      </a:lnTo>
                      <a:lnTo>
                        <a:pt x="100" y="269"/>
                      </a:lnTo>
                      <a:lnTo>
                        <a:pt x="106" y="269"/>
                      </a:lnTo>
                      <a:lnTo>
                        <a:pt x="112" y="278"/>
                      </a:lnTo>
                      <a:lnTo>
                        <a:pt x="112" y="276"/>
                      </a:lnTo>
                      <a:lnTo>
                        <a:pt x="114" y="273"/>
                      </a:lnTo>
                      <a:lnTo>
                        <a:pt x="119" y="274"/>
                      </a:lnTo>
                      <a:lnTo>
                        <a:pt x="125" y="274"/>
                      </a:lnTo>
                      <a:lnTo>
                        <a:pt x="131" y="273"/>
                      </a:lnTo>
                      <a:lnTo>
                        <a:pt x="139" y="269"/>
                      </a:lnTo>
                      <a:lnTo>
                        <a:pt x="137" y="274"/>
                      </a:lnTo>
                      <a:lnTo>
                        <a:pt x="135" y="280"/>
                      </a:lnTo>
                      <a:lnTo>
                        <a:pt x="129" y="284"/>
                      </a:lnTo>
                      <a:lnTo>
                        <a:pt x="125" y="290"/>
                      </a:lnTo>
                      <a:lnTo>
                        <a:pt x="123" y="296"/>
                      </a:lnTo>
                      <a:lnTo>
                        <a:pt x="125" y="301"/>
                      </a:lnTo>
                      <a:lnTo>
                        <a:pt x="118" y="313"/>
                      </a:lnTo>
                      <a:lnTo>
                        <a:pt x="106" y="321"/>
                      </a:lnTo>
                      <a:lnTo>
                        <a:pt x="95" y="326"/>
                      </a:lnTo>
                      <a:lnTo>
                        <a:pt x="95" y="330"/>
                      </a:lnTo>
                      <a:lnTo>
                        <a:pt x="95" y="334"/>
                      </a:lnTo>
                      <a:lnTo>
                        <a:pt x="89" y="334"/>
                      </a:lnTo>
                      <a:lnTo>
                        <a:pt x="87" y="336"/>
                      </a:lnTo>
                      <a:lnTo>
                        <a:pt x="85" y="334"/>
                      </a:lnTo>
                      <a:lnTo>
                        <a:pt x="75" y="334"/>
                      </a:lnTo>
                      <a:lnTo>
                        <a:pt x="70" y="342"/>
                      </a:lnTo>
                      <a:lnTo>
                        <a:pt x="66" y="349"/>
                      </a:lnTo>
                      <a:lnTo>
                        <a:pt x="62" y="349"/>
                      </a:lnTo>
                      <a:lnTo>
                        <a:pt x="60" y="349"/>
                      </a:lnTo>
                      <a:lnTo>
                        <a:pt x="58" y="351"/>
                      </a:lnTo>
                      <a:lnTo>
                        <a:pt x="58" y="355"/>
                      </a:lnTo>
                      <a:lnTo>
                        <a:pt x="64" y="353"/>
                      </a:lnTo>
                      <a:lnTo>
                        <a:pt x="68" y="351"/>
                      </a:lnTo>
                      <a:lnTo>
                        <a:pt x="72" y="346"/>
                      </a:lnTo>
                      <a:lnTo>
                        <a:pt x="77" y="338"/>
                      </a:lnTo>
                      <a:lnTo>
                        <a:pt x="79" y="338"/>
                      </a:lnTo>
                      <a:lnTo>
                        <a:pt x="83" y="338"/>
                      </a:lnTo>
                      <a:lnTo>
                        <a:pt x="81" y="340"/>
                      </a:lnTo>
                      <a:lnTo>
                        <a:pt x="81" y="344"/>
                      </a:lnTo>
                      <a:lnTo>
                        <a:pt x="93" y="340"/>
                      </a:lnTo>
                      <a:lnTo>
                        <a:pt x="104" y="334"/>
                      </a:lnTo>
                      <a:lnTo>
                        <a:pt x="106" y="336"/>
                      </a:lnTo>
                      <a:lnTo>
                        <a:pt x="108" y="336"/>
                      </a:lnTo>
                      <a:lnTo>
                        <a:pt x="110" y="330"/>
                      </a:lnTo>
                      <a:lnTo>
                        <a:pt x="112" y="332"/>
                      </a:lnTo>
                      <a:lnTo>
                        <a:pt x="114" y="332"/>
                      </a:lnTo>
                      <a:lnTo>
                        <a:pt x="114" y="328"/>
                      </a:lnTo>
                      <a:lnTo>
                        <a:pt x="114" y="324"/>
                      </a:lnTo>
                      <a:lnTo>
                        <a:pt x="116" y="322"/>
                      </a:lnTo>
                      <a:lnTo>
                        <a:pt x="121" y="322"/>
                      </a:lnTo>
                      <a:lnTo>
                        <a:pt x="119" y="321"/>
                      </a:lnTo>
                      <a:lnTo>
                        <a:pt x="119" y="319"/>
                      </a:lnTo>
                      <a:lnTo>
                        <a:pt x="121" y="319"/>
                      </a:lnTo>
                      <a:lnTo>
                        <a:pt x="125" y="319"/>
                      </a:lnTo>
                      <a:lnTo>
                        <a:pt x="131" y="315"/>
                      </a:lnTo>
                      <a:lnTo>
                        <a:pt x="139" y="309"/>
                      </a:lnTo>
                      <a:lnTo>
                        <a:pt x="137" y="303"/>
                      </a:lnTo>
                      <a:lnTo>
                        <a:pt x="141" y="301"/>
                      </a:lnTo>
                      <a:lnTo>
                        <a:pt x="146" y="299"/>
                      </a:lnTo>
                      <a:lnTo>
                        <a:pt x="152" y="292"/>
                      </a:lnTo>
                      <a:lnTo>
                        <a:pt x="158" y="286"/>
                      </a:lnTo>
                      <a:lnTo>
                        <a:pt x="162" y="284"/>
                      </a:lnTo>
                      <a:lnTo>
                        <a:pt x="167" y="284"/>
                      </a:lnTo>
                      <a:lnTo>
                        <a:pt x="167" y="280"/>
                      </a:lnTo>
                      <a:lnTo>
                        <a:pt x="167" y="278"/>
                      </a:lnTo>
                      <a:lnTo>
                        <a:pt x="171" y="274"/>
                      </a:lnTo>
                      <a:lnTo>
                        <a:pt x="177" y="273"/>
                      </a:lnTo>
                      <a:lnTo>
                        <a:pt x="177" y="269"/>
                      </a:lnTo>
                      <a:lnTo>
                        <a:pt x="171" y="269"/>
                      </a:lnTo>
                      <a:lnTo>
                        <a:pt x="167" y="269"/>
                      </a:lnTo>
                      <a:lnTo>
                        <a:pt x="169" y="259"/>
                      </a:lnTo>
                      <a:lnTo>
                        <a:pt x="171" y="255"/>
                      </a:lnTo>
                      <a:lnTo>
                        <a:pt x="177" y="251"/>
                      </a:lnTo>
                      <a:lnTo>
                        <a:pt x="185" y="248"/>
                      </a:lnTo>
                      <a:lnTo>
                        <a:pt x="183" y="246"/>
                      </a:lnTo>
                      <a:lnTo>
                        <a:pt x="183" y="242"/>
                      </a:lnTo>
                      <a:lnTo>
                        <a:pt x="185" y="242"/>
                      </a:lnTo>
                      <a:lnTo>
                        <a:pt x="190" y="242"/>
                      </a:lnTo>
                      <a:lnTo>
                        <a:pt x="190" y="236"/>
                      </a:lnTo>
                      <a:lnTo>
                        <a:pt x="192" y="234"/>
                      </a:lnTo>
                      <a:lnTo>
                        <a:pt x="196" y="232"/>
                      </a:lnTo>
                      <a:lnTo>
                        <a:pt x="200" y="232"/>
                      </a:lnTo>
                      <a:lnTo>
                        <a:pt x="200" y="228"/>
                      </a:lnTo>
                      <a:lnTo>
                        <a:pt x="202" y="225"/>
                      </a:lnTo>
                      <a:lnTo>
                        <a:pt x="212" y="217"/>
                      </a:lnTo>
                      <a:lnTo>
                        <a:pt x="214" y="217"/>
                      </a:lnTo>
                      <a:lnTo>
                        <a:pt x="217" y="221"/>
                      </a:lnTo>
                      <a:lnTo>
                        <a:pt x="223" y="217"/>
                      </a:lnTo>
                      <a:lnTo>
                        <a:pt x="225" y="217"/>
                      </a:lnTo>
                      <a:lnTo>
                        <a:pt x="225" y="219"/>
                      </a:lnTo>
                      <a:lnTo>
                        <a:pt x="223" y="221"/>
                      </a:lnTo>
                      <a:lnTo>
                        <a:pt x="223" y="225"/>
                      </a:lnTo>
                      <a:lnTo>
                        <a:pt x="225" y="227"/>
                      </a:lnTo>
                      <a:lnTo>
                        <a:pt x="227" y="228"/>
                      </a:lnTo>
                      <a:lnTo>
                        <a:pt x="219" y="227"/>
                      </a:lnTo>
                      <a:lnTo>
                        <a:pt x="214" y="227"/>
                      </a:lnTo>
                      <a:lnTo>
                        <a:pt x="210" y="228"/>
                      </a:lnTo>
                      <a:lnTo>
                        <a:pt x="208" y="232"/>
                      </a:lnTo>
                      <a:lnTo>
                        <a:pt x="204" y="232"/>
                      </a:lnTo>
                      <a:lnTo>
                        <a:pt x="202" y="244"/>
                      </a:lnTo>
                      <a:lnTo>
                        <a:pt x="200" y="255"/>
                      </a:lnTo>
                      <a:lnTo>
                        <a:pt x="202" y="255"/>
                      </a:lnTo>
                      <a:lnTo>
                        <a:pt x="206" y="255"/>
                      </a:lnTo>
                      <a:lnTo>
                        <a:pt x="206" y="259"/>
                      </a:lnTo>
                      <a:lnTo>
                        <a:pt x="200" y="261"/>
                      </a:lnTo>
                      <a:lnTo>
                        <a:pt x="198" y="263"/>
                      </a:lnTo>
                      <a:lnTo>
                        <a:pt x="200" y="265"/>
                      </a:lnTo>
                      <a:lnTo>
                        <a:pt x="202" y="267"/>
                      </a:lnTo>
                      <a:lnTo>
                        <a:pt x="210" y="263"/>
                      </a:lnTo>
                      <a:lnTo>
                        <a:pt x="217" y="261"/>
                      </a:lnTo>
                      <a:lnTo>
                        <a:pt x="217" y="257"/>
                      </a:lnTo>
                      <a:lnTo>
                        <a:pt x="221" y="255"/>
                      </a:lnTo>
                      <a:lnTo>
                        <a:pt x="225" y="255"/>
                      </a:lnTo>
                      <a:lnTo>
                        <a:pt x="227" y="250"/>
                      </a:lnTo>
                      <a:lnTo>
                        <a:pt x="231" y="246"/>
                      </a:lnTo>
                      <a:lnTo>
                        <a:pt x="237" y="248"/>
                      </a:lnTo>
                      <a:lnTo>
                        <a:pt x="244" y="250"/>
                      </a:lnTo>
                      <a:lnTo>
                        <a:pt x="246" y="248"/>
                      </a:lnTo>
                      <a:lnTo>
                        <a:pt x="250" y="244"/>
                      </a:lnTo>
                      <a:lnTo>
                        <a:pt x="248" y="238"/>
                      </a:lnTo>
                      <a:lnTo>
                        <a:pt x="248" y="236"/>
                      </a:lnTo>
                      <a:lnTo>
                        <a:pt x="244" y="234"/>
                      </a:lnTo>
                      <a:lnTo>
                        <a:pt x="242" y="234"/>
                      </a:lnTo>
                      <a:lnTo>
                        <a:pt x="242" y="228"/>
                      </a:lnTo>
                      <a:lnTo>
                        <a:pt x="242" y="225"/>
                      </a:lnTo>
                      <a:lnTo>
                        <a:pt x="248" y="227"/>
                      </a:lnTo>
                      <a:lnTo>
                        <a:pt x="254" y="227"/>
                      </a:lnTo>
                      <a:lnTo>
                        <a:pt x="258" y="227"/>
                      </a:lnTo>
                      <a:lnTo>
                        <a:pt x="263" y="225"/>
                      </a:lnTo>
                      <a:lnTo>
                        <a:pt x="261" y="223"/>
                      </a:lnTo>
                      <a:lnTo>
                        <a:pt x="265" y="223"/>
                      </a:lnTo>
                      <a:lnTo>
                        <a:pt x="265" y="225"/>
                      </a:lnTo>
                      <a:lnTo>
                        <a:pt x="265" y="228"/>
                      </a:lnTo>
                      <a:lnTo>
                        <a:pt x="267" y="228"/>
                      </a:lnTo>
                      <a:lnTo>
                        <a:pt x="267" y="230"/>
                      </a:lnTo>
                      <a:lnTo>
                        <a:pt x="265" y="230"/>
                      </a:lnTo>
                      <a:lnTo>
                        <a:pt x="269" y="232"/>
                      </a:lnTo>
                      <a:lnTo>
                        <a:pt x="275" y="234"/>
                      </a:lnTo>
                      <a:lnTo>
                        <a:pt x="273" y="238"/>
                      </a:lnTo>
                      <a:lnTo>
                        <a:pt x="275" y="242"/>
                      </a:lnTo>
                      <a:lnTo>
                        <a:pt x="279" y="242"/>
                      </a:lnTo>
                      <a:lnTo>
                        <a:pt x="285" y="240"/>
                      </a:lnTo>
                      <a:lnTo>
                        <a:pt x="285" y="242"/>
                      </a:lnTo>
                      <a:lnTo>
                        <a:pt x="286" y="246"/>
                      </a:lnTo>
                      <a:lnTo>
                        <a:pt x="290" y="246"/>
                      </a:lnTo>
                      <a:lnTo>
                        <a:pt x="296" y="248"/>
                      </a:lnTo>
                      <a:lnTo>
                        <a:pt x="296" y="250"/>
                      </a:lnTo>
                      <a:lnTo>
                        <a:pt x="308" y="248"/>
                      </a:lnTo>
                      <a:lnTo>
                        <a:pt x="319" y="248"/>
                      </a:lnTo>
                      <a:lnTo>
                        <a:pt x="336" y="255"/>
                      </a:lnTo>
                      <a:lnTo>
                        <a:pt x="356" y="259"/>
                      </a:lnTo>
                      <a:lnTo>
                        <a:pt x="356" y="257"/>
                      </a:lnTo>
                      <a:lnTo>
                        <a:pt x="359" y="255"/>
                      </a:lnTo>
                      <a:lnTo>
                        <a:pt x="357" y="265"/>
                      </a:lnTo>
                      <a:lnTo>
                        <a:pt x="363" y="269"/>
                      </a:lnTo>
                      <a:lnTo>
                        <a:pt x="371" y="271"/>
                      </a:lnTo>
                      <a:lnTo>
                        <a:pt x="371" y="267"/>
                      </a:lnTo>
                      <a:lnTo>
                        <a:pt x="371" y="265"/>
                      </a:lnTo>
                      <a:lnTo>
                        <a:pt x="373" y="265"/>
                      </a:lnTo>
                      <a:lnTo>
                        <a:pt x="377" y="265"/>
                      </a:lnTo>
                      <a:lnTo>
                        <a:pt x="375" y="269"/>
                      </a:lnTo>
                      <a:lnTo>
                        <a:pt x="375" y="276"/>
                      </a:lnTo>
                      <a:lnTo>
                        <a:pt x="379" y="276"/>
                      </a:lnTo>
                      <a:lnTo>
                        <a:pt x="386" y="288"/>
                      </a:lnTo>
                      <a:lnTo>
                        <a:pt x="388" y="286"/>
                      </a:lnTo>
                      <a:lnTo>
                        <a:pt x="392" y="286"/>
                      </a:lnTo>
                      <a:lnTo>
                        <a:pt x="392" y="288"/>
                      </a:lnTo>
                      <a:lnTo>
                        <a:pt x="392" y="292"/>
                      </a:lnTo>
                      <a:lnTo>
                        <a:pt x="394" y="292"/>
                      </a:lnTo>
                      <a:lnTo>
                        <a:pt x="398" y="294"/>
                      </a:lnTo>
                      <a:lnTo>
                        <a:pt x="396" y="296"/>
                      </a:lnTo>
                      <a:lnTo>
                        <a:pt x="396" y="298"/>
                      </a:lnTo>
                      <a:lnTo>
                        <a:pt x="398" y="298"/>
                      </a:lnTo>
                      <a:lnTo>
                        <a:pt x="400" y="296"/>
                      </a:lnTo>
                      <a:lnTo>
                        <a:pt x="400" y="299"/>
                      </a:lnTo>
                      <a:lnTo>
                        <a:pt x="400" y="303"/>
                      </a:lnTo>
                      <a:lnTo>
                        <a:pt x="404" y="305"/>
                      </a:lnTo>
                      <a:lnTo>
                        <a:pt x="409" y="309"/>
                      </a:lnTo>
                      <a:lnTo>
                        <a:pt x="409" y="311"/>
                      </a:lnTo>
                      <a:lnTo>
                        <a:pt x="409" y="315"/>
                      </a:lnTo>
                      <a:lnTo>
                        <a:pt x="413" y="321"/>
                      </a:lnTo>
                      <a:lnTo>
                        <a:pt x="419" y="328"/>
                      </a:lnTo>
                      <a:lnTo>
                        <a:pt x="421" y="330"/>
                      </a:lnTo>
                      <a:lnTo>
                        <a:pt x="423" y="332"/>
                      </a:lnTo>
                      <a:lnTo>
                        <a:pt x="425" y="330"/>
                      </a:lnTo>
                      <a:lnTo>
                        <a:pt x="425" y="326"/>
                      </a:lnTo>
                      <a:lnTo>
                        <a:pt x="427" y="328"/>
                      </a:lnTo>
                      <a:lnTo>
                        <a:pt x="430" y="330"/>
                      </a:lnTo>
                      <a:lnTo>
                        <a:pt x="428" y="332"/>
                      </a:lnTo>
                      <a:lnTo>
                        <a:pt x="428" y="334"/>
                      </a:lnTo>
                      <a:lnTo>
                        <a:pt x="430" y="334"/>
                      </a:lnTo>
                      <a:lnTo>
                        <a:pt x="434" y="336"/>
                      </a:lnTo>
                      <a:lnTo>
                        <a:pt x="432" y="332"/>
                      </a:lnTo>
                      <a:lnTo>
                        <a:pt x="432" y="328"/>
                      </a:lnTo>
                      <a:lnTo>
                        <a:pt x="434" y="328"/>
                      </a:lnTo>
                      <a:lnTo>
                        <a:pt x="434" y="330"/>
                      </a:lnTo>
                      <a:lnTo>
                        <a:pt x="438" y="330"/>
                      </a:lnTo>
                      <a:lnTo>
                        <a:pt x="438" y="324"/>
                      </a:lnTo>
                      <a:lnTo>
                        <a:pt x="440" y="319"/>
                      </a:lnTo>
                      <a:lnTo>
                        <a:pt x="436" y="319"/>
                      </a:lnTo>
                      <a:lnTo>
                        <a:pt x="434" y="317"/>
                      </a:lnTo>
                      <a:lnTo>
                        <a:pt x="430" y="317"/>
                      </a:lnTo>
                      <a:lnTo>
                        <a:pt x="430" y="324"/>
                      </a:lnTo>
                      <a:lnTo>
                        <a:pt x="427" y="322"/>
                      </a:lnTo>
                      <a:lnTo>
                        <a:pt x="423" y="322"/>
                      </a:lnTo>
                      <a:lnTo>
                        <a:pt x="421" y="317"/>
                      </a:lnTo>
                      <a:lnTo>
                        <a:pt x="421" y="313"/>
                      </a:lnTo>
                      <a:lnTo>
                        <a:pt x="417" y="311"/>
                      </a:lnTo>
                      <a:lnTo>
                        <a:pt x="415" y="311"/>
                      </a:lnTo>
                      <a:lnTo>
                        <a:pt x="417" y="309"/>
                      </a:lnTo>
                      <a:lnTo>
                        <a:pt x="421" y="307"/>
                      </a:lnTo>
                      <a:lnTo>
                        <a:pt x="419" y="303"/>
                      </a:lnTo>
                      <a:lnTo>
                        <a:pt x="419" y="301"/>
                      </a:lnTo>
                      <a:lnTo>
                        <a:pt x="415" y="301"/>
                      </a:lnTo>
                      <a:lnTo>
                        <a:pt x="415" y="299"/>
                      </a:lnTo>
                      <a:lnTo>
                        <a:pt x="415" y="298"/>
                      </a:lnTo>
                      <a:lnTo>
                        <a:pt x="413" y="296"/>
                      </a:lnTo>
                      <a:lnTo>
                        <a:pt x="411" y="294"/>
                      </a:lnTo>
                      <a:lnTo>
                        <a:pt x="402" y="292"/>
                      </a:lnTo>
                      <a:lnTo>
                        <a:pt x="407" y="290"/>
                      </a:lnTo>
                      <a:lnTo>
                        <a:pt x="413" y="288"/>
                      </a:lnTo>
                      <a:lnTo>
                        <a:pt x="411" y="290"/>
                      </a:lnTo>
                      <a:lnTo>
                        <a:pt x="415" y="292"/>
                      </a:lnTo>
                      <a:lnTo>
                        <a:pt x="413" y="284"/>
                      </a:lnTo>
                      <a:lnTo>
                        <a:pt x="415" y="278"/>
                      </a:lnTo>
                      <a:lnTo>
                        <a:pt x="419" y="284"/>
                      </a:lnTo>
                      <a:lnTo>
                        <a:pt x="423" y="290"/>
                      </a:lnTo>
                      <a:lnTo>
                        <a:pt x="425" y="290"/>
                      </a:lnTo>
                      <a:lnTo>
                        <a:pt x="428" y="290"/>
                      </a:lnTo>
                      <a:lnTo>
                        <a:pt x="428" y="294"/>
                      </a:lnTo>
                      <a:lnTo>
                        <a:pt x="430" y="294"/>
                      </a:lnTo>
                      <a:lnTo>
                        <a:pt x="434" y="294"/>
                      </a:lnTo>
                      <a:lnTo>
                        <a:pt x="434" y="296"/>
                      </a:lnTo>
                      <a:lnTo>
                        <a:pt x="432" y="298"/>
                      </a:lnTo>
                      <a:lnTo>
                        <a:pt x="432" y="299"/>
                      </a:lnTo>
                      <a:lnTo>
                        <a:pt x="434" y="301"/>
                      </a:lnTo>
                      <a:lnTo>
                        <a:pt x="436" y="307"/>
                      </a:lnTo>
                      <a:lnTo>
                        <a:pt x="438" y="315"/>
                      </a:lnTo>
                      <a:lnTo>
                        <a:pt x="440" y="315"/>
                      </a:lnTo>
                      <a:lnTo>
                        <a:pt x="444" y="315"/>
                      </a:lnTo>
                      <a:lnTo>
                        <a:pt x="444" y="319"/>
                      </a:lnTo>
                      <a:lnTo>
                        <a:pt x="446" y="322"/>
                      </a:lnTo>
                      <a:lnTo>
                        <a:pt x="442" y="324"/>
                      </a:lnTo>
                      <a:lnTo>
                        <a:pt x="442" y="328"/>
                      </a:lnTo>
                      <a:lnTo>
                        <a:pt x="444" y="328"/>
                      </a:lnTo>
                      <a:lnTo>
                        <a:pt x="446" y="330"/>
                      </a:lnTo>
                      <a:lnTo>
                        <a:pt x="446" y="326"/>
                      </a:lnTo>
                      <a:lnTo>
                        <a:pt x="446" y="324"/>
                      </a:lnTo>
                      <a:lnTo>
                        <a:pt x="448" y="326"/>
                      </a:lnTo>
                      <a:lnTo>
                        <a:pt x="453" y="328"/>
                      </a:lnTo>
                      <a:lnTo>
                        <a:pt x="451" y="330"/>
                      </a:lnTo>
                      <a:lnTo>
                        <a:pt x="451" y="332"/>
                      </a:lnTo>
                      <a:lnTo>
                        <a:pt x="453" y="332"/>
                      </a:lnTo>
                      <a:lnTo>
                        <a:pt x="455" y="330"/>
                      </a:lnTo>
                      <a:lnTo>
                        <a:pt x="455" y="336"/>
                      </a:lnTo>
                      <a:lnTo>
                        <a:pt x="455" y="346"/>
                      </a:lnTo>
                      <a:lnTo>
                        <a:pt x="457" y="344"/>
                      </a:lnTo>
                      <a:lnTo>
                        <a:pt x="459" y="340"/>
                      </a:lnTo>
                      <a:lnTo>
                        <a:pt x="461" y="346"/>
                      </a:lnTo>
                      <a:lnTo>
                        <a:pt x="463" y="353"/>
                      </a:lnTo>
                      <a:lnTo>
                        <a:pt x="465" y="351"/>
                      </a:lnTo>
                      <a:lnTo>
                        <a:pt x="469" y="353"/>
                      </a:lnTo>
                      <a:lnTo>
                        <a:pt x="469" y="347"/>
                      </a:lnTo>
                      <a:lnTo>
                        <a:pt x="471" y="346"/>
                      </a:lnTo>
                      <a:lnTo>
                        <a:pt x="471" y="347"/>
                      </a:lnTo>
                      <a:lnTo>
                        <a:pt x="471" y="351"/>
                      </a:lnTo>
                      <a:lnTo>
                        <a:pt x="471" y="353"/>
                      </a:lnTo>
                      <a:lnTo>
                        <a:pt x="469" y="355"/>
                      </a:lnTo>
                      <a:lnTo>
                        <a:pt x="467" y="357"/>
                      </a:lnTo>
                      <a:lnTo>
                        <a:pt x="467" y="361"/>
                      </a:lnTo>
                      <a:lnTo>
                        <a:pt x="469" y="363"/>
                      </a:lnTo>
                      <a:lnTo>
                        <a:pt x="471" y="365"/>
                      </a:lnTo>
                      <a:lnTo>
                        <a:pt x="476" y="365"/>
                      </a:lnTo>
                      <a:lnTo>
                        <a:pt x="476" y="361"/>
                      </a:lnTo>
                      <a:lnTo>
                        <a:pt x="482" y="357"/>
                      </a:lnTo>
                      <a:lnTo>
                        <a:pt x="484" y="357"/>
                      </a:lnTo>
                      <a:lnTo>
                        <a:pt x="486" y="353"/>
                      </a:lnTo>
                      <a:lnTo>
                        <a:pt x="488" y="349"/>
                      </a:lnTo>
                      <a:lnTo>
                        <a:pt x="486" y="347"/>
                      </a:lnTo>
                      <a:lnTo>
                        <a:pt x="488" y="344"/>
                      </a:lnTo>
                      <a:lnTo>
                        <a:pt x="488" y="340"/>
                      </a:lnTo>
                      <a:lnTo>
                        <a:pt x="486" y="338"/>
                      </a:lnTo>
                      <a:lnTo>
                        <a:pt x="484" y="332"/>
                      </a:lnTo>
                      <a:lnTo>
                        <a:pt x="482" y="332"/>
                      </a:lnTo>
                      <a:lnTo>
                        <a:pt x="480" y="330"/>
                      </a:lnTo>
                      <a:lnTo>
                        <a:pt x="476" y="328"/>
                      </a:lnTo>
                      <a:lnTo>
                        <a:pt x="473" y="326"/>
                      </a:lnTo>
                      <a:lnTo>
                        <a:pt x="469" y="322"/>
                      </a:lnTo>
                      <a:lnTo>
                        <a:pt x="465" y="321"/>
                      </a:lnTo>
                      <a:lnTo>
                        <a:pt x="461" y="315"/>
                      </a:lnTo>
                      <a:lnTo>
                        <a:pt x="457" y="307"/>
                      </a:lnTo>
                      <a:lnTo>
                        <a:pt x="451" y="301"/>
                      </a:lnTo>
                      <a:lnTo>
                        <a:pt x="450" y="294"/>
                      </a:lnTo>
                      <a:lnTo>
                        <a:pt x="440" y="284"/>
                      </a:lnTo>
                      <a:lnTo>
                        <a:pt x="432" y="276"/>
                      </a:lnTo>
                      <a:lnTo>
                        <a:pt x="428" y="271"/>
                      </a:lnTo>
                      <a:lnTo>
                        <a:pt x="421" y="265"/>
                      </a:lnTo>
                      <a:lnTo>
                        <a:pt x="419" y="265"/>
                      </a:lnTo>
                      <a:lnTo>
                        <a:pt x="417" y="263"/>
                      </a:lnTo>
                      <a:lnTo>
                        <a:pt x="415" y="261"/>
                      </a:lnTo>
                      <a:lnTo>
                        <a:pt x="415" y="259"/>
                      </a:lnTo>
                      <a:lnTo>
                        <a:pt x="411" y="255"/>
                      </a:lnTo>
                      <a:lnTo>
                        <a:pt x="407" y="251"/>
                      </a:lnTo>
                      <a:lnTo>
                        <a:pt x="402" y="250"/>
                      </a:lnTo>
                      <a:lnTo>
                        <a:pt x="396" y="251"/>
                      </a:lnTo>
                      <a:lnTo>
                        <a:pt x="394" y="253"/>
                      </a:lnTo>
                      <a:lnTo>
                        <a:pt x="396" y="259"/>
                      </a:lnTo>
                      <a:lnTo>
                        <a:pt x="390" y="263"/>
                      </a:lnTo>
                      <a:lnTo>
                        <a:pt x="384" y="265"/>
                      </a:lnTo>
                      <a:lnTo>
                        <a:pt x="380" y="269"/>
                      </a:lnTo>
                      <a:lnTo>
                        <a:pt x="379" y="269"/>
                      </a:lnTo>
                      <a:lnTo>
                        <a:pt x="379" y="265"/>
                      </a:lnTo>
                      <a:lnTo>
                        <a:pt x="379" y="263"/>
                      </a:lnTo>
                      <a:lnTo>
                        <a:pt x="371" y="255"/>
                      </a:lnTo>
                      <a:lnTo>
                        <a:pt x="363" y="250"/>
                      </a:lnTo>
                      <a:lnTo>
                        <a:pt x="359" y="244"/>
                      </a:lnTo>
                      <a:lnTo>
                        <a:pt x="357" y="240"/>
                      </a:lnTo>
                      <a:lnTo>
                        <a:pt x="357" y="236"/>
                      </a:lnTo>
                      <a:lnTo>
                        <a:pt x="357" y="232"/>
                      </a:lnTo>
                      <a:lnTo>
                        <a:pt x="352" y="236"/>
                      </a:lnTo>
                      <a:lnTo>
                        <a:pt x="348" y="236"/>
                      </a:lnTo>
                      <a:lnTo>
                        <a:pt x="344" y="232"/>
                      </a:lnTo>
                      <a:lnTo>
                        <a:pt x="336" y="234"/>
                      </a:lnTo>
                      <a:lnTo>
                        <a:pt x="333" y="236"/>
                      </a:lnTo>
                      <a:lnTo>
                        <a:pt x="327" y="31"/>
                      </a:lnTo>
                      <a:close/>
                    </a:path>
                  </a:pathLst>
                </a:custGeom>
                <a:solidFill>
                  <a:srgbClr val="7030A0">
                    <a:lumMod val="60000"/>
                    <a:lumOff val="40000"/>
                  </a:srgbClr>
                </a:solid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73" name="Freeform 94">
                  <a:extLst>
                    <a:ext uri="{FF2B5EF4-FFF2-40B4-BE49-F238E27FC236}">
                      <a16:creationId xmlns:a16="http://schemas.microsoft.com/office/drawing/2014/main" id="{C4CBA233-28C6-4E4E-8293-00109262F08B}"/>
                    </a:ext>
                  </a:extLst>
                </p:cNvPr>
                <p:cNvSpPr>
                  <a:spLocks/>
                </p:cNvSpPr>
                <p:nvPr/>
              </p:nvSpPr>
              <p:spPr bwMode="gray">
                <a:xfrm>
                  <a:off x="7145228" y="3628889"/>
                  <a:ext cx="23446" cy="22224"/>
                </a:xfrm>
                <a:custGeom>
                  <a:avLst/>
                  <a:gdLst>
                    <a:gd name="T0" fmla="*/ 0 w 14"/>
                    <a:gd name="T1" fmla="*/ 6 h 14"/>
                    <a:gd name="T2" fmla="*/ 0 w 14"/>
                    <a:gd name="T3" fmla="*/ 4 h 14"/>
                    <a:gd name="T4" fmla="*/ 2 w 14"/>
                    <a:gd name="T5" fmla="*/ 2 h 14"/>
                    <a:gd name="T6" fmla="*/ 7 w 14"/>
                    <a:gd name="T7" fmla="*/ 0 h 14"/>
                    <a:gd name="T8" fmla="*/ 9 w 14"/>
                    <a:gd name="T9" fmla="*/ 0 h 14"/>
                    <a:gd name="T10" fmla="*/ 15 w 14"/>
                    <a:gd name="T11" fmla="*/ 0 h 14"/>
                    <a:gd name="T12" fmla="*/ 18 w 14"/>
                    <a:gd name="T13" fmla="*/ 2 h 14"/>
                    <a:gd name="T14" fmla="*/ 21 w 14"/>
                    <a:gd name="T15" fmla="*/ 4 h 14"/>
                    <a:gd name="T16" fmla="*/ 21 w 14"/>
                    <a:gd name="T17" fmla="*/ 6 h 14"/>
                    <a:gd name="T18" fmla="*/ 21 w 14"/>
                    <a:gd name="T19" fmla="*/ 10 h 14"/>
                    <a:gd name="T20" fmla="*/ 18 w 14"/>
                    <a:gd name="T21" fmla="*/ 12 h 14"/>
                    <a:gd name="T22" fmla="*/ 15 w 14"/>
                    <a:gd name="T23" fmla="*/ 14 h 14"/>
                    <a:gd name="T24" fmla="*/ 9 w 14"/>
                    <a:gd name="T25" fmla="*/ 14 h 14"/>
                    <a:gd name="T26" fmla="*/ 7 w 14"/>
                    <a:gd name="T27" fmla="*/ 14 h 14"/>
                    <a:gd name="T28" fmla="*/ 2 w 14"/>
                    <a:gd name="T29" fmla="*/ 12 h 14"/>
                    <a:gd name="T30" fmla="*/ 0 w 14"/>
                    <a:gd name="T31" fmla="*/ 10 h 14"/>
                    <a:gd name="T32" fmla="*/ 0 w 14"/>
                    <a:gd name="T33" fmla="*/ 6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4"/>
                    <a:gd name="T53" fmla="*/ 14 w 14"/>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4">
                      <a:moveTo>
                        <a:pt x="0" y="6"/>
                      </a:moveTo>
                      <a:lnTo>
                        <a:pt x="0" y="4"/>
                      </a:lnTo>
                      <a:lnTo>
                        <a:pt x="2" y="2"/>
                      </a:lnTo>
                      <a:lnTo>
                        <a:pt x="4" y="0"/>
                      </a:lnTo>
                      <a:lnTo>
                        <a:pt x="6" y="0"/>
                      </a:lnTo>
                      <a:lnTo>
                        <a:pt x="10" y="0"/>
                      </a:lnTo>
                      <a:lnTo>
                        <a:pt x="12" y="2"/>
                      </a:lnTo>
                      <a:lnTo>
                        <a:pt x="14" y="4"/>
                      </a:lnTo>
                      <a:lnTo>
                        <a:pt x="14" y="6"/>
                      </a:lnTo>
                      <a:lnTo>
                        <a:pt x="14" y="10"/>
                      </a:lnTo>
                      <a:lnTo>
                        <a:pt x="12" y="12"/>
                      </a:lnTo>
                      <a:lnTo>
                        <a:pt x="10" y="14"/>
                      </a:lnTo>
                      <a:lnTo>
                        <a:pt x="6" y="14"/>
                      </a:lnTo>
                      <a:lnTo>
                        <a:pt x="4" y="14"/>
                      </a:lnTo>
                      <a:lnTo>
                        <a:pt x="2" y="12"/>
                      </a:lnTo>
                      <a:lnTo>
                        <a:pt x="0" y="10"/>
                      </a:lnTo>
                      <a:lnTo>
                        <a:pt x="0" y="6"/>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sp>
              <p:nvSpPr>
                <p:cNvPr id="374" name="Freeform 95">
                  <a:extLst>
                    <a:ext uri="{FF2B5EF4-FFF2-40B4-BE49-F238E27FC236}">
                      <a16:creationId xmlns:a16="http://schemas.microsoft.com/office/drawing/2014/main" id="{7D544A35-17A4-402F-8CA2-2C03C40039B3}"/>
                    </a:ext>
                  </a:extLst>
                </p:cNvPr>
                <p:cNvSpPr>
                  <a:spLocks/>
                </p:cNvSpPr>
                <p:nvPr/>
              </p:nvSpPr>
              <p:spPr bwMode="gray">
                <a:xfrm>
                  <a:off x="6617676" y="3611508"/>
                  <a:ext cx="21981" cy="20637"/>
                </a:xfrm>
                <a:custGeom>
                  <a:avLst/>
                  <a:gdLst>
                    <a:gd name="T0" fmla="*/ 0 w 13"/>
                    <a:gd name="T1" fmla="*/ 6 h 13"/>
                    <a:gd name="T2" fmla="*/ 0 w 13"/>
                    <a:gd name="T3" fmla="*/ 4 h 13"/>
                    <a:gd name="T4" fmla="*/ 2 w 13"/>
                    <a:gd name="T5" fmla="*/ 2 h 13"/>
                    <a:gd name="T6" fmla="*/ 7 w 13"/>
                    <a:gd name="T7" fmla="*/ 0 h 13"/>
                    <a:gd name="T8" fmla="*/ 9 w 13"/>
                    <a:gd name="T9" fmla="*/ 0 h 13"/>
                    <a:gd name="T10" fmla="*/ 14 w 13"/>
                    <a:gd name="T11" fmla="*/ 0 h 13"/>
                    <a:gd name="T12" fmla="*/ 17 w 13"/>
                    <a:gd name="T13" fmla="*/ 2 h 13"/>
                    <a:gd name="T14" fmla="*/ 17 w 13"/>
                    <a:gd name="T15" fmla="*/ 4 h 13"/>
                    <a:gd name="T16" fmla="*/ 20 w 13"/>
                    <a:gd name="T17" fmla="*/ 6 h 13"/>
                    <a:gd name="T18" fmla="*/ 17 w 13"/>
                    <a:gd name="T19" fmla="*/ 9 h 13"/>
                    <a:gd name="T20" fmla="*/ 17 w 13"/>
                    <a:gd name="T21" fmla="*/ 11 h 13"/>
                    <a:gd name="T22" fmla="*/ 14 w 13"/>
                    <a:gd name="T23" fmla="*/ 11 h 13"/>
                    <a:gd name="T24" fmla="*/ 9 w 13"/>
                    <a:gd name="T25" fmla="*/ 13 h 13"/>
                    <a:gd name="T26" fmla="*/ 7 w 13"/>
                    <a:gd name="T27" fmla="*/ 11 h 13"/>
                    <a:gd name="T28" fmla="*/ 2 w 13"/>
                    <a:gd name="T29" fmla="*/ 11 h 13"/>
                    <a:gd name="T30" fmla="*/ 0 w 13"/>
                    <a:gd name="T31" fmla="*/ 9 h 13"/>
                    <a:gd name="T32" fmla="*/ 0 w 13"/>
                    <a:gd name="T33" fmla="*/ 6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3"/>
                    <a:gd name="T53" fmla="*/ 13 w 13"/>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3">
                      <a:moveTo>
                        <a:pt x="0" y="6"/>
                      </a:moveTo>
                      <a:lnTo>
                        <a:pt x="0" y="4"/>
                      </a:lnTo>
                      <a:lnTo>
                        <a:pt x="2" y="2"/>
                      </a:lnTo>
                      <a:lnTo>
                        <a:pt x="4" y="0"/>
                      </a:lnTo>
                      <a:lnTo>
                        <a:pt x="6" y="0"/>
                      </a:lnTo>
                      <a:lnTo>
                        <a:pt x="9" y="0"/>
                      </a:lnTo>
                      <a:lnTo>
                        <a:pt x="11" y="2"/>
                      </a:lnTo>
                      <a:lnTo>
                        <a:pt x="11" y="4"/>
                      </a:lnTo>
                      <a:lnTo>
                        <a:pt x="13" y="6"/>
                      </a:lnTo>
                      <a:lnTo>
                        <a:pt x="11" y="9"/>
                      </a:lnTo>
                      <a:lnTo>
                        <a:pt x="11" y="11"/>
                      </a:lnTo>
                      <a:lnTo>
                        <a:pt x="9" y="11"/>
                      </a:lnTo>
                      <a:lnTo>
                        <a:pt x="6" y="13"/>
                      </a:lnTo>
                      <a:lnTo>
                        <a:pt x="4" y="11"/>
                      </a:lnTo>
                      <a:lnTo>
                        <a:pt x="2" y="11"/>
                      </a:lnTo>
                      <a:lnTo>
                        <a:pt x="0" y="9"/>
                      </a:lnTo>
                      <a:lnTo>
                        <a:pt x="0" y="6"/>
                      </a:lnTo>
                      <a:close/>
                    </a:path>
                  </a:pathLst>
                </a:custGeom>
                <a:grpFill/>
                <a:ln w="0" cap="rnd" cmpd="sng" algn="ctr">
                  <a:solidFill>
                    <a:srgbClr val="00B4ED"/>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D4D4D"/>
                      </a:solidFill>
                      <a:effectLst/>
                      <a:uLnTx/>
                      <a:uFillTx/>
                      <a:ea typeface="Times New Roman"/>
                      <a:cs typeface="Times New Roman"/>
                    </a:rPr>
                    <a:t> </a:t>
                  </a:r>
                  <a:endParaRPr kumimoji="0" lang="en-US" sz="1100" b="0" i="0" u="none" strike="noStrike" kern="0" cap="none" spc="0" normalizeH="0" baseline="0" noProof="0" dirty="0">
                    <a:ln>
                      <a:noFill/>
                    </a:ln>
                    <a:solidFill>
                      <a:srgbClr val="4D4D4D"/>
                    </a:solidFill>
                    <a:effectLst/>
                    <a:uLnTx/>
                    <a:uFillTx/>
                    <a:ea typeface="MS Mincho"/>
                    <a:cs typeface="Times New Roman"/>
                  </a:endParaRPr>
                </a:p>
              </p:txBody>
            </p:sp>
          </p:grpSp>
          <p:sp>
            <p:nvSpPr>
              <p:cNvPr id="575" name="Title 1">
                <a:extLst>
                  <a:ext uri="{FF2B5EF4-FFF2-40B4-BE49-F238E27FC236}">
                    <a16:creationId xmlns:a16="http://schemas.microsoft.com/office/drawing/2014/main" id="{501C327D-EB3D-47EB-8FCB-9F92A623D43F}"/>
                  </a:ext>
                </a:extLst>
              </p:cNvPr>
              <p:cNvSpPr txBox="1">
                <a:spLocks/>
              </p:cNvSpPr>
              <p:nvPr/>
            </p:nvSpPr>
            <p:spPr>
              <a:xfrm>
                <a:off x="238816" y="163801"/>
                <a:ext cx="8899316" cy="651788"/>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2800" b="1" dirty="0">
                    <a:solidFill>
                      <a:srgbClr val="0087B2"/>
                    </a:solidFill>
                    <a:latin typeface="Arial" panose="020B0604020202020204" pitchFamily="34" charset="0"/>
                    <a:cs typeface="Arial" panose="020B0604020202020204" pitchFamily="34" charset="0"/>
                  </a:rPr>
                  <a:t>Enrollment: 173 centers, 14 countries, 3 continents </a:t>
                </a:r>
              </a:p>
            </p:txBody>
          </p:sp>
          <p:sp>
            <p:nvSpPr>
              <p:cNvPr id="576" name="TextBox 575">
                <a:extLst>
                  <a:ext uri="{FF2B5EF4-FFF2-40B4-BE49-F238E27FC236}">
                    <a16:creationId xmlns:a16="http://schemas.microsoft.com/office/drawing/2014/main" id="{A65A778B-A9FC-4B63-BBCD-A1A33CC17E25}"/>
                  </a:ext>
                </a:extLst>
              </p:cNvPr>
              <p:cNvSpPr txBox="1"/>
              <p:nvPr/>
            </p:nvSpPr>
            <p:spPr>
              <a:xfrm>
                <a:off x="130747" y="2306920"/>
                <a:ext cx="1885350" cy="2677656"/>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Canada</a:t>
                </a:r>
              </a:p>
              <a:p>
                <a:r>
                  <a:rPr lang="en-US" sz="1200" dirty="0">
                    <a:latin typeface="Arial" panose="020B0604020202020204" pitchFamily="34" charset="0"/>
                    <a:cs typeface="Arial" panose="020B0604020202020204" pitchFamily="34" charset="0"/>
                  </a:rPr>
                  <a:t>USA</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Austria</a:t>
                </a:r>
              </a:p>
              <a:p>
                <a:r>
                  <a:rPr lang="en-US" sz="1200" dirty="0">
                    <a:latin typeface="Arial" panose="020B0604020202020204" pitchFamily="34" charset="0"/>
                    <a:cs typeface="Arial" panose="020B0604020202020204" pitchFamily="34" charset="0"/>
                  </a:rPr>
                  <a:t>Belgium</a:t>
                </a:r>
              </a:p>
              <a:p>
                <a:r>
                  <a:rPr lang="en-US" sz="1200" dirty="0">
                    <a:latin typeface="Arial" panose="020B0604020202020204" pitchFamily="34" charset="0"/>
                    <a:cs typeface="Arial" panose="020B0604020202020204" pitchFamily="34" charset="0"/>
                  </a:rPr>
                  <a:t>France</a:t>
                </a:r>
              </a:p>
              <a:p>
                <a:r>
                  <a:rPr lang="en-US" sz="1200" dirty="0">
                    <a:latin typeface="Arial" panose="020B0604020202020204" pitchFamily="34" charset="0"/>
                    <a:cs typeface="Arial" panose="020B0604020202020204" pitchFamily="34" charset="0"/>
                  </a:rPr>
                  <a:t>Germany </a:t>
                </a:r>
              </a:p>
              <a:p>
                <a:r>
                  <a:rPr lang="en-US" sz="1200" dirty="0">
                    <a:latin typeface="Arial" panose="020B0604020202020204" pitchFamily="34" charset="0"/>
                    <a:cs typeface="Arial" panose="020B0604020202020204" pitchFamily="34" charset="0"/>
                  </a:rPr>
                  <a:t>Italy</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Japan</a:t>
                </a:r>
              </a:p>
              <a:p>
                <a:r>
                  <a:rPr lang="en-US" sz="1200" dirty="0">
                    <a:latin typeface="Arial" panose="020B0604020202020204" pitchFamily="34" charset="0"/>
                    <a:cs typeface="Arial" panose="020B0604020202020204" pitchFamily="34" charset="0"/>
                  </a:rPr>
                  <a:t>South Korea</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grpSp>
        <p:sp>
          <p:nvSpPr>
            <p:cNvPr id="577" name="TextBox 576">
              <a:extLst>
                <a:ext uri="{FF2B5EF4-FFF2-40B4-BE49-F238E27FC236}">
                  <a16:creationId xmlns:a16="http://schemas.microsoft.com/office/drawing/2014/main" id="{8F1ED037-73E6-4453-915B-3E2ADBC4F891}"/>
                </a:ext>
              </a:extLst>
            </p:cNvPr>
            <p:cNvSpPr txBox="1"/>
            <p:nvPr/>
          </p:nvSpPr>
          <p:spPr>
            <a:xfrm>
              <a:off x="855800" y="2872049"/>
              <a:ext cx="1455867" cy="1384995"/>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Netherlands</a:t>
              </a:r>
            </a:p>
            <a:p>
              <a:r>
                <a:rPr lang="en-US" sz="1200" dirty="0">
                  <a:latin typeface="Arial" panose="020B0604020202020204" pitchFamily="34" charset="0"/>
                  <a:cs typeface="Arial" panose="020B0604020202020204" pitchFamily="34" charset="0"/>
                </a:rPr>
                <a:t>Poland</a:t>
              </a:r>
            </a:p>
            <a:p>
              <a:r>
                <a:rPr lang="en-US" sz="1200" dirty="0">
                  <a:latin typeface="Arial" panose="020B0604020202020204" pitchFamily="34" charset="0"/>
                  <a:cs typeface="Arial" panose="020B0604020202020204" pitchFamily="34" charset="0"/>
                </a:rPr>
                <a:t>Spain</a:t>
              </a:r>
            </a:p>
            <a:p>
              <a:r>
                <a:rPr lang="en-US" sz="1200" dirty="0">
                  <a:latin typeface="Arial" panose="020B0604020202020204" pitchFamily="34" charset="0"/>
                  <a:cs typeface="Arial" panose="020B0604020202020204" pitchFamily="34" charset="0"/>
                </a:rPr>
                <a:t>Switzerland</a:t>
              </a:r>
            </a:p>
            <a:p>
              <a:r>
                <a:rPr lang="en-US" sz="1200" dirty="0">
                  <a:latin typeface="Arial" panose="020B0604020202020204" pitchFamily="34" charset="0"/>
                  <a:cs typeface="Arial" panose="020B0604020202020204" pitchFamily="34" charset="0"/>
                </a:rPr>
                <a:t>United Kingdom</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grpSp>
      <p:grpSp>
        <p:nvGrpSpPr>
          <p:cNvPr id="590" name="Group 589">
            <a:extLst>
              <a:ext uri="{FF2B5EF4-FFF2-40B4-BE49-F238E27FC236}">
                <a16:creationId xmlns:a16="http://schemas.microsoft.com/office/drawing/2014/main" id="{03F9DB5B-14F5-4FA5-9DF9-F8CA3BF6995C}"/>
              </a:ext>
            </a:extLst>
          </p:cNvPr>
          <p:cNvGrpSpPr/>
          <p:nvPr/>
        </p:nvGrpSpPr>
        <p:grpSpPr>
          <a:xfrm>
            <a:off x="168904" y="5117729"/>
            <a:ext cx="11817811" cy="1246495"/>
            <a:chOff x="143144" y="4850574"/>
            <a:chExt cx="11817811" cy="1246495"/>
          </a:xfrm>
        </p:grpSpPr>
        <p:sp>
          <p:nvSpPr>
            <p:cNvPr id="587" name="TextBox 586">
              <a:extLst>
                <a:ext uri="{FF2B5EF4-FFF2-40B4-BE49-F238E27FC236}">
                  <a16:creationId xmlns:a16="http://schemas.microsoft.com/office/drawing/2014/main" id="{F0392392-0C3D-4245-A8C4-6DDB4C432BCA}"/>
                </a:ext>
              </a:extLst>
            </p:cNvPr>
            <p:cNvSpPr txBox="1"/>
            <p:nvPr/>
          </p:nvSpPr>
          <p:spPr>
            <a:xfrm>
              <a:off x="5559155" y="4850574"/>
              <a:ext cx="6401800" cy="1246495"/>
            </a:xfrm>
            <a:prstGeom prst="rect">
              <a:avLst/>
            </a:prstGeom>
            <a:solidFill>
              <a:schemeClr val="bg1"/>
            </a:solidFill>
          </p:spPr>
          <p:txBody>
            <a:bodyPr wrap="square">
              <a:spAutoFit/>
            </a:bodyPr>
            <a:lstStyle/>
            <a:p>
              <a:pPr>
                <a:spcBef>
                  <a:spcPts val="600"/>
                </a:spcBef>
              </a:pPr>
              <a:r>
                <a:rPr lang="en-US" sz="1400" u="sng" dirty="0">
                  <a:latin typeface="Arial" panose="020B0604020202020204" pitchFamily="34" charset="0"/>
                  <a:cs typeface="Arial" panose="020B0604020202020204" pitchFamily="34" charset="0"/>
                </a:rPr>
                <a:t>Data Monitoring Committee</a:t>
              </a:r>
              <a:r>
                <a:rPr lang="en-US" sz="1400" dirty="0">
                  <a:latin typeface="Arial" panose="020B0604020202020204" pitchFamily="34" charset="0"/>
                  <a:cs typeface="Arial" panose="020B0604020202020204" pitchFamily="34" charset="0"/>
                </a:rPr>
                <a:t>: Bernard Gersh (Chairperson), Deepak Bhatt, Jonathan Halperin, </a:t>
              </a:r>
              <a:r>
                <a:rPr lang="en-US" sz="1400" dirty="0" err="1">
                  <a:latin typeface="Arial" panose="020B0604020202020204" pitchFamily="34" charset="0"/>
                  <a:cs typeface="Arial" panose="020B0604020202020204" pitchFamily="34" charset="0"/>
                </a:rPr>
                <a:t>Freek</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Verheugt</a:t>
              </a:r>
              <a:r>
                <a:rPr lang="en-US" sz="1400" dirty="0">
                  <a:latin typeface="Arial" panose="020B0604020202020204" pitchFamily="34" charset="0"/>
                  <a:cs typeface="Arial" panose="020B0604020202020204" pitchFamily="34" charset="0"/>
                </a:rPr>
                <a:t>, Timothy Collier</a:t>
              </a:r>
            </a:p>
            <a:p>
              <a:pPr>
                <a:spcBef>
                  <a:spcPts val="600"/>
                </a:spcBef>
              </a:pPr>
              <a:r>
                <a:rPr lang="en-US" sz="1400" u="sng" dirty="0">
                  <a:latin typeface="Arial" panose="020B0604020202020204" pitchFamily="34" charset="0"/>
                  <a:cs typeface="Arial" panose="020B0604020202020204" pitchFamily="34" charset="0"/>
                </a:rPr>
                <a:t>Clinical Events Committee</a:t>
              </a:r>
              <a:r>
                <a:rPr lang="en-US" sz="1400" dirty="0">
                  <a:latin typeface="Arial" panose="020B0604020202020204" pitchFamily="34" charset="0"/>
                  <a:cs typeface="Arial" panose="020B0604020202020204" pitchFamily="34" charset="0"/>
                </a:rPr>
                <a:t>: Steven Marx (Chairperson), Nicola </a:t>
              </a:r>
              <a:r>
                <a:rPr lang="en-US" sz="1400" dirty="0" err="1">
                  <a:latin typeface="Arial" panose="020B0604020202020204" pitchFamily="34" charset="0"/>
                  <a:cs typeface="Arial" panose="020B0604020202020204" pitchFamily="34" charset="0"/>
                </a:rPr>
                <a:t>Corvaja</a:t>
              </a:r>
              <a:r>
                <a:rPr lang="en-US" sz="1400" dirty="0">
                  <a:latin typeface="Arial" panose="020B0604020202020204" pitchFamily="34" charset="0"/>
                  <a:cs typeface="Arial" panose="020B0604020202020204" pitchFamily="34" charset="0"/>
                </a:rPr>
                <a:t>, Douglas DiStefano, </a:t>
              </a:r>
              <a:r>
                <a:rPr lang="en-US" sz="1400" dirty="0" err="1">
                  <a:latin typeface="Arial" panose="020B0604020202020204" pitchFamily="34" charset="0"/>
                  <a:cs typeface="Arial" panose="020B0604020202020204" pitchFamily="34" charset="0"/>
                </a:rPr>
                <a:t>Newsha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Ghodsi</a:t>
              </a:r>
              <a:r>
                <a:rPr lang="en-US" sz="1400" dirty="0">
                  <a:latin typeface="Arial" panose="020B0604020202020204" pitchFamily="34" charset="0"/>
                  <a:cs typeface="Arial" panose="020B0604020202020204" pitchFamily="34" charset="0"/>
                </a:rPr>
                <a:t>, Jose </a:t>
              </a:r>
              <a:r>
                <a:rPr lang="en-US" sz="1400" dirty="0" err="1">
                  <a:latin typeface="Arial" panose="020B0604020202020204" pitchFamily="34" charset="0"/>
                  <a:cs typeface="Arial" panose="020B0604020202020204" pitchFamily="34" charset="0"/>
                </a:rPr>
                <a:t>Meller</a:t>
              </a:r>
              <a:r>
                <a:rPr lang="en-US" sz="1400" dirty="0">
                  <a:latin typeface="Arial" panose="020B0604020202020204" pitchFamily="34" charset="0"/>
                  <a:cs typeface="Arial" panose="020B0604020202020204" pitchFamily="34" charset="0"/>
                </a:rPr>
                <a:t>, Jesse Weinberger, David Kaufman, Mark Milstein</a:t>
              </a:r>
              <a:endParaRPr lang="en-US" sz="1600" dirty="0">
                <a:latin typeface="Arial" panose="020B0604020202020204" pitchFamily="34" charset="0"/>
                <a:cs typeface="Arial" panose="020B0604020202020204" pitchFamily="34" charset="0"/>
              </a:endParaRPr>
            </a:p>
          </p:txBody>
        </p:sp>
        <p:sp>
          <p:nvSpPr>
            <p:cNvPr id="589" name="TextBox 588">
              <a:extLst>
                <a:ext uri="{FF2B5EF4-FFF2-40B4-BE49-F238E27FC236}">
                  <a16:creationId xmlns:a16="http://schemas.microsoft.com/office/drawing/2014/main" id="{65001893-37DC-4DC2-B8CB-B335190B1436}"/>
                </a:ext>
              </a:extLst>
            </p:cNvPr>
            <p:cNvSpPr txBox="1"/>
            <p:nvPr/>
          </p:nvSpPr>
          <p:spPr>
            <a:xfrm>
              <a:off x="143144" y="4850574"/>
              <a:ext cx="5391682" cy="954107"/>
            </a:xfrm>
            <a:prstGeom prst="rect">
              <a:avLst/>
            </a:prstGeom>
            <a:solidFill>
              <a:schemeClr val="bg1"/>
            </a:solidFill>
          </p:spPr>
          <p:txBody>
            <a:bodyPr wrap="square">
              <a:spAutoFit/>
            </a:bodyPr>
            <a:lstStyle/>
            <a:p>
              <a:pPr>
                <a:spcBef>
                  <a:spcPts val="600"/>
                </a:spcBef>
              </a:pPr>
              <a:r>
                <a:rPr lang="en-US" sz="1400" u="sng" dirty="0">
                  <a:latin typeface="Arial" panose="020B0604020202020204" pitchFamily="34" charset="0"/>
                  <a:cs typeface="Arial" panose="020B0604020202020204" pitchFamily="34" charset="0"/>
                </a:rPr>
                <a:t>Executive Committee</a:t>
              </a:r>
              <a:r>
                <a:rPr lang="en-US" sz="1400" dirty="0">
                  <a:latin typeface="Arial" panose="020B0604020202020204" pitchFamily="34" charset="0"/>
                  <a:cs typeface="Arial" panose="020B0604020202020204" pitchFamily="34" charset="0"/>
                </a:rPr>
                <a:t>: George Dangas, Nicolas Van Mieghem (Global Lead Investigators), Cathy Chen, Christian Hengstenberg, Roxana Mehran, Shigeru Saito, Martin Unverdorben, Marco Valgimigli, Roland Veltkamp, Pascal Vranckx</a:t>
              </a:r>
            </a:p>
          </p:txBody>
        </p:sp>
      </p:grpSp>
      <p:sp>
        <p:nvSpPr>
          <p:cNvPr id="592" name="TextBox 591">
            <a:extLst>
              <a:ext uri="{FF2B5EF4-FFF2-40B4-BE49-F238E27FC236}">
                <a16:creationId xmlns:a16="http://schemas.microsoft.com/office/drawing/2014/main" id="{7FA6BFA1-C230-4053-A113-BC6CA0FE9F2A}"/>
              </a:ext>
            </a:extLst>
          </p:cNvPr>
          <p:cNvSpPr txBox="1"/>
          <p:nvPr/>
        </p:nvSpPr>
        <p:spPr>
          <a:xfrm>
            <a:off x="1514193" y="1484418"/>
            <a:ext cx="1342247" cy="461665"/>
          </a:xfrm>
          <a:prstGeom prst="rect">
            <a:avLst/>
          </a:prstGeom>
          <a:solidFill>
            <a:srgbClr val="FFFFFF">
              <a:alpha val="45098"/>
            </a:srgbClr>
          </a:solidFill>
          <a:ln w="28575">
            <a:solidFill>
              <a:schemeClr val="bg1"/>
            </a:solidFill>
          </a:ln>
        </p:spPr>
        <p:txBody>
          <a:bodyPr wrap="square">
            <a:spAutoFit/>
          </a:bodyPr>
          <a:lstStyle/>
          <a:p>
            <a:pPr algn="ctr"/>
            <a:r>
              <a:rPr lang="en-US" sz="1200" b="1" dirty="0">
                <a:latin typeface="Arial" panose="020B0604020202020204" pitchFamily="34" charset="0"/>
                <a:cs typeface="Arial" panose="020B0604020202020204" pitchFamily="34" charset="0"/>
              </a:rPr>
              <a:t>North America</a:t>
            </a:r>
          </a:p>
          <a:p>
            <a:pPr algn="ctr"/>
            <a:r>
              <a:rPr lang="en-US" sz="1200" b="1" dirty="0">
                <a:latin typeface="Arial" panose="020B0604020202020204" pitchFamily="34" charset="0"/>
                <a:cs typeface="Arial" panose="020B0604020202020204" pitchFamily="34" charset="0"/>
              </a:rPr>
              <a:t>n=168</a:t>
            </a:r>
          </a:p>
        </p:txBody>
      </p:sp>
      <p:sp>
        <p:nvSpPr>
          <p:cNvPr id="593" name="TextBox 592">
            <a:extLst>
              <a:ext uri="{FF2B5EF4-FFF2-40B4-BE49-F238E27FC236}">
                <a16:creationId xmlns:a16="http://schemas.microsoft.com/office/drawing/2014/main" id="{41251D76-6699-470A-AD3F-4995F731C882}"/>
              </a:ext>
            </a:extLst>
          </p:cNvPr>
          <p:cNvSpPr txBox="1"/>
          <p:nvPr/>
        </p:nvSpPr>
        <p:spPr>
          <a:xfrm>
            <a:off x="3949233" y="1484418"/>
            <a:ext cx="879711" cy="461665"/>
          </a:xfrm>
          <a:prstGeom prst="rect">
            <a:avLst/>
          </a:prstGeom>
          <a:solidFill>
            <a:srgbClr val="FFFFFF">
              <a:alpha val="45098"/>
            </a:srgbClr>
          </a:solidFill>
          <a:ln w="28575">
            <a:solidFill>
              <a:schemeClr val="bg1"/>
            </a:solidFill>
          </a:ln>
        </p:spPr>
        <p:txBody>
          <a:bodyPr wrap="square">
            <a:spAutoFit/>
          </a:bodyPr>
          <a:lstStyle/>
          <a:p>
            <a:pPr algn="ctr"/>
            <a:r>
              <a:rPr lang="en-US" sz="1200" b="1" dirty="0">
                <a:latin typeface="Arial" panose="020B0604020202020204" pitchFamily="34" charset="0"/>
                <a:cs typeface="Arial" panose="020B0604020202020204" pitchFamily="34" charset="0"/>
              </a:rPr>
              <a:t>Europe</a:t>
            </a:r>
          </a:p>
          <a:p>
            <a:pPr algn="ctr"/>
            <a:r>
              <a:rPr lang="en-US" sz="1200" b="1" dirty="0">
                <a:latin typeface="Arial" panose="020B0604020202020204" pitchFamily="34" charset="0"/>
                <a:cs typeface="Arial" panose="020B0604020202020204" pitchFamily="34" charset="0"/>
              </a:rPr>
              <a:t>n=1080</a:t>
            </a:r>
          </a:p>
        </p:txBody>
      </p:sp>
      <p:sp>
        <p:nvSpPr>
          <p:cNvPr id="594" name="TextBox 593">
            <a:extLst>
              <a:ext uri="{FF2B5EF4-FFF2-40B4-BE49-F238E27FC236}">
                <a16:creationId xmlns:a16="http://schemas.microsoft.com/office/drawing/2014/main" id="{3E2CB2CF-501F-4A07-8729-51CFAF38A8A1}"/>
              </a:ext>
            </a:extLst>
          </p:cNvPr>
          <p:cNvSpPr txBox="1"/>
          <p:nvPr/>
        </p:nvSpPr>
        <p:spPr>
          <a:xfrm>
            <a:off x="5500936" y="1484418"/>
            <a:ext cx="879711" cy="461665"/>
          </a:xfrm>
          <a:prstGeom prst="rect">
            <a:avLst/>
          </a:prstGeom>
          <a:solidFill>
            <a:srgbClr val="FFFFFF">
              <a:alpha val="45098"/>
            </a:srgbClr>
          </a:solidFill>
          <a:ln w="28575">
            <a:solidFill>
              <a:schemeClr val="bg1"/>
            </a:solidFill>
          </a:ln>
        </p:spPr>
        <p:txBody>
          <a:bodyPr wrap="square">
            <a:spAutoFit/>
          </a:bodyPr>
          <a:lstStyle/>
          <a:p>
            <a:pPr algn="ctr"/>
            <a:r>
              <a:rPr lang="en-US" sz="1200" b="1" dirty="0">
                <a:latin typeface="Arial" panose="020B0604020202020204" pitchFamily="34" charset="0"/>
                <a:cs typeface="Arial" panose="020B0604020202020204" pitchFamily="34" charset="0"/>
              </a:rPr>
              <a:t>Asia</a:t>
            </a:r>
          </a:p>
          <a:p>
            <a:pPr algn="ctr"/>
            <a:r>
              <a:rPr lang="en-US" sz="1200" b="1" dirty="0">
                <a:latin typeface="Arial" panose="020B0604020202020204" pitchFamily="34" charset="0"/>
                <a:cs typeface="Arial" panose="020B0604020202020204" pitchFamily="34" charset="0"/>
              </a:rPr>
              <a:t>n=178</a:t>
            </a:r>
          </a:p>
        </p:txBody>
      </p:sp>
      <p:pic>
        <p:nvPicPr>
          <p:cNvPr id="4" name="Picture 3">
            <a:extLst>
              <a:ext uri="{FF2B5EF4-FFF2-40B4-BE49-F238E27FC236}">
                <a16:creationId xmlns:a16="http://schemas.microsoft.com/office/drawing/2014/main" id="{F4283EA1-44CE-4F0A-9C3A-9BC13564605A}"/>
              </a:ext>
            </a:extLst>
          </p:cNvPr>
          <p:cNvPicPr>
            <a:picLocks noChangeAspect="1"/>
          </p:cNvPicPr>
          <p:nvPr/>
        </p:nvPicPr>
        <p:blipFill rotWithShape="1">
          <a:blip r:embed="rId2"/>
          <a:srcRect b="4149"/>
          <a:stretch/>
        </p:blipFill>
        <p:spPr>
          <a:xfrm>
            <a:off x="6547061" y="877043"/>
            <a:ext cx="5550163" cy="4118209"/>
          </a:xfrm>
          <a:prstGeom prst="rect">
            <a:avLst/>
          </a:prstGeom>
          <a:solidFill>
            <a:schemeClr val="bg1"/>
          </a:solidFill>
        </p:spPr>
      </p:pic>
    </p:spTree>
    <p:extLst>
      <p:ext uri="{BB962C8B-B14F-4D97-AF65-F5344CB8AC3E}">
        <p14:creationId xmlns:p14="http://schemas.microsoft.com/office/powerpoint/2010/main" val="367873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424E556-B6C2-4286-9A1D-4353EC0CC957}"/>
              </a:ext>
            </a:extLst>
          </p:cNvPr>
          <p:cNvSpPr txBox="1">
            <a:spLocks/>
          </p:cNvSpPr>
          <p:nvPr/>
        </p:nvSpPr>
        <p:spPr>
          <a:xfrm>
            <a:off x="369450" y="404748"/>
            <a:ext cx="8408790" cy="13255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4000" b="1" dirty="0">
                <a:solidFill>
                  <a:srgbClr val="0087B2"/>
                </a:solidFill>
                <a:latin typeface="Arial" panose="020B0604020202020204" pitchFamily="34" charset="0"/>
                <a:cs typeface="Arial" panose="020B0604020202020204" pitchFamily="34" charset="0"/>
              </a:rPr>
              <a:t>Key baseline characteristics</a:t>
            </a:r>
          </a:p>
        </p:txBody>
      </p:sp>
      <p:graphicFrame>
        <p:nvGraphicFramePr>
          <p:cNvPr id="9" name="Table 8">
            <a:extLst>
              <a:ext uri="{FF2B5EF4-FFF2-40B4-BE49-F238E27FC236}">
                <a16:creationId xmlns:a16="http://schemas.microsoft.com/office/drawing/2014/main" id="{A236DC70-17CB-49EE-971E-3A345419BFD3}"/>
              </a:ext>
            </a:extLst>
          </p:cNvPr>
          <p:cNvGraphicFramePr>
            <a:graphicFrameLocks noGrp="1"/>
          </p:cNvGraphicFramePr>
          <p:nvPr>
            <p:extLst>
              <p:ext uri="{D42A27DB-BD31-4B8C-83A1-F6EECF244321}">
                <p14:modId xmlns:p14="http://schemas.microsoft.com/office/powerpoint/2010/main" val="2238697437"/>
              </p:ext>
            </p:extLst>
          </p:nvPr>
        </p:nvGraphicFramePr>
        <p:xfrm>
          <a:off x="474207" y="961649"/>
          <a:ext cx="11347062" cy="4634419"/>
        </p:xfrm>
        <a:graphic>
          <a:graphicData uri="http://schemas.openxmlformats.org/drawingml/2006/table">
            <a:tbl>
              <a:tblPr firstRow="1" firstCol="1" bandRow="1">
                <a:tableStyleId>{C083E6E3-FA7D-4D7B-A595-EF9225AFEA82}</a:tableStyleId>
              </a:tblPr>
              <a:tblGrid>
                <a:gridCol w="5889042">
                  <a:extLst>
                    <a:ext uri="{9D8B030D-6E8A-4147-A177-3AD203B41FA5}">
                      <a16:colId xmlns:a16="http://schemas.microsoft.com/office/drawing/2014/main" val="1100428272"/>
                    </a:ext>
                  </a:extLst>
                </a:gridCol>
                <a:gridCol w="3144553">
                  <a:extLst>
                    <a:ext uri="{9D8B030D-6E8A-4147-A177-3AD203B41FA5}">
                      <a16:colId xmlns:a16="http://schemas.microsoft.com/office/drawing/2014/main" val="2347967565"/>
                    </a:ext>
                  </a:extLst>
                </a:gridCol>
                <a:gridCol w="2313467">
                  <a:extLst>
                    <a:ext uri="{9D8B030D-6E8A-4147-A177-3AD203B41FA5}">
                      <a16:colId xmlns:a16="http://schemas.microsoft.com/office/drawing/2014/main" val="1864129488"/>
                    </a:ext>
                  </a:extLst>
                </a:gridCol>
              </a:tblGrid>
              <a:tr h="290956">
                <a:tc>
                  <a:txBody>
                    <a:bodyPr/>
                    <a:lstStyle/>
                    <a:p>
                      <a:pPr>
                        <a:lnSpc>
                          <a:spcPct val="100000"/>
                        </a:lnSpc>
                        <a:spcAft>
                          <a:spcPts val="0"/>
                        </a:spcAft>
                      </a:pPr>
                      <a:endParaRPr lang="en-US" sz="1100" dirty="0">
                        <a:solidFill>
                          <a:schemeClr val="tx1"/>
                        </a:solidFill>
                        <a:effectLst/>
                        <a:latin typeface="Arial" panose="020B060402020202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0B2"/>
                    </a:solidFill>
                  </a:tcPr>
                </a:tc>
                <a:tc>
                  <a:txBody>
                    <a:bodyPr/>
                    <a:lstStyle/>
                    <a:p>
                      <a:pPr marL="0" marR="0" algn="ctr">
                        <a:lnSpc>
                          <a:spcPct val="100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Edoxaban (n = 713)</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0B2"/>
                    </a:solidFill>
                  </a:tcPr>
                </a:tc>
                <a:tc>
                  <a:txBody>
                    <a:bodyPr/>
                    <a:lstStyle/>
                    <a:p>
                      <a:pPr marL="0" marR="0" algn="ctr">
                        <a:lnSpc>
                          <a:spcPct val="100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VKA (n = 713)</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0B2"/>
                    </a:solidFill>
                  </a:tcPr>
                </a:tc>
                <a:extLst>
                  <a:ext uri="{0D108BD9-81ED-4DB2-BD59-A6C34878D82A}">
                    <a16:rowId xmlns:a16="http://schemas.microsoft.com/office/drawing/2014/main" val="992664618"/>
                  </a:ext>
                </a:extLst>
              </a:tr>
              <a:tr h="252051">
                <a:tc>
                  <a:txBody>
                    <a:bodyPr/>
                    <a:lstStyle/>
                    <a:p>
                      <a:pPr marL="0" marR="0">
                        <a:lnSpc>
                          <a:spcPct val="100000"/>
                        </a:lnSpc>
                        <a:spcBef>
                          <a:spcPts val="0"/>
                        </a:spcBef>
                        <a:spcAft>
                          <a:spcPts val="0"/>
                        </a:spcAft>
                      </a:pPr>
                      <a:r>
                        <a:rPr lang="en-US" sz="1400" b="1" kern="1200" dirty="0">
                          <a:solidFill>
                            <a:srgbClr val="0A0A0A"/>
                          </a:solidFill>
                          <a:effectLst/>
                          <a:latin typeface="Arial" panose="020B0604020202020204" pitchFamily="34" charset="0"/>
                          <a:cs typeface="Arial" panose="020B0604020202020204" pitchFamily="34" charset="0"/>
                        </a:rPr>
                        <a:t>Age [yrs], mean (SD)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solidFill>
                      <a:schemeClr val="bg1"/>
                    </a:solidFill>
                  </a:tcPr>
                </a:tc>
                <a:tc>
                  <a:txBody>
                    <a:bodyPr/>
                    <a:lstStyle/>
                    <a:p>
                      <a:pPr marL="0" marR="0" algn="ctr">
                        <a:lnSpc>
                          <a:spcPct val="100000"/>
                        </a:lnSpc>
                        <a:spcBef>
                          <a:spcPts val="0"/>
                        </a:spcBef>
                        <a:spcAft>
                          <a:spcPts val="0"/>
                        </a:spcAft>
                      </a:pPr>
                      <a:r>
                        <a:rPr lang="en-US" sz="1400" b="1" kern="1200" dirty="0">
                          <a:solidFill>
                            <a:srgbClr val="0A0A0A"/>
                          </a:solidFill>
                          <a:effectLst/>
                          <a:latin typeface="Arial" panose="020B0604020202020204" pitchFamily="34" charset="0"/>
                          <a:cs typeface="Arial" panose="020B0604020202020204" pitchFamily="34" charset="0"/>
                        </a:rPr>
                        <a:t>82.1 (5.4)</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solidFill>
                      <a:schemeClr val="bg1"/>
                    </a:solidFill>
                  </a:tcPr>
                </a:tc>
                <a:tc>
                  <a:txBody>
                    <a:bodyPr/>
                    <a:lstStyle/>
                    <a:p>
                      <a:pPr marL="0" marR="0" algn="ctr">
                        <a:lnSpc>
                          <a:spcPct val="100000"/>
                        </a:lnSpc>
                        <a:spcBef>
                          <a:spcPts val="0"/>
                        </a:spcBef>
                        <a:spcAft>
                          <a:spcPts val="0"/>
                        </a:spcAft>
                      </a:pPr>
                      <a:r>
                        <a:rPr lang="en-US" sz="1400" b="1" kern="1200" dirty="0">
                          <a:solidFill>
                            <a:srgbClr val="0A0A0A"/>
                          </a:solidFill>
                          <a:effectLst/>
                          <a:latin typeface="Arial" panose="020B0604020202020204" pitchFamily="34" charset="0"/>
                          <a:cs typeface="Arial" panose="020B0604020202020204" pitchFamily="34" charset="0"/>
                        </a:rPr>
                        <a:t>82.1 (5.5)</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597819437"/>
                  </a:ext>
                </a:extLst>
              </a:tr>
              <a:tr h="252051">
                <a:tc>
                  <a:txBody>
                    <a:bodyPr/>
                    <a:lstStyle/>
                    <a:p>
                      <a:pPr marL="0" marR="0">
                        <a:lnSpc>
                          <a:spcPct val="100000"/>
                        </a:lnSpc>
                        <a:spcBef>
                          <a:spcPts val="0"/>
                        </a:spcBef>
                        <a:spcAft>
                          <a:spcPts val="0"/>
                        </a:spcAft>
                      </a:pPr>
                      <a:r>
                        <a:rPr lang="en-US" sz="1400" b="1" kern="1200" dirty="0">
                          <a:solidFill>
                            <a:srgbClr val="0A0A0A"/>
                          </a:solidFill>
                          <a:effectLst/>
                          <a:latin typeface="Arial" panose="020B0604020202020204" pitchFamily="34" charset="0"/>
                          <a:cs typeface="Arial" panose="020B0604020202020204" pitchFamily="34" charset="0"/>
                        </a:rPr>
                        <a:t>Female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2F2F2"/>
                    </a:solidFill>
                  </a:tcPr>
                </a:tc>
                <a:tc>
                  <a:txBody>
                    <a:bodyPr/>
                    <a:lstStyle/>
                    <a:p>
                      <a:pPr marL="0" marR="0" algn="ctr">
                        <a:lnSpc>
                          <a:spcPct val="100000"/>
                        </a:lnSpc>
                        <a:spcBef>
                          <a:spcPts val="0"/>
                        </a:spcBef>
                        <a:spcAft>
                          <a:spcPts val="0"/>
                        </a:spcAft>
                      </a:pPr>
                      <a:r>
                        <a:rPr lang="en-US" sz="1400" b="1" kern="1200" dirty="0">
                          <a:solidFill>
                            <a:srgbClr val="0A0A0A"/>
                          </a:solidFill>
                          <a:effectLst/>
                          <a:latin typeface="Arial" panose="020B0604020202020204" pitchFamily="34" charset="0"/>
                          <a:cs typeface="Arial" panose="020B0604020202020204" pitchFamily="34" charset="0"/>
                        </a:rPr>
                        <a:t>347 (48.7)</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2F2F2"/>
                    </a:solidFill>
                  </a:tcPr>
                </a:tc>
                <a:tc>
                  <a:txBody>
                    <a:bodyPr/>
                    <a:lstStyle/>
                    <a:p>
                      <a:pPr marL="0" marR="0" algn="ctr">
                        <a:lnSpc>
                          <a:spcPct val="100000"/>
                        </a:lnSpc>
                        <a:spcBef>
                          <a:spcPts val="0"/>
                        </a:spcBef>
                        <a:spcAft>
                          <a:spcPts val="0"/>
                        </a:spcAft>
                      </a:pPr>
                      <a:r>
                        <a:rPr lang="en-US" sz="1400" b="1" kern="1200" dirty="0">
                          <a:solidFill>
                            <a:srgbClr val="0A0A0A"/>
                          </a:solidFill>
                          <a:effectLst/>
                          <a:latin typeface="Arial" panose="020B0604020202020204" pitchFamily="34" charset="0"/>
                          <a:cs typeface="Arial" panose="020B0604020202020204" pitchFamily="34" charset="0"/>
                        </a:rPr>
                        <a:t>331 (46.4)</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2F2F2"/>
                    </a:solidFill>
                  </a:tcPr>
                </a:tc>
                <a:extLst>
                  <a:ext uri="{0D108BD9-81ED-4DB2-BD59-A6C34878D82A}">
                    <a16:rowId xmlns:a16="http://schemas.microsoft.com/office/drawing/2014/main" val="2884769901"/>
                  </a:ext>
                </a:extLst>
              </a:tr>
              <a:tr h="657501">
                <a:tc>
                  <a:txBody>
                    <a:bodyPr/>
                    <a:lstStyle/>
                    <a:p>
                      <a:pPr marL="0" marR="0">
                        <a:lnSpc>
                          <a:spcPct val="100000"/>
                        </a:lnSpc>
                        <a:spcBef>
                          <a:spcPts val="0"/>
                        </a:spcBef>
                        <a:spcAft>
                          <a:spcPts val="0"/>
                        </a:spcAft>
                      </a:pPr>
                      <a:r>
                        <a:rPr lang="en-US" sz="1400" b="1" kern="1200" dirty="0">
                          <a:solidFill>
                            <a:srgbClr val="0A0A0A"/>
                          </a:solidFill>
                          <a:effectLst/>
                          <a:latin typeface="Arial" panose="020B0604020202020204" pitchFamily="34" charset="0"/>
                          <a:cs typeface="Arial" panose="020B0604020202020204" pitchFamily="34" charset="0"/>
                        </a:rPr>
                        <a:t>Race</a:t>
                      </a:r>
                      <a:br>
                        <a:rPr lang="en-US" sz="1400" b="1" kern="1200" dirty="0">
                          <a:solidFill>
                            <a:srgbClr val="0A0A0A"/>
                          </a:solidFill>
                          <a:effectLst/>
                          <a:latin typeface="Arial" panose="020B0604020202020204" pitchFamily="34" charset="0"/>
                          <a:cs typeface="Arial" panose="020B0604020202020204" pitchFamily="34" charset="0"/>
                        </a:rPr>
                      </a:br>
                      <a:r>
                        <a:rPr lang="en-US" sz="1400" b="1" kern="1200" dirty="0">
                          <a:solidFill>
                            <a:srgbClr val="0A0A0A"/>
                          </a:solidFill>
                          <a:effectLst/>
                          <a:latin typeface="Arial" panose="020B0604020202020204" pitchFamily="34" charset="0"/>
                          <a:cs typeface="Arial" panose="020B0604020202020204" pitchFamily="34" charset="0"/>
                        </a:rPr>
                        <a:t>    </a:t>
                      </a:r>
                      <a:r>
                        <a:rPr lang="en-US" sz="1400" b="0" kern="1200" dirty="0">
                          <a:solidFill>
                            <a:srgbClr val="0A0A0A"/>
                          </a:solidFill>
                          <a:effectLst/>
                          <a:latin typeface="Arial" panose="020B0604020202020204" pitchFamily="34" charset="0"/>
                          <a:cs typeface="Arial" panose="020B0604020202020204" pitchFamily="34" charset="0"/>
                        </a:rPr>
                        <a:t>Asian</a:t>
                      </a:r>
                      <a:br>
                        <a:rPr lang="en-US" sz="1400" b="0" kern="1200" dirty="0">
                          <a:solidFill>
                            <a:srgbClr val="0A0A0A"/>
                          </a:solidFill>
                          <a:effectLst/>
                          <a:latin typeface="Arial" panose="020B0604020202020204" pitchFamily="34" charset="0"/>
                          <a:cs typeface="Arial" panose="020B0604020202020204" pitchFamily="34" charset="0"/>
                        </a:rPr>
                      </a:br>
                      <a:r>
                        <a:rPr lang="en-US" sz="1400" b="0" kern="1200" dirty="0">
                          <a:solidFill>
                            <a:srgbClr val="0A0A0A"/>
                          </a:solidFill>
                          <a:effectLst/>
                          <a:latin typeface="Arial" panose="020B0604020202020204" pitchFamily="34" charset="0"/>
                          <a:cs typeface="Arial" panose="020B0604020202020204" pitchFamily="34" charset="0"/>
                        </a:rPr>
                        <a:t>    Caucasian</a:t>
                      </a:r>
                      <a:br>
                        <a:rPr lang="en-US" sz="1400" b="0" kern="1200" dirty="0">
                          <a:solidFill>
                            <a:srgbClr val="0A0A0A"/>
                          </a:solidFill>
                          <a:effectLst/>
                          <a:latin typeface="Arial" panose="020B0604020202020204" pitchFamily="34" charset="0"/>
                          <a:cs typeface="Arial" panose="020B0604020202020204" pitchFamily="34" charset="0"/>
                        </a:rPr>
                      </a:br>
                      <a:r>
                        <a:rPr lang="en-US" sz="1400" b="0" kern="1200" dirty="0">
                          <a:solidFill>
                            <a:srgbClr val="0A0A0A"/>
                          </a:solidFill>
                          <a:effectLst/>
                          <a:latin typeface="Arial" panose="020B0604020202020204" pitchFamily="34" charset="0"/>
                          <a:cs typeface="Arial" panose="020B0604020202020204" pitchFamily="34" charset="0"/>
                        </a:rPr>
                        <a:t>    Other</a:t>
                      </a:r>
                      <a:r>
                        <a:rPr lang="en-US" sz="1400" b="0" dirty="0">
                          <a:solidFill>
                            <a:srgbClr val="000000"/>
                          </a:solidFill>
                          <a:effectLst/>
                          <a:latin typeface="Arial" panose="020B0604020202020204" pitchFamily="34" charset="0"/>
                          <a:cs typeface="Arial" panose="020B0604020202020204" pitchFamily="34" charset="0"/>
                        </a:rPr>
                        <a:t>  </a:t>
                      </a:r>
                      <a:endParaRPr lang="en-US"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a:lnSpc>
                          <a:spcPct val="100000"/>
                        </a:lnSpc>
                        <a:spcBef>
                          <a:spcPts val="0"/>
                        </a:spcBef>
                        <a:spcAft>
                          <a:spcPts val="0"/>
                        </a:spcAft>
                      </a:pPr>
                      <a:r>
                        <a:rPr lang="en-US" sz="1400" b="1" kern="1200" dirty="0">
                          <a:solidFill>
                            <a:srgbClr val="0A0A0A"/>
                          </a:solidFill>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cs typeface="Arial" panose="020B0604020202020204" pitchFamily="34" charset="0"/>
                      </a:endParaRPr>
                    </a:p>
                    <a:p>
                      <a:pPr marL="0" marR="0" algn="ctr">
                        <a:lnSpc>
                          <a:spcPct val="100000"/>
                        </a:lnSpc>
                        <a:spcBef>
                          <a:spcPts val="0"/>
                        </a:spcBef>
                        <a:spcAft>
                          <a:spcPts val="0"/>
                        </a:spcAft>
                      </a:pPr>
                      <a:r>
                        <a:rPr lang="en-US" sz="1400" b="1" kern="1200" dirty="0">
                          <a:solidFill>
                            <a:srgbClr val="0A0A0A"/>
                          </a:solidFill>
                          <a:effectLst/>
                          <a:latin typeface="Arial" panose="020B0604020202020204" pitchFamily="34" charset="0"/>
                          <a:cs typeface="Arial" panose="020B0604020202020204" pitchFamily="34" charset="0"/>
                        </a:rPr>
                        <a:t>92 (12.9)</a:t>
                      </a:r>
                      <a:br>
                        <a:rPr lang="en-US" sz="1400" b="1" kern="1200" dirty="0">
                          <a:solidFill>
                            <a:srgbClr val="0A0A0A"/>
                          </a:solidFill>
                          <a:effectLst/>
                          <a:latin typeface="Arial" panose="020B0604020202020204" pitchFamily="34" charset="0"/>
                          <a:cs typeface="Arial" panose="020B0604020202020204" pitchFamily="34" charset="0"/>
                        </a:rPr>
                      </a:br>
                      <a:r>
                        <a:rPr lang="en-US" sz="1400" b="1" kern="1200" dirty="0">
                          <a:solidFill>
                            <a:srgbClr val="0A0A0A"/>
                          </a:solidFill>
                          <a:effectLst/>
                          <a:latin typeface="Arial" panose="020B0604020202020204" pitchFamily="34" charset="0"/>
                          <a:cs typeface="Arial" panose="020B0604020202020204" pitchFamily="34" charset="0"/>
                        </a:rPr>
                        <a:t>593 (83.2)</a:t>
                      </a:r>
                      <a:br>
                        <a:rPr lang="en-US" sz="1400" b="1" kern="1200" dirty="0">
                          <a:solidFill>
                            <a:srgbClr val="0A0A0A"/>
                          </a:solidFill>
                          <a:effectLst/>
                          <a:latin typeface="Arial" panose="020B0604020202020204" pitchFamily="34" charset="0"/>
                          <a:cs typeface="Arial" panose="020B0604020202020204" pitchFamily="34" charset="0"/>
                        </a:rPr>
                      </a:br>
                      <a:r>
                        <a:rPr lang="en-US" sz="1400" b="1" kern="1200" dirty="0">
                          <a:solidFill>
                            <a:srgbClr val="0A0A0A"/>
                          </a:solidFill>
                          <a:effectLst/>
                          <a:latin typeface="Arial" panose="020B0604020202020204" pitchFamily="34" charset="0"/>
                          <a:cs typeface="Arial" panose="020B0604020202020204" pitchFamily="34" charset="0"/>
                        </a:rPr>
                        <a:t>17 (2.4)</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a:lnSpc>
                          <a:spcPct val="100000"/>
                        </a:lnSpc>
                        <a:spcBef>
                          <a:spcPts val="0"/>
                        </a:spcBef>
                        <a:spcAft>
                          <a:spcPts val="0"/>
                        </a:spcAft>
                      </a:pPr>
                      <a:r>
                        <a:rPr lang="en-US" sz="1400" b="1" kern="1200" dirty="0">
                          <a:solidFill>
                            <a:srgbClr val="0A0A0A"/>
                          </a:solidFill>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cs typeface="Arial" panose="020B0604020202020204" pitchFamily="34" charset="0"/>
                      </a:endParaRPr>
                    </a:p>
                    <a:p>
                      <a:pPr marL="0" marR="0" algn="ctr">
                        <a:lnSpc>
                          <a:spcPct val="100000"/>
                        </a:lnSpc>
                        <a:spcBef>
                          <a:spcPts val="0"/>
                        </a:spcBef>
                        <a:spcAft>
                          <a:spcPts val="0"/>
                        </a:spcAft>
                      </a:pPr>
                      <a:r>
                        <a:rPr lang="en-US" sz="1400" b="1" kern="1200" dirty="0">
                          <a:solidFill>
                            <a:srgbClr val="0A0A0A"/>
                          </a:solidFill>
                          <a:effectLst/>
                          <a:latin typeface="Arial" panose="020B0604020202020204" pitchFamily="34" charset="0"/>
                          <a:cs typeface="Arial" panose="020B0604020202020204" pitchFamily="34" charset="0"/>
                        </a:rPr>
                        <a:t>89 (12.5)</a:t>
                      </a:r>
                      <a:br>
                        <a:rPr lang="en-US" sz="1400" b="1" kern="1200" dirty="0">
                          <a:solidFill>
                            <a:srgbClr val="0A0A0A"/>
                          </a:solidFill>
                          <a:effectLst/>
                          <a:latin typeface="Arial" panose="020B0604020202020204" pitchFamily="34" charset="0"/>
                          <a:cs typeface="Arial" panose="020B0604020202020204" pitchFamily="34" charset="0"/>
                        </a:rPr>
                      </a:br>
                      <a:r>
                        <a:rPr lang="en-US" sz="1400" b="1" kern="1200" dirty="0">
                          <a:solidFill>
                            <a:srgbClr val="0A0A0A"/>
                          </a:solidFill>
                          <a:effectLst/>
                          <a:latin typeface="Arial" panose="020B0604020202020204" pitchFamily="34" charset="0"/>
                          <a:cs typeface="Arial" panose="020B0604020202020204" pitchFamily="34" charset="0"/>
                        </a:rPr>
                        <a:t>594 (83.3)</a:t>
                      </a:r>
                      <a:br>
                        <a:rPr lang="en-US" sz="1400" b="1" kern="1200" dirty="0">
                          <a:solidFill>
                            <a:srgbClr val="0A0A0A"/>
                          </a:solidFill>
                          <a:effectLst/>
                          <a:latin typeface="Arial" panose="020B0604020202020204" pitchFamily="34" charset="0"/>
                          <a:cs typeface="Arial" panose="020B0604020202020204" pitchFamily="34" charset="0"/>
                        </a:rPr>
                      </a:br>
                      <a:r>
                        <a:rPr lang="en-US" sz="1400" b="1" kern="1200" dirty="0">
                          <a:solidFill>
                            <a:srgbClr val="0A0A0A"/>
                          </a:solidFill>
                          <a:effectLst/>
                          <a:latin typeface="Arial" panose="020B0604020202020204" pitchFamily="34" charset="0"/>
                          <a:cs typeface="Arial" panose="020B0604020202020204" pitchFamily="34" charset="0"/>
                        </a:rPr>
                        <a:t>25 (3.5)</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37088673"/>
                  </a:ext>
                </a:extLst>
              </a:tr>
              <a:tr h="252051">
                <a:tc>
                  <a:txBody>
                    <a:bodyPr/>
                    <a:lstStyle/>
                    <a:p>
                      <a:pPr marL="0" marR="0">
                        <a:lnSpc>
                          <a:spcPct val="100000"/>
                        </a:lnSpc>
                        <a:spcBef>
                          <a:spcPts val="0"/>
                        </a:spcBef>
                        <a:spcAft>
                          <a:spcPts val="0"/>
                        </a:spcAft>
                      </a:pPr>
                      <a:r>
                        <a:rPr lang="en-US" sz="1400" b="1" kern="1200" dirty="0">
                          <a:solidFill>
                            <a:srgbClr val="0A0A0A"/>
                          </a:solidFill>
                          <a:effectLst/>
                          <a:latin typeface="Arial" panose="020B0604020202020204" pitchFamily="34" charset="0"/>
                          <a:cs typeface="Arial" panose="020B0604020202020204" pitchFamily="34" charset="0"/>
                        </a:rPr>
                        <a:t>Weight [kg], mean (SD)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2F2F2"/>
                    </a:solidFill>
                  </a:tcPr>
                </a:tc>
                <a:tc>
                  <a:txBody>
                    <a:bodyPr/>
                    <a:lstStyle/>
                    <a:p>
                      <a:pPr marL="0" marR="0" algn="ctr">
                        <a:lnSpc>
                          <a:spcPct val="100000"/>
                        </a:lnSpc>
                        <a:spcBef>
                          <a:spcPts val="0"/>
                        </a:spcBef>
                        <a:spcAft>
                          <a:spcPts val="0"/>
                        </a:spcAft>
                      </a:pPr>
                      <a:r>
                        <a:rPr lang="en-US" sz="1400" b="1" kern="1200" dirty="0">
                          <a:solidFill>
                            <a:srgbClr val="0A0A0A"/>
                          </a:solidFill>
                          <a:effectLst/>
                          <a:latin typeface="Arial" panose="020B0604020202020204" pitchFamily="34" charset="0"/>
                          <a:cs typeface="Arial" panose="020B0604020202020204" pitchFamily="34" charset="0"/>
                        </a:rPr>
                        <a:t>74.6 (17.9)</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2F2F2"/>
                    </a:solidFill>
                  </a:tcPr>
                </a:tc>
                <a:tc>
                  <a:txBody>
                    <a:bodyPr/>
                    <a:lstStyle/>
                    <a:p>
                      <a:pPr marL="0" marR="0" algn="ctr">
                        <a:lnSpc>
                          <a:spcPct val="100000"/>
                        </a:lnSpc>
                        <a:spcBef>
                          <a:spcPts val="0"/>
                        </a:spcBef>
                        <a:spcAft>
                          <a:spcPts val="0"/>
                        </a:spcAft>
                      </a:pPr>
                      <a:r>
                        <a:rPr lang="en-US" sz="1400" b="1" kern="1200" dirty="0">
                          <a:solidFill>
                            <a:srgbClr val="0A0A0A"/>
                          </a:solidFill>
                          <a:effectLst/>
                          <a:latin typeface="Arial" panose="020B0604020202020204" pitchFamily="34" charset="0"/>
                          <a:cs typeface="Arial" panose="020B0604020202020204" pitchFamily="34" charset="0"/>
                        </a:rPr>
                        <a:t>76.0 (17.3)</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2F2F2"/>
                    </a:solidFill>
                  </a:tcPr>
                </a:tc>
                <a:extLst>
                  <a:ext uri="{0D108BD9-81ED-4DB2-BD59-A6C34878D82A}">
                    <a16:rowId xmlns:a16="http://schemas.microsoft.com/office/drawing/2014/main" val="2430113520"/>
                  </a:ext>
                </a:extLst>
              </a:tr>
              <a:tr h="252051">
                <a:tc>
                  <a:txBody>
                    <a:bodyPr/>
                    <a:lstStyle/>
                    <a:p>
                      <a:pPr marL="0" marR="0">
                        <a:lnSpc>
                          <a:spcPct val="100000"/>
                        </a:lnSpc>
                        <a:spcBef>
                          <a:spcPts val="0"/>
                        </a:spcBef>
                        <a:spcAft>
                          <a:spcPts val="0"/>
                        </a:spcAft>
                      </a:pPr>
                      <a:r>
                        <a:rPr lang="en-US" sz="1400" b="1" kern="12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Creatinine clearance (</a:t>
                      </a: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Cockcroft-Gault formula,</a:t>
                      </a:r>
                      <a:r>
                        <a:rPr lang="en-US" sz="1400" b="1" kern="12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 mL/min), mean (SD)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a:lnSpc>
                          <a:spcPct val="100000"/>
                        </a:lnSpc>
                        <a:spcBef>
                          <a:spcPts val="0"/>
                        </a:spcBef>
                        <a:spcAft>
                          <a:spcPts val="0"/>
                        </a:spcAft>
                      </a:pPr>
                      <a:r>
                        <a:rPr lang="en-US" sz="1400" b="1" kern="12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57.9 (24.0)</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a:lnSpc>
                          <a:spcPct val="100000"/>
                        </a:lnSpc>
                        <a:spcBef>
                          <a:spcPts val="0"/>
                        </a:spcBef>
                        <a:spcAft>
                          <a:spcPts val="0"/>
                        </a:spcAft>
                      </a:pPr>
                      <a:r>
                        <a:rPr lang="en-US" sz="1400" b="1" kern="12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58.6 (24.3)</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2731456626"/>
                  </a:ext>
                </a:extLst>
              </a:tr>
              <a:tr h="252051">
                <a:tc>
                  <a:txBody>
                    <a:bodyPr/>
                    <a:lstStyle/>
                    <a:p>
                      <a:pPr marL="0" marR="0">
                        <a:lnSpc>
                          <a:spcPct val="100000"/>
                        </a:lnSpc>
                        <a:spcBef>
                          <a:spcPts val="0"/>
                        </a:spcBef>
                        <a:spcAft>
                          <a:spcPts val="0"/>
                        </a:spcAft>
                      </a:pPr>
                      <a:r>
                        <a:rPr lang="en-US" sz="1400" b="1" kern="12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Hypertension</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solidFill>
                      <a:schemeClr val="bg1">
                        <a:lumMod val="95000"/>
                      </a:schemeClr>
                    </a:solidFill>
                  </a:tcPr>
                </a:tc>
                <a:tc>
                  <a:txBody>
                    <a:bodyPr/>
                    <a:lstStyle/>
                    <a:p>
                      <a:pPr marL="0" marR="0" algn="ctr">
                        <a:lnSpc>
                          <a:spcPct val="100000"/>
                        </a:lnSpc>
                        <a:spcBef>
                          <a:spcPts val="0"/>
                        </a:spcBef>
                        <a:spcAft>
                          <a:spcPts val="0"/>
                        </a:spcAft>
                      </a:pPr>
                      <a:r>
                        <a:rPr lang="en-US" sz="1400" b="1" kern="12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647 (90.7)</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solidFill>
                      <a:schemeClr val="bg1">
                        <a:lumMod val="95000"/>
                      </a:schemeClr>
                    </a:solidFill>
                  </a:tcPr>
                </a:tc>
                <a:tc>
                  <a:txBody>
                    <a:bodyPr/>
                    <a:lstStyle/>
                    <a:p>
                      <a:pPr marL="0" marR="0" algn="ctr">
                        <a:lnSpc>
                          <a:spcPct val="100000"/>
                        </a:lnSpc>
                        <a:spcBef>
                          <a:spcPts val="0"/>
                        </a:spcBef>
                        <a:spcAft>
                          <a:spcPts val="0"/>
                        </a:spcAft>
                      </a:pPr>
                      <a:r>
                        <a:rPr lang="en-US" sz="1400" b="1" kern="12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657 (92.2)</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solidFill>
                      <a:schemeClr val="bg1">
                        <a:lumMod val="95000"/>
                      </a:schemeClr>
                    </a:solidFill>
                  </a:tcPr>
                </a:tc>
                <a:extLst>
                  <a:ext uri="{0D108BD9-81ED-4DB2-BD59-A6C34878D82A}">
                    <a16:rowId xmlns:a16="http://schemas.microsoft.com/office/drawing/2014/main" val="1499797839"/>
                  </a:ext>
                </a:extLst>
              </a:tr>
              <a:tr h="252051">
                <a:tc>
                  <a:txBody>
                    <a:bodyPr/>
                    <a:lstStyle/>
                    <a:p>
                      <a:pPr marL="0" marR="0">
                        <a:lnSpc>
                          <a:spcPct val="100000"/>
                        </a:lnSpc>
                        <a:spcBef>
                          <a:spcPts val="0"/>
                        </a:spcBef>
                        <a:spcAft>
                          <a:spcPts val="0"/>
                        </a:spcAft>
                      </a:pPr>
                      <a:r>
                        <a:rPr lang="en-US" sz="1400" b="1" kern="12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Diabetes mellitus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solidFill>
                      <a:schemeClr val="bg1"/>
                    </a:solidFill>
                  </a:tcPr>
                </a:tc>
                <a:tc>
                  <a:txBody>
                    <a:bodyPr/>
                    <a:lstStyle/>
                    <a:p>
                      <a:pPr marL="0" marR="0" algn="ctr">
                        <a:lnSpc>
                          <a:spcPct val="100000"/>
                        </a:lnSpc>
                        <a:spcBef>
                          <a:spcPts val="0"/>
                        </a:spcBef>
                        <a:spcAft>
                          <a:spcPts val="0"/>
                        </a:spcAft>
                      </a:pPr>
                      <a:r>
                        <a:rPr lang="en-US" sz="1400" b="1" kern="12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270 (37.9)</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solidFill>
                      <a:schemeClr val="bg1"/>
                    </a:solidFill>
                  </a:tcPr>
                </a:tc>
                <a:tc>
                  <a:txBody>
                    <a:bodyPr/>
                    <a:lstStyle/>
                    <a:p>
                      <a:pPr marL="0" marR="0" algn="ctr">
                        <a:lnSpc>
                          <a:spcPct val="100000"/>
                        </a:lnSpc>
                        <a:spcBef>
                          <a:spcPts val="0"/>
                        </a:spcBef>
                        <a:spcAft>
                          <a:spcPts val="0"/>
                        </a:spcAft>
                      </a:pPr>
                      <a:r>
                        <a:rPr lang="en-US" sz="1400" b="1" kern="12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257 (36.0)</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solidFill>
                      <a:schemeClr val="bg1"/>
                    </a:solidFill>
                  </a:tcPr>
                </a:tc>
                <a:extLst>
                  <a:ext uri="{0D108BD9-81ED-4DB2-BD59-A6C34878D82A}">
                    <a16:rowId xmlns:a16="http://schemas.microsoft.com/office/drawing/2014/main" val="3287392166"/>
                  </a:ext>
                </a:extLst>
              </a:tr>
              <a:tr h="252051">
                <a:tc>
                  <a:txBody>
                    <a:bodyPr/>
                    <a:lstStyle/>
                    <a:p>
                      <a:pPr marL="0" marR="0">
                        <a:lnSpc>
                          <a:spcPct val="100000"/>
                        </a:lnSpc>
                        <a:spcBef>
                          <a:spcPts val="0"/>
                        </a:spcBef>
                        <a:spcAft>
                          <a:spcPts val="0"/>
                        </a:spcAft>
                      </a:pPr>
                      <a:r>
                        <a:rPr lang="en-US" sz="1400" b="1" kern="12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Congestive heart failure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solidFill>
                      <a:schemeClr val="bg1">
                        <a:lumMod val="95000"/>
                      </a:schemeClr>
                    </a:solidFill>
                  </a:tcPr>
                </a:tc>
                <a:tc>
                  <a:txBody>
                    <a:bodyPr/>
                    <a:lstStyle/>
                    <a:p>
                      <a:pPr marL="0" marR="0" algn="ctr">
                        <a:lnSpc>
                          <a:spcPct val="100000"/>
                        </a:lnSpc>
                        <a:spcBef>
                          <a:spcPts val="0"/>
                        </a:spcBef>
                        <a:spcAft>
                          <a:spcPts val="0"/>
                        </a:spcAft>
                      </a:pPr>
                      <a:r>
                        <a:rPr lang="en-US" sz="1400" b="1" kern="12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591 (82.9)</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solidFill>
                      <a:schemeClr val="bg1">
                        <a:lumMod val="95000"/>
                      </a:schemeClr>
                    </a:solidFill>
                  </a:tcPr>
                </a:tc>
                <a:tc>
                  <a:txBody>
                    <a:bodyPr/>
                    <a:lstStyle/>
                    <a:p>
                      <a:pPr marL="0" marR="0" algn="ctr">
                        <a:lnSpc>
                          <a:spcPct val="100000"/>
                        </a:lnSpc>
                        <a:spcBef>
                          <a:spcPts val="0"/>
                        </a:spcBef>
                        <a:spcAft>
                          <a:spcPts val="0"/>
                        </a:spcAft>
                      </a:pPr>
                      <a:r>
                        <a:rPr lang="en-US" sz="1400" b="1" kern="12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619 (86.8)</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solidFill>
                      <a:schemeClr val="bg1">
                        <a:lumMod val="95000"/>
                      </a:schemeClr>
                    </a:solidFill>
                  </a:tcPr>
                </a:tc>
                <a:extLst>
                  <a:ext uri="{0D108BD9-81ED-4DB2-BD59-A6C34878D82A}">
                    <a16:rowId xmlns:a16="http://schemas.microsoft.com/office/drawing/2014/main" val="850160754"/>
                  </a:ext>
                </a:extLst>
              </a:tr>
              <a:tr h="252051">
                <a:tc>
                  <a:txBody>
                    <a:bodyPr/>
                    <a:lstStyle/>
                    <a:p>
                      <a:pPr marL="0" marR="0">
                        <a:lnSpc>
                          <a:spcPct val="100000"/>
                        </a:lnSpc>
                        <a:spcBef>
                          <a:spcPts val="0"/>
                        </a:spcBef>
                        <a:spcAft>
                          <a:spcPts val="0"/>
                        </a:spcAft>
                      </a:pPr>
                      <a:r>
                        <a:rPr lang="en-US"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History of stroke or TIA</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a:lnSpc>
                          <a:spcPct val="100000"/>
                        </a:lnSpc>
                        <a:spcBef>
                          <a:spcPts val="0"/>
                        </a:spcBef>
                        <a:spcAft>
                          <a:spcPts val="0"/>
                        </a:spcAft>
                      </a:pPr>
                      <a:r>
                        <a:rPr lang="en-US"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123 (17.3)</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a:lnSpc>
                          <a:spcPct val="100000"/>
                        </a:lnSpc>
                        <a:spcBef>
                          <a:spcPts val="0"/>
                        </a:spcBef>
                        <a:spcAft>
                          <a:spcPts val="0"/>
                        </a:spcAft>
                      </a:pPr>
                      <a:r>
                        <a:rPr lang="en-US"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116 (16.3)</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3531614952"/>
                  </a:ext>
                </a:extLst>
              </a:tr>
              <a:tr h="186272">
                <a:tc>
                  <a:txBody>
                    <a:bodyPr/>
                    <a:lstStyle/>
                    <a:p>
                      <a:pPr marL="0" marR="0">
                        <a:lnSpc>
                          <a:spcPct val="100000"/>
                        </a:lnSpc>
                        <a:spcBef>
                          <a:spcPts val="0"/>
                        </a:spcBef>
                        <a:spcAft>
                          <a:spcPts val="0"/>
                        </a:spcAft>
                      </a:pPr>
                      <a:r>
                        <a:rPr lang="en-US" sz="1400" b="1" kern="12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History of coronary artery disease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lumMod val="95000"/>
                      </a:schemeClr>
                    </a:solidFill>
                  </a:tcPr>
                </a:tc>
                <a:tc>
                  <a:txBody>
                    <a:bodyPr/>
                    <a:lstStyle/>
                    <a:p>
                      <a:pPr marL="0" marR="0" algn="ctr">
                        <a:lnSpc>
                          <a:spcPct val="100000"/>
                        </a:lnSpc>
                        <a:spcBef>
                          <a:spcPts val="0"/>
                        </a:spcBef>
                        <a:spcAft>
                          <a:spcPts val="0"/>
                        </a:spcAft>
                      </a:pPr>
                      <a:r>
                        <a:rPr lang="en-US" sz="1400" b="1" kern="12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293 (41.1)</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lumMod val="95000"/>
                      </a:schemeClr>
                    </a:solidFill>
                  </a:tcPr>
                </a:tc>
                <a:tc>
                  <a:txBody>
                    <a:bodyPr/>
                    <a:lstStyle/>
                    <a:p>
                      <a:pPr marL="0" marR="0" algn="ctr">
                        <a:lnSpc>
                          <a:spcPct val="100000"/>
                        </a:lnSpc>
                        <a:spcBef>
                          <a:spcPts val="0"/>
                        </a:spcBef>
                        <a:spcAft>
                          <a:spcPts val="0"/>
                        </a:spcAft>
                      </a:pPr>
                      <a:r>
                        <a:rPr lang="en-US" sz="1400" b="1" kern="12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297 (41.7)</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lumMod val="95000"/>
                      </a:schemeClr>
                    </a:solidFill>
                  </a:tcPr>
                </a:tc>
                <a:extLst>
                  <a:ext uri="{0D108BD9-81ED-4DB2-BD59-A6C34878D82A}">
                    <a16:rowId xmlns:a16="http://schemas.microsoft.com/office/drawing/2014/main" val="2496745160"/>
                  </a:ext>
                </a:extLst>
              </a:tr>
              <a:tr h="252051">
                <a:tc>
                  <a:txBody>
                    <a:bodyPr/>
                    <a:lstStyle/>
                    <a:p>
                      <a:pPr marL="0" marR="0">
                        <a:lnSpc>
                          <a:spcPct val="100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Incident </a:t>
                      </a: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atrial fibrillation</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a:lnSpc>
                          <a:spcPct val="100000"/>
                        </a:lnSpc>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7 (1.0)</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a:lnSpc>
                          <a:spcPct val="100000"/>
                        </a:lnSpc>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8 (1.1)</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2818022474"/>
                  </a:ext>
                </a:extLst>
              </a:tr>
              <a:tr h="252051">
                <a:tc>
                  <a:txBody>
                    <a:bodyPr/>
                    <a:lstStyle/>
                    <a:p>
                      <a:pPr marL="0" marR="0">
                        <a:lnSpc>
                          <a:spcPct val="100000"/>
                        </a:lnSpc>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CHA</a:t>
                      </a:r>
                      <a:r>
                        <a:rPr lang="en-US" sz="1400" b="1"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DS</a:t>
                      </a:r>
                      <a:r>
                        <a:rPr lang="en-US" sz="1400" b="1"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-VASc, mean (SD)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lumMod val="95000"/>
                      </a:schemeClr>
                    </a:solidFill>
                  </a:tcPr>
                </a:tc>
                <a:tc>
                  <a:txBody>
                    <a:bodyPr/>
                    <a:lstStyle/>
                    <a:p>
                      <a:pPr marL="0" marR="0" algn="ctr">
                        <a:lnSpc>
                          <a:spcPct val="100000"/>
                        </a:lnSpc>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4.5 (1.4)</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lumMod val="95000"/>
                      </a:schemeClr>
                    </a:solidFill>
                  </a:tcPr>
                </a:tc>
                <a:tc>
                  <a:txBody>
                    <a:bodyPr/>
                    <a:lstStyle/>
                    <a:p>
                      <a:pPr marL="0" marR="0" algn="ctr">
                        <a:lnSpc>
                          <a:spcPct val="100000"/>
                        </a:lnSpc>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4.5 (1.3)</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lumMod val="95000"/>
                      </a:schemeClr>
                    </a:solidFill>
                  </a:tcPr>
                </a:tc>
                <a:extLst>
                  <a:ext uri="{0D108BD9-81ED-4DB2-BD59-A6C34878D82A}">
                    <a16:rowId xmlns:a16="http://schemas.microsoft.com/office/drawing/2014/main" val="1814423604"/>
                  </a:ext>
                </a:extLst>
              </a:tr>
              <a:tr h="252051">
                <a:tc>
                  <a:txBody>
                    <a:bodyPr/>
                    <a:lstStyle/>
                    <a:p>
                      <a:pPr marL="0" marR="0">
                        <a:lnSpc>
                          <a:spcPct val="100000"/>
                        </a:lnSpc>
                        <a:spcBef>
                          <a:spcPts val="0"/>
                        </a:spcBef>
                        <a:spcAft>
                          <a:spcPts val="0"/>
                        </a:spcAft>
                      </a:pPr>
                      <a:r>
                        <a:rPr lang="en-US" sz="1400" b="1" dirty="0">
                          <a:effectLst/>
                          <a:latin typeface="Arial" panose="020B0604020202020204" pitchFamily="34" charset="0"/>
                          <a:ea typeface="Yu Mincho" panose="02020400000000000000" pitchFamily="18" charset="-128"/>
                          <a:cs typeface="Arial" panose="020B0604020202020204" pitchFamily="34" charset="0"/>
                        </a:rPr>
                        <a:t>STS score, mean (SD)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a:lnSpc>
                          <a:spcPct val="100000"/>
                        </a:lnSpc>
                        <a:spcBef>
                          <a:spcPts val="0"/>
                        </a:spcBef>
                        <a:spcAft>
                          <a:spcPts val="0"/>
                        </a:spcAft>
                      </a:pPr>
                      <a:r>
                        <a:rPr lang="en-US" sz="1400" b="1" dirty="0">
                          <a:effectLst/>
                          <a:latin typeface="Arial" panose="020B0604020202020204" pitchFamily="34" charset="0"/>
                          <a:ea typeface="Yu Mincho" panose="02020400000000000000" pitchFamily="18" charset="-128"/>
                          <a:cs typeface="Arial" panose="020B0604020202020204" pitchFamily="34" charset="0"/>
                        </a:rPr>
                        <a:t>4.8 (3.5)</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a:lnSpc>
                          <a:spcPct val="100000"/>
                        </a:lnSpc>
                        <a:spcBef>
                          <a:spcPts val="0"/>
                        </a:spcBef>
                        <a:spcAft>
                          <a:spcPts val="0"/>
                        </a:spcAft>
                      </a:pPr>
                      <a:r>
                        <a:rPr lang="en-US" sz="1400" b="1" dirty="0">
                          <a:effectLst/>
                          <a:latin typeface="Arial" panose="020B0604020202020204" pitchFamily="34" charset="0"/>
                          <a:ea typeface="Yu Mincho" panose="02020400000000000000" pitchFamily="18" charset="-128"/>
                          <a:cs typeface="Arial" panose="020B0604020202020204" pitchFamily="34" charset="0"/>
                        </a:rPr>
                        <a:t>5.0 (4.1)</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4012364064"/>
                  </a:ext>
                </a:extLst>
              </a:tr>
              <a:tr h="252051">
                <a:tc>
                  <a:txBody>
                    <a:bodyPr/>
                    <a:lstStyle/>
                    <a:p>
                      <a:pPr marL="0" marR="0">
                        <a:lnSpc>
                          <a:spcPct val="100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Gastrointestinal </a:t>
                      </a: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disorder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lumMod val="95000"/>
                      </a:schemeClr>
                    </a:solidFill>
                  </a:tcPr>
                </a:tc>
                <a:tc>
                  <a:txBody>
                    <a:bodyPr/>
                    <a:lstStyle/>
                    <a:p>
                      <a:pPr marL="0" marR="0" algn="ctr">
                        <a:lnSpc>
                          <a:spcPct val="100000"/>
                        </a:lnSpc>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264 (37.0)</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lumMod val="95000"/>
                      </a:schemeClr>
                    </a:solidFill>
                  </a:tcPr>
                </a:tc>
                <a:tc>
                  <a:txBody>
                    <a:bodyPr/>
                    <a:lstStyle/>
                    <a:p>
                      <a:pPr marL="0" marR="0" algn="ctr">
                        <a:lnSpc>
                          <a:spcPct val="100000"/>
                        </a:lnSpc>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242 (33.9)</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lumMod val="95000"/>
                      </a:schemeClr>
                    </a:solidFill>
                  </a:tcPr>
                </a:tc>
                <a:extLst>
                  <a:ext uri="{0D108BD9-81ED-4DB2-BD59-A6C34878D82A}">
                    <a16:rowId xmlns:a16="http://schemas.microsoft.com/office/drawing/2014/main" val="392741746"/>
                  </a:ext>
                </a:extLst>
              </a:tr>
              <a:tr h="252051">
                <a:tc>
                  <a:txBody>
                    <a:bodyPr/>
                    <a:lstStyle/>
                    <a:p>
                      <a:pPr marL="0" marR="0">
                        <a:lnSpc>
                          <a:spcPct val="100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C</a:t>
                      </a: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riteria for dose adjustment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330 (46.28)</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331 (46.42)</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97927326"/>
                  </a:ext>
                </a:extLst>
              </a:tr>
            </a:tbl>
          </a:graphicData>
        </a:graphic>
      </p:graphicFrame>
      <p:sp>
        <p:nvSpPr>
          <p:cNvPr id="8" name="TextBox 7">
            <a:extLst>
              <a:ext uri="{FF2B5EF4-FFF2-40B4-BE49-F238E27FC236}">
                <a16:creationId xmlns:a16="http://schemas.microsoft.com/office/drawing/2014/main" id="{1CD4A954-9780-4470-A3D7-27614EBE6866}"/>
              </a:ext>
            </a:extLst>
          </p:cNvPr>
          <p:cNvSpPr txBox="1"/>
          <p:nvPr/>
        </p:nvSpPr>
        <p:spPr>
          <a:xfrm>
            <a:off x="370731" y="5683642"/>
            <a:ext cx="11451819" cy="584775"/>
          </a:xfrm>
          <a:prstGeom prst="rect">
            <a:avLst/>
          </a:prstGeom>
          <a:noFill/>
        </p:spPr>
        <p:txBody>
          <a:bodyPr wrap="square" anchor="b">
            <a:spAutoFit/>
          </a:bodyPr>
          <a:lstStyle/>
          <a:p>
            <a:r>
              <a:rPr lang="en-US" sz="800" dirty="0">
                <a:effectLst/>
                <a:latin typeface="Arial" panose="020B0604020202020204" pitchFamily="34" charset="0"/>
                <a:ea typeface="Calibri" panose="020F0502020204030204" pitchFamily="34" charset="0"/>
                <a:cs typeface="Arial" panose="020B0604020202020204" pitchFamily="34" charset="0"/>
              </a:rPr>
              <a:t>Data presented as n (%), unless otherwise indicated.</a:t>
            </a:r>
          </a:p>
          <a:p>
            <a:r>
              <a:rPr lang="en-US" sz="800" dirty="0">
                <a:effectLst/>
                <a:latin typeface="Arial" panose="020B0604020202020204" pitchFamily="34" charset="0"/>
                <a:ea typeface="Calibri" panose="020F0502020204030204" pitchFamily="34" charset="0"/>
                <a:cs typeface="Arial" panose="020B0604020202020204" pitchFamily="34" charset="0"/>
              </a:rPr>
              <a:t>*Criteria include creatinine clearance </a:t>
            </a:r>
            <a:r>
              <a:rPr lang="en-US" sz="800" dirty="0">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800" dirty="0">
                <a:effectLst/>
                <a:latin typeface="Arial" panose="020B0604020202020204" pitchFamily="34" charset="0"/>
                <a:ea typeface="Calibri" panose="020F0502020204030204" pitchFamily="34" charset="0"/>
                <a:cs typeface="Arial" panose="020B0604020202020204" pitchFamily="34" charset="0"/>
              </a:rPr>
              <a:t>50 ml/min, body weight </a:t>
            </a:r>
            <a:r>
              <a:rPr lang="en-US" sz="800" dirty="0">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800" dirty="0">
                <a:effectLst/>
                <a:latin typeface="Arial" panose="020B0604020202020204" pitchFamily="34" charset="0"/>
                <a:ea typeface="Calibri" panose="020F0502020204030204" pitchFamily="34" charset="0"/>
                <a:cs typeface="Arial" panose="020B0604020202020204" pitchFamily="34" charset="0"/>
              </a:rPr>
              <a:t>60 kg,</a:t>
            </a:r>
            <a:r>
              <a:rPr lang="en-US" sz="800" baseline="30000" dirty="0">
                <a:effectLst/>
                <a:latin typeface="Arial" panose="020B0604020202020204" pitchFamily="34" charset="0"/>
                <a:ea typeface="Calibri" panose="020F0502020204030204" pitchFamily="34" charset="0"/>
                <a:cs typeface="Arial" panose="020B0604020202020204" pitchFamily="34" charset="0"/>
              </a:rPr>
              <a:t>†</a:t>
            </a:r>
            <a:r>
              <a:rPr lang="en-US" sz="800" dirty="0">
                <a:effectLst/>
                <a:latin typeface="Arial" panose="020B0604020202020204" pitchFamily="34" charset="0"/>
                <a:ea typeface="Calibri" panose="020F0502020204030204" pitchFamily="34" charset="0"/>
                <a:cs typeface="Arial" panose="020B0604020202020204" pitchFamily="34" charset="0"/>
              </a:rPr>
              <a:t> or concomitant P-gp inhibitor therapy.</a:t>
            </a:r>
            <a:r>
              <a:rPr lang="en-US" sz="800" baseline="30000" dirty="0">
                <a:effectLst/>
                <a:latin typeface="Arial" panose="020B0604020202020204" pitchFamily="34" charset="0"/>
                <a:ea typeface="Calibri" panose="020F0502020204030204" pitchFamily="34" charset="0"/>
                <a:cs typeface="Arial" panose="020B0604020202020204" pitchFamily="34" charset="0"/>
              </a:rPr>
              <a:t>†</a:t>
            </a:r>
            <a:r>
              <a:rPr lang="en-US" sz="800" dirty="0">
                <a:effectLst/>
                <a:latin typeface="Arial" panose="020B0604020202020204" pitchFamily="34" charset="0"/>
                <a:ea typeface="Calibri" panose="020F0502020204030204" pitchFamily="34" charset="0"/>
                <a:cs typeface="Arial" panose="020B0604020202020204" pitchFamily="34" charset="0"/>
              </a:rPr>
              <a:t> </a:t>
            </a:r>
          </a:p>
          <a:p>
            <a:r>
              <a:rPr lang="en-US" sz="800" baseline="30000" dirty="0">
                <a:effectLst/>
                <a:latin typeface="Arial" panose="020B0604020202020204" pitchFamily="34" charset="0"/>
                <a:ea typeface="Calibri" panose="020F0502020204030204" pitchFamily="34" charset="0"/>
                <a:cs typeface="Arial" panose="020B0604020202020204" pitchFamily="34" charset="0"/>
              </a:rPr>
              <a:t>†</a:t>
            </a:r>
            <a:r>
              <a:rPr kumimoji="0" lang="en-US" sz="800" kern="0" dirty="0">
                <a:solidFill>
                  <a:schemeClr val="tx1"/>
                </a:solidFill>
                <a:effectLst/>
                <a:latin typeface="Arial" panose="020B0604020202020204" pitchFamily="34" charset="0"/>
                <a:cs typeface="Arial" panose="020B0604020202020204" pitchFamily="34" charset="0"/>
              </a:rPr>
              <a:t>No dose reduction criteria in the US for AF.</a:t>
            </a:r>
          </a:p>
          <a:p>
            <a:r>
              <a:rPr lang="en-US" sz="800" kern="0" dirty="0">
                <a:latin typeface="Arial" panose="020B0604020202020204" pitchFamily="34" charset="0"/>
                <a:cs typeface="Arial" panose="020B0604020202020204" pitchFamily="34" charset="0"/>
              </a:rPr>
              <a:t>AF, atrial fibrillation;</a:t>
            </a:r>
            <a:r>
              <a:rPr kumimoji="0" lang="en-US" sz="800" kern="0" dirty="0">
                <a:solidFill>
                  <a:schemeClr val="tx1"/>
                </a:solidFill>
                <a:effectLst/>
                <a:latin typeface="Arial" panose="020B0604020202020204" pitchFamily="34" charset="0"/>
                <a:cs typeface="Arial" panose="020B0604020202020204" pitchFamily="34" charset="0"/>
              </a:rPr>
              <a:t> </a:t>
            </a:r>
            <a:r>
              <a:rPr lang="en-US" sz="800" dirty="0">
                <a:effectLst/>
                <a:latin typeface="Arial" panose="020B0604020202020204" pitchFamily="34" charset="0"/>
                <a:ea typeface="Calibri" panose="020F0502020204030204" pitchFamily="34" charset="0"/>
                <a:cs typeface="Arial" panose="020B0604020202020204" pitchFamily="34" charset="0"/>
              </a:rPr>
              <a:t>P-</a:t>
            </a:r>
            <a:r>
              <a:rPr lang="en-US" sz="800" dirty="0" err="1">
                <a:effectLst/>
                <a:latin typeface="Arial" panose="020B0604020202020204" pitchFamily="34" charset="0"/>
                <a:ea typeface="Calibri" panose="020F0502020204030204" pitchFamily="34" charset="0"/>
                <a:cs typeface="Arial" panose="020B0604020202020204" pitchFamily="34" charset="0"/>
              </a:rPr>
              <a:t>gp</a:t>
            </a:r>
            <a:r>
              <a:rPr lang="en-US" sz="800" dirty="0">
                <a:effectLst/>
                <a:latin typeface="Arial" panose="020B0604020202020204" pitchFamily="34" charset="0"/>
                <a:ea typeface="Calibri" panose="020F0502020204030204" pitchFamily="34" charset="0"/>
                <a:cs typeface="Arial" panose="020B0604020202020204" pitchFamily="34" charset="0"/>
              </a:rPr>
              <a:t>; P-glycoprotein; PPI, proton pump inhibitor; SD, standard deviation; STS, Society of Thoracic Surgeons; TIA, transient ischaemic attack; VKA, vitamin K antagonist; yr, year.</a:t>
            </a:r>
          </a:p>
        </p:txBody>
      </p:sp>
    </p:spTree>
    <p:extLst>
      <p:ext uri="{BB962C8B-B14F-4D97-AF65-F5344CB8AC3E}">
        <p14:creationId xmlns:p14="http://schemas.microsoft.com/office/powerpoint/2010/main" val="159502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F73262B-657C-4AA3-981F-77DE460203A9}"/>
              </a:ext>
            </a:extLst>
          </p:cNvPr>
          <p:cNvSpPr txBox="1">
            <a:spLocks/>
          </p:cNvSpPr>
          <p:nvPr/>
        </p:nvSpPr>
        <p:spPr>
          <a:xfrm>
            <a:off x="369450" y="459612"/>
            <a:ext cx="8408790" cy="13255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4000" b="1" dirty="0">
                <a:solidFill>
                  <a:srgbClr val="0087B2"/>
                </a:solidFill>
                <a:latin typeface="Arial" panose="020B0604020202020204" pitchFamily="34" charset="0"/>
                <a:cs typeface="Arial" panose="020B0604020202020204" pitchFamily="34" charset="0"/>
              </a:rPr>
              <a:t>Trial population</a:t>
            </a:r>
          </a:p>
        </p:txBody>
      </p:sp>
      <p:sp>
        <p:nvSpPr>
          <p:cNvPr id="9" name="Content Placeholder 2">
            <a:extLst>
              <a:ext uri="{FF2B5EF4-FFF2-40B4-BE49-F238E27FC236}">
                <a16:creationId xmlns:a16="http://schemas.microsoft.com/office/drawing/2014/main" id="{276EF57B-2424-4C56-9DFA-8E2EA408349B}"/>
              </a:ext>
            </a:extLst>
          </p:cNvPr>
          <p:cNvSpPr txBox="1">
            <a:spLocks/>
          </p:cNvSpPr>
          <p:nvPr/>
        </p:nvSpPr>
        <p:spPr>
          <a:xfrm>
            <a:off x="454586" y="1412838"/>
            <a:ext cx="11455047"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4488" indent="-344488">
              <a:spcBef>
                <a:spcPts val="1200"/>
              </a:spcBef>
              <a:spcAft>
                <a:spcPts val="1200"/>
              </a:spcAft>
            </a:pPr>
            <a:r>
              <a:rPr lang="en-US" sz="2400" dirty="0">
                <a:latin typeface="Arial" panose="020B0604020202020204" pitchFamily="34" charset="0"/>
                <a:cs typeface="Arial" panose="020B0604020202020204" pitchFamily="34" charset="0"/>
              </a:rPr>
              <a:t>Mean time from TAVI to </a:t>
            </a:r>
            <a:r>
              <a:rPr lang="en-US" sz="2400" dirty="0" err="1">
                <a:latin typeface="Arial" panose="020B0604020202020204" pitchFamily="34" charset="0"/>
                <a:cs typeface="Arial" panose="020B0604020202020204" pitchFamily="34" charset="0"/>
              </a:rPr>
              <a:t>randomisation</a:t>
            </a:r>
            <a:r>
              <a:rPr lang="en-US" sz="2400" dirty="0">
                <a:latin typeface="Arial" panose="020B0604020202020204" pitchFamily="34" charset="0"/>
                <a:cs typeface="Arial" panose="020B0604020202020204" pitchFamily="34" charset="0"/>
              </a:rPr>
              <a:t>: 67 and 70 h for edoxaban and VKA arms </a:t>
            </a:r>
          </a:p>
          <a:p>
            <a:pPr marL="344488" indent="-344488">
              <a:spcBef>
                <a:spcPts val="1200"/>
              </a:spcBef>
              <a:spcAft>
                <a:spcPts val="1200"/>
              </a:spcAft>
            </a:pPr>
            <a:r>
              <a:rPr lang="en-US" sz="2400" dirty="0">
                <a:latin typeface="Arial" panose="020B0604020202020204" pitchFamily="34" charset="0"/>
                <a:cs typeface="Arial" panose="020B0604020202020204" pitchFamily="34" charset="0"/>
              </a:rPr>
              <a:t>OAP specified before randomization in 328 patients (46.0%) in the edoxaban arm and 359 patients (50.4%) in the VKA arm</a:t>
            </a:r>
          </a:p>
          <a:p>
            <a:pPr marL="344488" indent="-344488">
              <a:spcBef>
                <a:spcPts val="1200"/>
              </a:spcBef>
              <a:spcAft>
                <a:spcPts val="600"/>
              </a:spcAft>
            </a:pPr>
            <a:r>
              <a:rPr lang="en-US" sz="2400" dirty="0">
                <a:latin typeface="Arial" panose="020B0604020202020204" pitchFamily="34" charset="0"/>
                <a:cs typeface="Arial" panose="020B0604020202020204" pitchFamily="34" charset="0"/>
              </a:rPr>
              <a:t>46.4% of the trial population fulfilled ≥1 edoxaban dose adjustment criteria</a:t>
            </a:r>
          </a:p>
          <a:p>
            <a:pPr marL="571500" lvl="1" indent="-114300" defTabSz="685800" fontAlgn="base">
              <a:lnSpc>
                <a:spcPct val="100000"/>
              </a:lnSpc>
              <a:spcBef>
                <a:spcPct val="0"/>
              </a:spcBef>
              <a:spcAft>
                <a:spcPct val="0"/>
              </a:spcAft>
              <a:buClr>
                <a:schemeClr val="tx1"/>
              </a:buClr>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CrCl 15–≤50 ml/min (edoxaban: 83.6%; VKA: 85.8%</a:t>
            </a:r>
            <a:r>
              <a:rPr lang="en-US" sz="1800" dirty="0">
                <a:effectLst/>
                <a:latin typeface="Calibri" panose="020F0502020204030204" pitchFamily="34" charset="0"/>
                <a:ea typeface="Calibri" panose="020F0502020204030204" pitchFamily="34" charset="0"/>
              </a:rPr>
              <a:t>)</a:t>
            </a:r>
            <a:endParaRPr kumimoji="0" lang="en-US" sz="18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571500" lvl="1" indent="-114300" defTabSz="685800" fontAlgn="base">
              <a:lnSpc>
                <a:spcPct val="100000"/>
              </a:lnSpc>
              <a:spcBef>
                <a:spcPct val="0"/>
              </a:spcBef>
              <a:spcAft>
                <a:spcPct val="0"/>
              </a:spcAft>
              <a:buClr>
                <a:schemeClr val="tx1"/>
              </a:buClr>
              <a:defRPr/>
            </a:pPr>
            <a:r>
              <a:rPr lang="en-US" sz="1800" dirty="0">
                <a:latin typeface="Arial" panose="020B0604020202020204" pitchFamily="34" charset="0"/>
                <a:cs typeface="Arial" panose="020B0604020202020204" pitchFamily="34" charset="0"/>
              </a:rPr>
              <a:t> </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BW ≤60 kg (edoxaban: 44.2%; VKA: 40.2</a:t>
            </a:r>
            <a:r>
              <a:rPr lang="en-US" sz="1800" dirty="0">
                <a:effectLst/>
                <a:latin typeface="Calibri" panose="020F0502020204030204" pitchFamily="34" charset="0"/>
                <a:ea typeface="Calibri" panose="020F0502020204030204" pitchFamily="34" charset="0"/>
              </a:rPr>
              <a:t>)</a:t>
            </a:r>
            <a:r>
              <a:rPr lang="en-US" sz="1800" kern="0" dirty="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p>
            <a:pPr marL="571500" lvl="1" indent="-114300" defTabSz="685800" fontAlgn="base">
              <a:lnSpc>
                <a:spcPct val="100000"/>
              </a:lnSpc>
              <a:spcBef>
                <a:spcPct val="0"/>
              </a:spcBef>
              <a:spcAft>
                <a:spcPct val="0"/>
              </a:spcAft>
              <a:buClr>
                <a:schemeClr val="tx1"/>
              </a:buClr>
              <a:defRPr/>
            </a:pPr>
            <a:r>
              <a:rPr kumimoji="0" lang="en-US" sz="1800" b="0" i="0" u="none" strike="noStrike" kern="0" cap="none" spc="0" normalizeH="0" baseline="3000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P-</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rPr>
              <a:t>gp</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inhibitors per local label (edoxaban: 7.0%; VKA: 6.0%</a:t>
            </a:r>
            <a:r>
              <a:rPr lang="en-US" sz="1800" dirty="0">
                <a:effectLst/>
                <a:latin typeface="Calibri" panose="020F0502020204030204" pitchFamily="34" charset="0"/>
                <a:ea typeface="Calibri" panose="020F0502020204030204" pitchFamily="34" charset="0"/>
              </a:rPr>
              <a:t>)</a:t>
            </a:r>
            <a:r>
              <a:rPr lang="en-US" sz="1800" kern="0" dirty="0">
                <a:latin typeface="Arial" panose="020B0604020202020204" pitchFamily="34" charset="0"/>
                <a:cs typeface="Arial" panose="020B0604020202020204" pitchFamily="34" charset="0"/>
              </a:rPr>
              <a:t>*</a:t>
            </a:r>
          </a:p>
          <a:p>
            <a:pPr marL="344488" indent="-344488">
              <a:spcBef>
                <a:spcPts val="1200"/>
              </a:spcBef>
              <a:spcAft>
                <a:spcPts val="1200"/>
              </a:spcAft>
            </a:pPr>
            <a:r>
              <a:rPr lang="en-US" sz="2400" dirty="0">
                <a:latin typeface="Arial" panose="020B0604020202020204" pitchFamily="34" charset="0"/>
                <a:cs typeface="Arial" panose="020B0604020202020204" pitchFamily="34" charset="0"/>
              </a:rPr>
              <a:t>Median follow-up duration was 548 days (554 days edoxaban; 530 days VKA)</a:t>
            </a:r>
          </a:p>
          <a:p>
            <a:pPr marL="344488" indent="-344488">
              <a:lnSpc>
                <a:spcPct val="100000"/>
              </a:lnSpc>
              <a:spcBef>
                <a:spcPts val="1200"/>
              </a:spcBef>
              <a:spcAft>
                <a:spcPts val="1200"/>
              </a:spcAft>
            </a:pPr>
            <a:r>
              <a:rPr lang="en-US" sz="2400" dirty="0">
                <a:latin typeface="Arial" panose="020B0604020202020204" pitchFamily="34" charset="0"/>
                <a:cs typeface="Arial" panose="020B0604020202020204" pitchFamily="34" charset="0"/>
              </a:rPr>
              <a:t>Administration of PPIs was similar in edoxaban (71.7%) and VKA (69.0%) arms</a:t>
            </a:r>
          </a:p>
        </p:txBody>
      </p:sp>
      <p:sp>
        <p:nvSpPr>
          <p:cNvPr id="12" name="TextBox 11">
            <a:extLst>
              <a:ext uri="{FF2B5EF4-FFF2-40B4-BE49-F238E27FC236}">
                <a16:creationId xmlns:a16="http://schemas.microsoft.com/office/drawing/2014/main" id="{B00CDA6C-EC7B-4DE7-B05F-6389355BE776}"/>
              </a:ext>
            </a:extLst>
          </p:cNvPr>
          <p:cNvSpPr txBox="1"/>
          <p:nvPr/>
        </p:nvSpPr>
        <p:spPr>
          <a:xfrm>
            <a:off x="369450" y="5911954"/>
            <a:ext cx="11455048" cy="313932"/>
          </a:xfrm>
          <a:prstGeom prst="rect">
            <a:avLst/>
          </a:prstGeom>
          <a:noFill/>
        </p:spPr>
        <p:txBody>
          <a:bodyPr wrap="square" rtlCol="0" anchor="b">
            <a:spAutoFit/>
          </a:bodyPr>
          <a:lstStyle/>
          <a:p>
            <a:pPr>
              <a:lnSpc>
                <a:spcPct val="90000"/>
              </a:lnSpc>
            </a:pPr>
            <a:r>
              <a:rPr lang="en-US" sz="800" dirty="0">
                <a:latin typeface="Arial" panose="020B0604020202020204" pitchFamily="34" charset="0"/>
                <a:cs typeface="Arial" panose="020B0604020202020204" pitchFamily="34" charset="0"/>
              </a:rPr>
              <a:t>*No dose reduction criteria in the US for AF</a:t>
            </a:r>
          </a:p>
          <a:p>
            <a:pPr>
              <a:lnSpc>
                <a:spcPct val="90000"/>
              </a:lnSpc>
            </a:pPr>
            <a:r>
              <a:rPr lang="en-US" sz="800" dirty="0">
                <a:latin typeface="Arial" panose="020B0604020202020204" pitchFamily="34" charset="0"/>
                <a:cs typeface="Arial" panose="020B0604020202020204" pitchFamily="34" charset="0"/>
              </a:rPr>
              <a:t>AF, atrial fibrillation; BW, body weight; CrCl, creatinine clearance; h, hours; OAP, oral antiplatelets;  PPI, proton pump inhibitors; TAVI, transcatheter aortic valve implantation; VKA, vitamin K antagonist.</a:t>
            </a:r>
          </a:p>
        </p:txBody>
      </p:sp>
    </p:spTree>
    <p:extLst>
      <p:ext uri="{BB962C8B-B14F-4D97-AF65-F5344CB8AC3E}">
        <p14:creationId xmlns:p14="http://schemas.microsoft.com/office/powerpoint/2010/main" val="5250883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1929</TotalTime>
  <Words>2632</Words>
  <Application>Microsoft Office PowerPoint</Application>
  <PresentationFormat>Widescreen</PresentationFormat>
  <Paragraphs>594</Paragraphs>
  <Slides>18</Slides>
  <Notes>13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MS PGothic</vt:lpstr>
      <vt:lpstr>MS PGothic</vt:lpstr>
      <vt:lpstr>Arial</vt:lpstr>
      <vt:lpstr>Calibri</vt:lpstr>
      <vt:lpstr>Calibri Light</vt:lpstr>
      <vt:lpstr>Monotype Sorts</vt:lpstr>
      <vt:lpstr>MS Mincho</vt:lpstr>
      <vt:lpstr>Symbol</vt:lpstr>
      <vt:lpstr>Tahoma</vt:lpstr>
      <vt:lpstr>Times New Roman</vt:lpstr>
      <vt:lpstr>Wingdings</vt:lpstr>
      <vt:lpstr>Yu Mincho</vt:lpstr>
      <vt:lpstr>Office Theme</vt:lpstr>
      <vt:lpstr>Edoxaban Versus Vitamin K Antagonists After Transcatheter Aortic Valve Implantation in Patients with Atrial Fibrillation – The ENVISAGE-TAVI AF Trial</vt:lpstr>
      <vt:lpstr>PowerPoint Presentation</vt:lpstr>
      <vt:lpstr>Trial objective and outcomes</vt:lpstr>
      <vt:lpstr>Study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Primary efficacy outcome and components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Alicia GASSER</dc:creator>
  <cp:lastModifiedBy>Norris,Samuel  (BIDMC - Gibson-Med Cardiovascular)</cp:lastModifiedBy>
  <cp:revision>151</cp:revision>
  <dcterms:created xsi:type="dcterms:W3CDTF">2020-11-27T13:16:45Z</dcterms:created>
  <dcterms:modified xsi:type="dcterms:W3CDTF">2021-08-24T20:08:51Z</dcterms:modified>
</cp:coreProperties>
</file>